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media/image9.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8" r:id="rId4"/>
    <p:sldId id="257" r:id="rId5"/>
    <p:sldId id="269" r:id="rId6"/>
    <p:sldId id="259"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80" d="100"/>
          <a:sy n="80" d="100"/>
        </p:scale>
        <p:origin x="60" y="11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hattacj\Desktop\2026%20AI%20project\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90540016471745"/>
          <c:y val="0.30441316285217362"/>
          <c:w val="0.43501650723687846"/>
          <c:h val="0.56670769818771072"/>
        </c:manualLayout>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37FC-4A5D-B714-32DC63FA5FA7}"/>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37FC-4A5D-B714-32DC63FA5FA7}"/>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37FC-4A5D-B714-32DC63FA5FA7}"/>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37FC-4A5D-B714-32DC63FA5FA7}"/>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Sheet1!$D$2:$D$5</c:f>
              <c:strCache>
                <c:ptCount val="4"/>
                <c:pt idx="0">
                  <c:v>Freshman</c:v>
                </c:pt>
                <c:pt idx="1">
                  <c:v>Sophomore</c:v>
                </c:pt>
                <c:pt idx="2">
                  <c:v>Junior</c:v>
                </c:pt>
                <c:pt idx="3">
                  <c:v>Senior</c:v>
                </c:pt>
              </c:strCache>
            </c:strRef>
          </c:cat>
          <c:val>
            <c:numRef>
              <c:f>Sheet1!$E$2:$E$5</c:f>
              <c:numCache>
                <c:formatCode>General</c:formatCode>
                <c:ptCount val="4"/>
                <c:pt idx="0">
                  <c:v>2</c:v>
                </c:pt>
                <c:pt idx="1">
                  <c:v>8</c:v>
                </c:pt>
                <c:pt idx="2">
                  <c:v>7</c:v>
                </c:pt>
                <c:pt idx="3">
                  <c:v>8</c:v>
                </c:pt>
              </c:numCache>
            </c:numRef>
          </c:val>
          <c:extLst>
            <c:ext xmlns:c16="http://schemas.microsoft.com/office/drawing/2014/chart" uri="{C3380CC4-5D6E-409C-BE32-E72D297353CC}">
              <c16:uniqueId val="{00000008-37FC-4A5D-B714-32DC63FA5FA7}"/>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480818631614692"/>
          <c:y val="0.45821579852729249"/>
          <c:w val="0.26345653302210953"/>
          <c:h val="0.31047504167356865"/>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ED57-41D3-9F39-BA687AE3FBB2}"/>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ED57-41D3-9F39-BA687AE3FBB2}"/>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ED57-41D3-9F39-BA687AE3FBB2}"/>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ED57-41D3-9F39-BA687AE3FBB2}"/>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Sheet1!$B$2:$B$5</c:f>
              <c:strCache>
                <c:ptCount val="4"/>
                <c:pt idx="0">
                  <c:v>Freshman</c:v>
                </c:pt>
                <c:pt idx="1">
                  <c:v>Sophomore</c:v>
                </c:pt>
                <c:pt idx="2">
                  <c:v>Junior</c:v>
                </c:pt>
                <c:pt idx="3">
                  <c:v>Senior</c:v>
                </c:pt>
              </c:strCache>
            </c:strRef>
          </c:cat>
          <c:val>
            <c:numRef>
              <c:f>Sheet1!$C$2:$C$5</c:f>
              <c:numCache>
                <c:formatCode>General</c:formatCode>
                <c:ptCount val="4"/>
                <c:pt idx="0">
                  <c:v>3</c:v>
                </c:pt>
                <c:pt idx="1">
                  <c:v>9</c:v>
                </c:pt>
                <c:pt idx="2">
                  <c:v>13</c:v>
                </c:pt>
                <c:pt idx="3">
                  <c:v>5</c:v>
                </c:pt>
              </c:numCache>
            </c:numRef>
          </c:val>
          <c:extLst>
            <c:ext xmlns:c16="http://schemas.microsoft.com/office/drawing/2014/chart" uri="{C3380CC4-5D6E-409C-BE32-E72D297353CC}">
              <c16:uniqueId val="{00000008-ED57-41D3-9F39-BA687AE3FBB2}"/>
            </c:ext>
          </c:extLst>
        </c:ser>
        <c:dLbls>
          <c:showLegendKey val="0"/>
          <c:showVal val="0"/>
          <c:showCatName val="0"/>
          <c:showSerName val="0"/>
          <c:showPercent val="1"/>
          <c:showBubbleSize val="0"/>
          <c:showLeaderLines val="1"/>
        </c:dLbls>
        <c:firstSliceAng val="0"/>
      </c:pieChart>
      <c:spPr>
        <a:noFill/>
        <a:ln>
          <a:noFill/>
        </a:ln>
        <a:effectLst/>
      </c:spPr>
    </c:plotArea>
    <c:legend>
      <c:legendPos val="r"/>
      <c:legendEntry>
        <c:idx val="1"/>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62225228664598742"/>
          <c:y val="0.26597089652450795"/>
          <c:w val="0.26495251729897401"/>
          <c:h val="0.34890914445042204"/>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F09C-8342-C395-DBC7-CC89EF078C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F07AB2-57B5-1928-DB22-F1CF0116B8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F5DA1-430B-9D03-F8BC-AC9118E49C68}"/>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5" name="Footer Placeholder 4">
            <a:extLst>
              <a:ext uri="{FF2B5EF4-FFF2-40B4-BE49-F238E27FC236}">
                <a16:creationId xmlns:a16="http://schemas.microsoft.com/office/drawing/2014/main" id="{A70269DF-6278-6E7E-224F-4800929C6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F15C2-925C-9444-7997-47C4FAE32723}"/>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2188141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CB6DB-6A33-C26D-2E0C-17B4285613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EA2FC4-BEB2-08C1-A5D2-B2C6072850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F30259-B212-4C14-E3B3-2C173BEFDA84}"/>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5" name="Footer Placeholder 4">
            <a:extLst>
              <a:ext uri="{FF2B5EF4-FFF2-40B4-BE49-F238E27FC236}">
                <a16:creationId xmlns:a16="http://schemas.microsoft.com/office/drawing/2014/main" id="{A99E9DE6-70C9-7868-5E9D-9A9B72C020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DB6421-026D-3099-8AB1-5B1D201FF576}"/>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3707930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F1D0BE-7713-8F86-167B-CF08C21015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4B1097-D9E9-F993-4C57-97BEAE4B86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562389-471F-7D50-562A-90A9D4A8A9E2}"/>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5" name="Footer Placeholder 4">
            <a:extLst>
              <a:ext uri="{FF2B5EF4-FFF2-40B4-BE49-F238E27FC236}">
                <a16:creationId xmlns:a16="http://schemas.microsoft.com/office/drawing/2014/main" id="{E9E6CE5D-1F7D-D0D2-5EC2-33BF876E7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7EB0E8-E938-FB46-7F95-8E936AABEF76}"/>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148426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626F6-B671-2D81-0FA6-73DEC3E9A5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A71BE0-A227-54F1-3DC6-6675AB214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DCD63E-B62B-FA80-7CA6-F2E5A65230EE}"/>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5" name="Footer Placeholder 4">
            <a:extLst>
              <a:ext uri="{FF2B5EF4-FFF2-40B4-BE49-F238E27FC236}">
                <a16:creationId xmlns:a16="http://schemas.microsoft.com/office/drawing/2014/main" id="{B43E84BA-D793-B7C4-120B-C73A47AC7F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4F5791-95A7-B222-22B6-0217C6BFD3C0}"/>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2812742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315A0-5F83-0CF4-0BB1-1BDABD30D7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035C61-A5AD-E5EB-846F-3FF12D8F85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92313-8C32-E119-C3B3-77CD51B6D8A1}"/>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5" name="Footer Placeholder 4">
            <a:extLst>
              <a:ext uri="{FF2B5EF4-FFF2-40B4-BE49-F238E27FC236}">
                <a16:creationId xmlns:a16="http://schemas.microsoft.com/office/drawing/2014/main" id="{95A5486A-09AC-260C-E4B8-CB1BFD0A3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9CDD7A-23B5-CAEE-DB3F-C19F00B6AEBB}"/>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269961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31CE-25FC-2B2C-F4DF-0E6597817F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E8E953-81C1-E50A-CA4D-0B604A0AAE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EFB04F-34D6-6EA4-8365-D4847A525B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E8EA89-DC97-E32A-CD05-DD917F3E944B}"/>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6" name="Footer Placeholder 5">
            <a:extLst>
              <a:ext uri="{FF2B5EF4-FFF2-40B4-BE49-F238E27FC236}">
                <a16:creationId xmlns:a16="http://schemas.microsoft.com/office/drawing/2014/main" id="{29CFC202-68B1-7F63-D90B-47CBA1C8B6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E4109C-4C57-BC24-B3DE-5B38DE78F69F}"/>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2701178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7F1-9132-85FD-1579-8187D68F3D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BDBECE-86FF-A514-C2F4-4C52F47140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4E5A1-9F53-B425-8D5A-B1A305F55A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51049A-3DDA-39BB-7893-517CC7A51B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9E4703-704B-5703-CC5C-E08B1FDACD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0A1D48-42A6-B59A-FC21-30F87385134C}"/>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8" name="Footer Placeholder 7">
            <a:extLst>
              <a:ext uri="{FF2B5EF4-FFF2-40B4-BE49-F238E27FC236}">
                <a16:creationId xmlns:a16="http://schemas.microsoft.com/office/drawing/2014/main" id="{76CF6ACD-78CE-5C2E-CBD6-ACB8D3722B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D8DC16-B1F2-5CF4-DFB4-036F641F09E5}"/>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2728204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2FABB-AB7E-9640-B3BE-DCA30654A5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2DA15B-4F7A-C54F-C78B-D1B9D47CE114}"/>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4" name="Footer Placeholder 3">
            <a:extLst>
              <a:ext uri="{FF2B5EF4-FFF2-40B4-BE49-F238E27FC236}">
                <a16:creationId xmlns:a16="http://schemas.microsoft.com/office/drawing/2014/main" id="{EA3C7F93-B603-B35A-F079-7225304DEC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8DF51B-D129-7395-8C73-B86577FCDDE8}"/>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1173470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622D8F-3472-850E-8EE8-B1AA084AD468}"/>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3" name="Footer Placeholder 2">
            <a:extLst>
              <a:ext uri="{FF2B5EF4-FFF2-40B4-BE49-F238E27FC236}">
                <a16:creationId xmlns:a16="http://schemas.microsoft.com/office/drawing/2014/main" id="{BC7085D9-13CC-C8E8-6E7F-9724C4EE14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C8AF4A-156A-D8C2-4266-16D0126A1A5B}"/>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4055306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220C-43A0-CC3B-A025-E431BDF36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FA5258-EDBF-6818-81CE-D033FB4473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A74EEB-BB66-489B-9C0D-2F62893BB6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080C80-9836-BDA2-5B5D-C24D849349AA}"/>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6" name="Footer Placeholder 5">
            <a:extLst>
              <a:ext uri="{FF2B5EF4-FFF2-40B4-BE49-F238E27FC236}">
                <a16:creationId xmlns:a16="http://schemas.microsoft.com/office/drawing/2014/main" id="{2DB3B78A-21DA-8753-EC30-8B86947D5E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F337FB-75A8-C5D4-D68B-C6AEF7C1A3F9}"/>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4205408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14D5E-DA9F-34C5-B486-9B0CED4297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3C4646-5B3B-0D38-8AD9-3D6AF3C471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1A0343-0C49-7AA2-CC74-0D504B875C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E5751C-94A8-99EF-EE8D-F00420336E02}"/>
              </a:ext>
            </a:extLst>
          </p:cNvPr>
          <p:cNvSpPr>
            <a:spLocks noGrp="1"/>
          </p:cNvSpPr>
          <p:nvPr>
            <p:ph type="dt" sz="half" idx="10"/>
          </p:nvPr>
        </p:nvSpPr>
        <p:spPr/>
        <p:txBody>
          <a:bodyPr/>
          <a:lstStyle/>
          <a:p>
            <a:fld id="{47E1AAC6-3243-46EF-9BC9-87E8788E9832}" type="datetimeFigureOut">
              <a:rPr lang="en-US" smtClean="0"/>
              <a:t>7/20/2026</a:t>
            </a:fld>
            <a:endParaRPr lang="en-US"/>
          </a:p>
        </p:txBody>
      </p:sp>
      <p:sp>
        <p:nvSpPr>
          <p:cNvPr id="6" name="Footer Placeholder 5">
            <a:extLst>
              <a:ext uri="{FF2B5EF4-FFF2-40B4-BE49-F238E27FC236}">
                <a16:creationId xmlns:a16="http://schemas.microsoft.com/office/drawing/2014/main" id="{12C9063A-32CB-3CD1-F91C-26D2CBFEA2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2AAED-6B54-EB9E-C5EE-01505F4EA81C}"/>
              </a:ext>
            </a:extLst>
          </p:cNvPr>
          <p:cNvSpPr>
            <a:spLocks noGrp="1"/>
          </p:cNvSpPr>
          <p:nvPr>
            <p:ph type="sldNum" sz="quarter" idx="12"/>
          </p:nvPr>
        </p:nvSpPr>
        <p:spPr/>
        <p:txBody>
          <a:bodyPr/>
          <a:lstStyle/>
          <a:p>
            <a:fld id="{CA0A6A91-5FAA-4E0B-AF10-E9742FFDF9C8}" type="slidenum">
              <a:rPr lang="en-US" smtClean="0"/>
              <a:t>‹#›</a:t>
            </a:fld>
            <a:endParaRPr lang="en-US"/>
          </a:p>
        </p:txBody>
      </p:sp>
    </p:spTree>
    <p:extLst>
      <p:ext uri="{BB962C8B-B14F-4D97-AF65-F5344CB8AC3E}">
        <p14:creationId xmlns:p14="http://schemas.microsoft.com/office/powerpoint/2010/main" val="418425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8AACD4-3420-5D5C-CAA7-9544FB125D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82250B-3FCB-C47F-C3BE-5873DEBAA8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A32DDC-A952-94E0-7300-A697CC50D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7E1AAC6-3243-46EF-9BC9-87E8788E9832}" type="datetimeFigureOut">
              <a:rPr lang="en-US" smtClean="0"/>
              <a:t>7/20/2026</a:t>
            </a:fld>
            <a:endParaRPr lang="en-US"/>
          </a:p>
        </p:txBody>
      </p:sp>
      <p:sp>
        <p:nvSpPr>
          <p:cNvPr id="5" name="Footer Placeholder 4">
            <a:extLst>
              <a:ext uri="{FF2B5EF4-FFF2-40B4-BE49-F238E27FC236}">
                <a16:creationId xmlns:a16="http://schemas.microsoft.com/office/drawing/2014/main" id="{9BB2FDBE-2C09-8F24-BDD2-FF8C9D6289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244126-431B-81FD-78B0-66FF409524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0A6A91-5FAA-4E0B-AF10-E9742FFDF9C8}" type="slidenum">
              <a:rPr lang="en-US" smtClean="0"/>
              <a:t>‹#›</a:t>
            </a:fld>
            <a:endParaRPr lang="en-US"/>
          </a:p>
        </p:txBody>
      </p:sp>
    </p:spTree>
    <p:extLst>
      <p:ext uri="{BB962C8B-B14F-4D97-AF65-F5344CB8AC3E}">
        <p14:creationId xmlns:p14="http://schemas.microsoft.com/office/powerpoint/2010/main" val="9873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psychiatry.org/news-room/news-releases/americans-report-mental-health-effects-of-climat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0FDAB-3C58-EDBC-7347-88D950A48551}"/>
              </a:ext>
            </a:extLst>
          </p:cNvPr>
          <p:cNvSpPr>
            <a:spLocks noGrp="1"/>
          </p:cNvSpPr>
          <p:nvPr>
            <p:ph type="ctrTitle"/>
          </p:nvPr>
        </p:nvSpPr>
        <p:spPr>
          <a:xfrm>
            <a:off x="1647825" y="371475"/>
            <a:ext cx="9144000" cy="3148013"/>
          </a:xfrm>
        </p:spPr>
        <p:txBody>
          <a:bodyPr>
            <a:noAutofit/>
          </a:bodyPr>
          <a:lstStyle/>
          <a:p>
            <a:r>
              <a:rPr lang="en-US" sz="4400" b="1" dirty="0">
                <a:latin typeface="Calibri" panose="020F0502020204030204" pitchFamily="34" charset="0"/>
                <a:ea typeface="Calibri" panose="020F0502020204030204" pitchFamily="34" charset="0"/>
                <a:cs typeface="Calibri" panose="020F0502020204030204" pitchFamily="34" charset="0"/>
              </a:rPr>
              <a:t>From Imagined Disasters to Real Solutions: Empowering Geoscience Students Through Generative AI to Explore Critical Thinking and Resilience</a:t>
            </a:r>
          </a:p>
        </p:txBody>
      </p:sp>
      <p:sp>
        <p:nvSpPr>
          <p:cNvPr id="3" name="Subtitle 2">
            <a:extLst>
              <a:ext uri="{FF2B5EF4-FFF2-40B4-BE49-F238E27FC236}">
                <a16:creationId xmlns:a16="http://schemas.microsoft.com/office/drawing/2014/main" id="{EBEDF55D-A891-061E-45A9-8BDE4A2E0099}"/>
              </a:ext>
            </a:extLst>
          </p:cNvPr>
          <p:cNvSpPr>
            <a:spLocks noGrp="1"/>
          </p:cNvSpPr>
          <p:nvPr>
            <p:ph type="subTitle" idx="1"/>
          </p:nvPr>
        </p:nvSpPr>
        <p:spPr>
          <a:xfrm>
            <a:off x="571500" y="4097336"/>
            <a:ext cx="4962525" cy="1322387"/>
          </a:xfrm>
        </p:spPr>
        <p:txBody>
          <a:bodyPr>
            <a:normAutofit lnSpcReduction="10000"/>
          </a:bodyPr>
          <a:lstStyle/>
          <a:p>
            <a:r>
              <a:rPr lang="en-US" dirty="0">
                <a:latin typeface="Calibri" panose="020F0502020204030204" pitchFamily="34" charset="0"/>
                <a:ea typeface="Calibri" panose="020F0502020204030204" pitchFamily="34" charset="0"/>
                <a:cs typeface="Calibri" panose="020F0502020204030204" pitchFamily="34" charset="0"/>
              </a:rPr>
              <a:t>Prajukti (</a:t>
            </a:r>
            <a:r>
              <a:rPr lang="en-US" dirty="0" err="1">
                <a:latin typeface="Calibri" panose="020F0502020204030204" pitchFamily="34" charset="0"/>
                <a:ea typeface="Calibri" panose="020F0502020204030204" pitchFamily="34" charset="0"/>
                <a:cs typeface="Calibri" panose="020F0502020204030204" pitchFamily="34" charset="0"/>
              </a:rPr>
              <a:t>juk</a:t>
            </a:r>
            <a:r>
              <a:rPr lang="en-US" dirty="0">
                <a:latin typeface="Calibri" panose="020F0502020204030204" pitchFamily="34" charset="0"/>
                <a:ea typeface="Calibri" panose="020F0502020204030204" pitchFamily="34" charset="0"/>
                <a:cs typeface="Calibri" panose="020F0502020204030204" pitchFamily="34" charset="0"/>
              </a:rPr>
              <a:t>) Bhattacharyya</a:t>
            </a:r>
          </a:p>
          <a:p>
            <a:r>
              <a:rPr lang="en-US" dirty="0">
                <a:latin typeface="Calibri" panose="020F0502020204030204" pitchFamily="34" charset="0"/>
                <a:ea typeface="Calibri" panose="020F0502020204030204" pitchFamily="34" charset="0"/>
                <a:cs typeface="Calibri" panose="020F0502020204030204" pitchFamily="34" charset="0"/>
              </a:rPr>
              <a:t>UW-Whitewater</a:t>
            </a:r>
          </a:p>
          <a:p>
            <a:r>
              <a:rPr lang="en-US" dirty="0">
                <a:latin typeface="Calibri" panose="020F0502020204030204" pitchFamily="34" charset="0"/>
                <a:ea typeface="Calibri" panose="020F0502020204030204" pitchFamily="34" charset="0"/>
                <a:cs typeface="Calibri" panose="020F0502020204030204" pitchFamily="34" charset="0"/>
              </a:rPr>
              <a:t>bhattacj@uww.edu</a:t>
            </a:r>
          </a:p>
        </p:txBody>
      </p:sp>
      <p:pic>
        <p:nvPicPr>
          <p:cNvPr id="5" name="Picture 2">
            <a:extLst>
              <a:ext uri="{FF2B5EF4-FFF2-40B4-BE49-F238E27FC236}">
                <a16:creationId xmlns:a16="http://schemas.microsoft.com/office/drawing/2014/main" id="{A2D8C911-9428-9727-B9FA-68F4499C77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301" t="-52930" r="-16975" b="-42601"/>
          <a:stretch>
            <a:fillRect/>
          </a:stretch>
        </p:blipFill>
        <p:spPr bwMode="auto">
          <a:xfrm>
            <a:off x="1466131" y="5372015"/>
            <a:ext cx="3173262" cy="8942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7029DE3D-B413-BF97-9C7D-21629CDC7540}"/>
              </a:ext>
            </a:extLst>
          </p:cNvPr>
          <p:cNvGrpSpPr/>
          <p:nvPr/>
        </p:nvGrpSpPr>
        <p:grpSpPr>
          <a:xfrm>
            <a:off x="6381750" y="4097336"/>
            <a:ext cx="4781550" cy="2168882"/>
            <a:chOff x="6381750" y="4097336"/>
            <a:chExt cx="4781550" cy="2168882"/>
          </a:xfrm>
        </p:grpSpPr>
        <p:sp>
          <p:nvSpPr>
            <p:cNvPr id="4" name="Subtitle 2">
              <a:extLst>
                <a:ext uri="{FF2B5EF4-FFF2-40B4-BE49-F238E27FC236}">
                  <a16:creationId xmlns:a16="http://schemas.microsoft.com/office/drawing/2014/main" id="{58A56FD2-1B79-D6EF-B33A-5D7E70BB147C}"/>
                </a:ext>
              </a:extLst>
            </p:cNvPr>
            <p:cNvSpPr txBox="1">
              <a:spLocks/>
            </p:cNvSpPr>
            <p:nvPr/>
          </p:nvSpPr>
          <p:spPr>
            <a:xfrm>
              <a:off x="6381750" y="4097336"/>
              <a:ext cx="4781550" cy="14033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Calibri" panose="020F0502020204030204" pitchFamily="34" charset="0"/>
                  <a:ea typeface="Calibri" panose="020F0502020204030204" pitchFamily="34" charset="0"/>
                  <a:cs typeface="Calibri" panose="020F0502020204030204" pitchFamily="34" charset="0"/>
                </a:rPr>
                <a:t>Linda Barnum </a:t>
              </a:r>
            </a:p>
            <a:p>
              <a:r>
                <a:rPr lang="en-US" dirty="0">
                  <a:latin typeface="Calibri" panose="020F0502020204030204" pitchFamily="34" charset="0"/>
                  <a:ea typeface="Calibri" panose="020F0502020204030204" pitchFamily="34" charset="0"/>
                  <a:cs typeface="Calibri" panose="020F0502020204030204" pitchFamily="34" charset="0"/>
                </a:rPr>
                <a:t>University of Oklahoma</a:t>
              </a:r>
            </a:p>
            <a:p>
              <a:r>
                <a:rPr lang="en-US" dirty="0">
                  <a:latin typeface="Calibri" panose="020F0502020204030204" pitchFamily="34" charset="0"/>
                  <a:ea typeface="Calibri" panose="020F0502020204030204" pitchFamily="34" charset="0"/>
                  <a:cs typeface="Calibri" panose="020F0502020204030204" pitchFamily="34" charset="0"/>
                </a:rPr>
                <a:t>las@ou.edu</a:t>
              </a:r>
            </a:p>
          </p:txBody>
        </p:sp>
        <p:pic>
          <p:nvPicPr>
            <p:cNvPr id="7" name="Picture 6">
              <a:extLst>
                <a:ext uri="{FF2B5EF4-FFF2-40B4-BE49-F238E27FC236}">
                  <a16:creationId xmlns:a16="http://schemas.microsoft.com/office/drawing/2014/main" id="{277053BC-BB32-0828-3B67-405FC37B6B1C}"/>
                </a:ext>
              </a:extLst>
            </p:cNvPr>
            <p:cNvPicPr>
              <a:picLocks noChangeAspect="1"/>
            </p:cNvPicPr>
            <p:nvPr/>
          </p:nvPicPr>
          <p:blipFill>
            <a:blip r:embed="rId3"/>
            <a:stretch>
              <a:fillRect/>
            </a:stretch>
          </p:blipFill>
          <p:spPr>
            <a:xfrm>
              <a:off x="6666079" y="5372015"/>
              <a:ext cx="4212892" cy="894203"/>
            </a:xfrm>
            <a:prstGeom prst="rect">
              <a:avLst/>
            </a:prstGeom>
          </p:spPr>
        </p:pic>
      </p:grpSp>
    </p:spTree>
    <p:extLst>
      <p:ext uri="{BB962C8B-B14F-4D97-AF65-F5344CB8AC3E}">
        <p14:creationId xmlns:p14="http://schemas.microsoft.com/office/powerpoint/2010/main" val="2574279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ADFF5-1A09-CB2C-670A-ACD4572C075D}"/>
              </a:ext>
            </a:extLst>
          </p:cNvPr>
          <p:cNvSpPr txBox="1">
            <a:spLocks/>
          </p:cNvSpPr>
          <p:nvPr/>
        </p:nvSpPr>
        <p:spPr>
          <a:xfrm>
            <a:off x="838200" y="365126"/>
            <a:ext cx="10515600" cy="75338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Calibri" panose="020F0502020204030204" pitchFamily="34" charset="0"/>
                <a:ea typeface="Calibri" panose="020F0502020204030204" pitchFamily="34" charset="0"/>
                <a:cs typeface="Calibri" panose="020F0502020204030204" pitchFamily="34" charset="0"/>
              </a:rPr>
              <a:t>Takeaways:</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813F7D8-58B6-636B-EFC9-255B68BA0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29" y="1042846"/>
            <a:ext cx="8928487" cy="3458609"/>
          </a:xfrm>
          <a:prstGeom prst="rect">
            <a:avLst/>
          </a:prstGeom>
        </p:spPr>
      </p:pic>
      <p:sp>
        <p:nvSpPr>
          <p:cNvPr id="5" name="TextBox 4">
            <a:extLst>
              <a:ext uri="{FF2B5EF4-FFF2-40B4-BE49-F238E27FC236}">
                <a16:creationId xmlns:a16="http://schemas.microsoft.com/office/drawing/2014/main" id="{887E98EF-1176-CB28-45E8-A20C73124C73}"/>
              </a:ext>
            </a:extLst>
          </p:cNvPr>
          <p:cNvSpPr txBox="1"/>
          <p:nvPr/>
        </p:nvSpPr>
        <p:spPr>
          <a:xfrm>
            <a:off x="838200" y="4753375"/>
            <a:ext cx="9628907" cy="1661993"/>
          </a:xfrm>
          <a:prstGeom prst="rect">
            <a:avLst/>
          </a:prstGeom>
          <a:noFill/>
        </p:spPr>
        <p:txBody>
          <a:bodyPr wrap="square" rtlCol="0">
            <a:spAutoFit/>
          </a:bodyPr>
          <a:lstStyle/>
          <a:p>
            <a:pPr lvl="0"/>
            <a:r>
              <a:rPr lang="en-US" sz="2400" b="1" dirty="0">
                <a:latin typeface="Calibri" panose="020F0502020204030204" pitchFamily="34" charset="0"/>
                <a:ea typeface="Calibri" panose="020F0502020204030204" pitchFamily="34" charset="0"/>
                <a:cs typeface="Calibri" panose="020F0502020204030204" pitchFamily="34" charset="0"/>
              </a:rPr>
              <a:t>Students are more skeptical of AI-generated answers than I expected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i="1" dirty="0"/>
              <a:t>“…I am extremely skeptical of immediately trusting what these chat bots generate. Not because it doesn’t contain accurate information in the mix but deciphering fact from fiction is arduous and would </a:t>
            </a:r>
            <a:r>
              <a:rPr lang="en-US" b="1" i="1" dirty="0"/>
              <a:t>increase my anxiety</a:t>
            </a:r>
            <a:r>
              <a:rPr lang="en-US" i="1" dirty="0"/>
              <a:t> if I were to rely on this for information in a real ecological/environmental disaster.”</a:t>
            </a:r>
            <a:r>
              <a:rPr lang="en-US" sz="2400" dirty="0">
                <a:latin typeface="Calibri" panose="020F0502020204030204" pitchFamily="34" charset="0"/>
                <a:ea typeface="Calibri" panose="020F0502020204030204" pitchFamily="34" charset="0"/>
                <a:cs typeface="Calibri" panose="020F0502020204030204" pitchFamily="34" charset="0"/>
              </a:rPr>
              <a:t> </a:t>
            </a:r>
          </a:p>
        </p:txBody>
      </p:sp>
      <p:sp>
        <p:nvSpPr>
          <p:cNvPr id="6" name="TextBox 5">
            <a:extLst>
              <a:ext uri="{FF2B5EF4-FFF2-40B4-BE49-F238E27FC236}">
                <a16:creationId xmlns:a16="http://schemas.microsoft.com/office/drawing/2014/main" id="{744459A3-7B7C-B4B5-7C00-4FC0F09DDE35}"/>
              </a:ext>
            </a:extLst>
          </p:cNvPr>
          <p:cNvSpPr txBox="1"/>
          <p:nvPr/>
        </p:nvSpPr>
        <p:spPr>
          <a:xfrm>
            <a:off x="9190678" y="1042846"/>
            <a:ext cx="2870693" cy="3046988"/>
          </a:xfrm>
          <a:prstGeom prst="rect">
            <a:avLst/>
          </a:prstGeom>
          <a:noFill/>
        </p:spPr>
        <p:txBody>
          <a:bodyPr wrap="square" rtlCol="0">
            <a:spAutoFit/>
          </a:bodyPr>
          <a:lstStyle/>
          <a:p>
            <a:pPr lvl="0"/>
            <a:r>
              <a:rPr lang="en-US" sz="2400" b="1" dirty="0">
                <a:latin typeface="Calibri" panose="020F0502020204030204" pitchFamily="34" charset="0"/>
                <a:ea typeface="Calibri" panose="020F0502020204030204" pitchFamily="34" charset="0"/>
                <a:cs typeface="Calibri" panose="020F0502020204030204" pitchFamily="34" charset="0"/>
              </a:rPr>
              <a:t>AI can provide a list of potential issues/solutions, but does not consider how different factors might interact with each other unless specifically asked </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486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069BFC-AB53-FB71-C7FC-4DDE963CE815}"/>
              </a:ext>
            </a:extLst>
          </p:cNvPr>
          <p:cNvSpPr>
            <a:spLocks noGrp="1"/>
          </p:cNvSpPr>
          <p:nvPr>
            <p:ph idx="1"/>
          </p:nvPr>
        </p:nvSpPr>
        <p:spPr>
          <a:xfrm>
            <a:off x="838200" y="1530036"/>
            <a:ext cx="10515600" cy="3558799"/>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Moderate increase in perceived stress</a:t>
            </a:r>
            <a:r>
              <a:rPr lang="en-US" dirty="0">
                <a:latin typeface="Calibri" panose="020F0502020204030204" pitchFamily="34" charset="0"/>
                <a:ea typeface="Calibri" panose="020F0502020204030204" pitchFamily="34" charset="0"/>
                <a:cs typeface="Calibri" panose="020F0502020204030204" pitchFamily="34" charset="0"/>
              </a:rPr>
              <a:t> </a:t>
            </a:r>
          </a:p>
          <a:p>
            <a:r>
              <a:rPr lang="en-US" b="1" dirty="0">
                <a:latin typeface="Calibri" panose="020F0502020204030204" pitchFamily="34" charset="0"/>
                <a:ea typeface="Calibri" panose="020F0502020204030204" pitchFamily="34" charset="0"/>
                <a:cs typeface="Calibri" panose="020F0502020204030204" pitchFamily="34" charset="0"/>
              </a:rPr>
              <a:t>Hope for Recovery (Very Strong)</a:t>
            </a:r>
          </a:p>
          <a:p>
            <a:r>
              <a:rPr lang="en-US" b="1" dirty="0">
                <a:latin typeface="Calibri" panose="020F0502020204030204" pitchFamily="34" charset="0"/>
                <a:ea typeface="Calibri" panose="020F0502020204030204" pitchFamily="34" charset="0"/>
                <a:cs typeface="Calibri" panose="020F0502020204030204" pitchFamily="34" charset="0"/>
              </a:rPr>
              <a:t>Confidence in Adaptation</a:t>
            </a:r>
          </a:p>
          <a:p>
            <a:r>
              <a:rPr lang="en-US" b="1" dirty="0">
                <a:latin typeface="Calibri" panose="020F0502020204030204" pitchFamily="34" charset="0"/>
                <a:ea typeface="Calibri" panose="020F0502020204030204" pitchFamily="34" charset="0"/>
                <a:cs typeface="Calibri" panose="020F0502020204030204" pitchFamily="34" charset="0"/>
              </a:rPr>
              <a:t>Self-Efficacy</a:t>
            </a:r>
          </a:p>
          <a:p>
            <a:r>
              <a:rPr lang="en-US" b="1" dirty="0">
                <a:latin typeface="Calibri" panose="020F0502020204030204" pitchFamily="34" charset="0"/>
                <a:ea typeface="Calibri" panose="020F0502020204030204" pitchFamily="34" charset="0"/>
                <a:cs typeface="Calibri" panose="020F0502020204030204" pitchFamily="34" charset="0"/>
              </a:rPr>
              <a:t>Previous Adversity as a Protective Factor</a:t>
            </a:r>
          </a:p>
          <a:p>
            <a:r>
              <a:rPr lang="en-US" b="1" dirty="0">
                <a:latin typeface="Calibri" panose="020F0502020204030204" pitchFamily="34" charset="0"/>
                <a:ea typeface="Calibri" panose="020F0502020204030204" pitchFamily="34" charset="0"/>
                <a:cs typeface="Calibri" panose="020F0502020204030204" pitchFamily="34" charset="0"/>
              </a:rPr>
              <a:t>Although uncommon, several responses reflected lower resilience</a:t>
            </a:r>
          </a:p>
          <a:p>
            <a:r>
              <a:rPr lang="en-US" b="1" dirty="0">
                <a:latin typeface="Calibri" panose="020F0502020204030204" pitchFamily="34" charset="0"/>
                <a:ea typeface="Calibri" panose="020F0502020204030204" pitchFamily="34" charset="0"/>
                <a:cs typeface="Calibri" panose="020F0502020204030204" pitchFamily="34" charset="0"/>
              </a:rPr>
              <a:t>Complete hopelessness was rare</a:t>
            </a: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E0ED7D4A-C82D-9BB5-EF8F-45BC278BCADD}"/>
              </a:ext>
            </a:extLst>
          </p:cNvPr>
          <p:cNvSpPr txBox="1">
            <a:spLocks/>
          </p:cNvSpPr>
          <p:nvPr/>
        </p:nvSpPr>
        <p:spPr>
          <a:xfrm>
            <a:off x="838199" y="365126"/>
            <a:ext cx="10225136" cy="116491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Calibri" panose="020F0502020204030204" pitchFamily="34" charset="0"/>
                <a:ea typeface="Calibri" panose="020F0502020204030204" pitchFamily="34" charset="0"/>
                <a:cs typeface="Calibri" panose="020F0502020204030204" pitchFamily="34" charset="0"/>
              </a:rPr>
              <a:t>Response analysis to the question addressing stress, anxiety, and resilience</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709ECBEC-B22F-14EC-0122-255A08675C6E}"/>
              </a:ext>
            </a:extLst>
          </p:cNvPr>
          <p:cNvSpPr txBox="1"/>
          <p:nvPr/>
        </p:nvSpPr>
        <p:spPr>
          <a:xfrm>
            <a:off x="1083035" y="5327964"/>
            <a:ext cx="10025931" cy="954107"/>
          </a:xfrm>
          <a:prstGeom prst="rect">
            <a:avLst/>
          </a:prstGeom>
          <a:noFill/>
        </p:spPr>
        <p:txBody>
          <a:bodyPr wrap="square" rtlCol="0">
            <a:spAutoFit/>
          </a:bodyPr>
          <a:lstStyle/>
          <a:p>
            <a:pPr algn="ct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When FACED with the challenge of what to do, students confronted their fears and came out stronger – showing resilience</a:t>
            </a:r>
            <a:endPar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872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87F83-BAA4-6E60-B88D-FDFFAA116B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9B9C92-9AC0-25FC-B328-0E525A8DEA06}"/>
              </a:ext>
            </a:extLst>
          </p:cNvPr>
          <p:cNvSpPr>
            <a:spLocks noGrp="1"/>
          </p:cNvSpPr>
          <p:nvPr>
            <p:ph idx="1"/>
          </p:nvPr>
        </p:nvSpPr>
        <p:spPr>
          <a:xfrm>
            <a:off x="838201" y="1530036"/>
            <a:ext cx="10515600" cy="3099460"/>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Increasing disaster literacy </a:t>
            </a:r>
          </a:p>
          <a:p>
            <a:r>
              <a:rPr lang="en-US" b="1" dirty="0">
                <a:latin typeface="Calibri" panose="020F0502020204030204" pitchFamily="34" charset="0"/>
                <a:ea typeface="Calibri" panose="020F0502020204030204" pitchFamily="34" charset="0"/>
                <a:cs typeface="Calibri" panose="020F0502020204030204" pitchFamily="34" charset="0"/>
              </a:rPr>
              <a:t>Encouraging systems thinking </a:t>
            </a:r>
          </a:p>
          <a:p>
            <a:r>
              <a:rPr lang="en-US" b="1" dirty="0">
                <a:latin typeface="Calibri" panose="020F0502020204030204" pitchFamily="34" charset="0"/>
                <a:ea typeface="Calibri" panose="020F0502020204030204" pitchFamily="34" charset="0"/>
                <a:cs typeface="Calibri" panose="020F0502020204030204" pitchFamily="34" charset="0"/>
              </a:rPr>
              <a:t>Fostering realistic preparedness </a:t>
            </a:r>
          </a:p>
          <a:p>
            <a:r>
              <a:rPr lang="en-US" b="1" dirty="0">
                <a:latin typeface="Calibri" panose="020F0502020204030204" pitchFamily="34" charset="0"/>
                <a:ea typeface="Calibri" panose="020F0502020204030204" pitchFamily="34" charset="0"/>
                <a:cs typeface="Calibri" panose="020F0502020204030204" pitchFamily="34" charset="0"/>
              </a:rPr>
              <a:t>Enhancing confidence in scientific solutions </a:t>
            </a:r>
          </a:p>
          <a:p>
            <a:r>
              <a:rPr lang="en-US" b="1" dirty="0">
                <a:latin typeface="Calibri" panose="020F0502020204030204" pitchFamily="34" charset="0"/>
                <a:ea typeface="Calibri" panose="020F0502020204030204" pitchFamily="34" charset="0"/>
                <a:cs typeface="Calibri" panose="020F0502020204030204" pitchFamily="34" charset="0"/>
              </a:rPr>
              <a:t>Promoting agency rather than helplessness </a:t>
            </a:r>
          </a:p>
          <a:p>
            <a:r>
              <a:rPr lang="en-US" b="1" dirty="0">
                <a:latin typeface="Calibri" panose="020F0502020204030204" pitchFamily="34" charset="0"/>
                <a:ea typeface="Calibri" panose="020F0502020204030204" pitchFamily="34" charset="0"/>
                <a:cs typeface="Calibri" panose="020F0502020204030204" pitchFamily="34" charset="0"/>
              </a:rPr>
              <a:t>Supporting adaptive coping through planning </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1101E53E-93F8-99FC-51C5-71589AEE115B}"/>
              </a:ext>
            </a:extLst>
          </p:cNvPr>
          <p:cNvSpPr txBox="1">
            <a:spLocks/>
          </p:cNvSpPr>
          <p:nvPr/>
        </p:nvSpPr>
        <p:spPr>
          <a:xfrm>
            <a:off x="838199" y="365126"/>
            <a:ext cx="9935425" cy="116491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Calibri" panose="020F0502020204030204" pitchFamily="34" charset="0"/>
                <a:ea typeface="Calibri" panose="020F0502020204030204" pitchFamily="34" charset="0"/>
                <a:cs typeface="Calibri" panose="020F0502020204030204" pitchFamily="34" charset="0"/>
              </a:rPr>
              <a:t>The assignment appears to have promoted resilience by:</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682AF52-9480-90FA-4068-189457D7F329}"/>
              </a:ext>
            </a:extLst>
          </p:cNvPr>
          <p:cNvSpPr txBox="1"/>
          <p:nvPr/>
        </p:nvSpPr>
        <p:spPr>
          <a:xfrm>
            <a:off x="1521559" y="4448859"/>
            <a:ext cx="10043808" cy="1384995"/>
          </a:xfrm>
          <a:prstGeom prst="rect">
            <a:avLst/>
          </a:prstGeom>
          <a:noFill/>
        </p:spPr>
        <p:txBody>
          <a:bodyPr wrap="square" rtlCol="0">
            <a:spAutoFit/>
          </a:bodyPr>
          <a:lstStyle/>
          <a:p>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Rather than amplifying ecological anxiety, many students reported that understanding feasible responses reduced uncertainty and strengthened their confidence in future adaptation</a:t>
            </a:r>
            <a:endPar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7C7F6ED1-27CD-1FC0-4A51-C3B2E8E60A4C}"/>
              </a:ext>
            </a:extLst>
          </p:cNvPr>
          <p:cNvSpPr txBox="1"/>
          <p:nvPr/>
        </p:nvSpPr>
        <p:spPr>
          <a:xfrm>
            <a:off x="2464905" y="5833854"/>
            <a:ext cx="7617350" cy="954107"/>
          </a:xfrm>
          <a:prstGeom prst="rect">
            <a:avLst/>
          </a:prstGeom>
          <a:noFill/>
        </p:spPr>
        <p:txBody>
          <a:bodyPr wrap="square" rtlCol="0">
            <a:spAutoFit/>
          </a:bodyPr>
          <a:lstStyle/>
          <a:p>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Findings suggest that the assignment functioned as a protective educational intervention</a:t>
            </a:r>
            <a:endPar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925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BB072-DED6-7FF4-9D81-E44647E7FB5D}"/>
              </a:ext>
            </a:extLst>
          </p:cNvPr>
          <p:cNvSpPr>
            <a:spLocks noGrp="1"/>
          </p:cNvSpPr>
          <p:nvPr>
            <p:ph idx="1"/>
          </p:nvPr>
        </p:nvSpPr>
        <p:spPr>
          <a:xfrm>
            <a:off x="838200" y="1160600"/>
            <a:ext cx="10515600" cy="2134861"/>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Start the assignment sequences earlier during the semester and allow for more detailed in-class discussion and reflection</a:t>
            </a:r>
          </a:p>
          <a:p>
            <a:r>
              <a:rPr lang="en-US" b="1" dirty="0">
                <a:latin typeface="Calibri" panose="020F0502020204030204" pitchFamily="34" charset="0"/>
                <a:ea typeface="Calibri" panose="020F0502020204030204" pitchFamily="34" charset="0"/>
                <a:cs typeface="Calibri" panose="020F0502020204030204" pitchFamily="34" charset="0"/>
              </a:rPr>
              <a:t>Incorporate more likely disasters like flooding, tornadoes, etc. </a:t>
            </a:r>
          </a:p>
          <a:p>
            <a:r>
              <a:rPr lang="en-US" b="1" dirty="0">
                <a:latin typeface="Calibri" panose="020F0502020204030204" pitchFamily="34" charset="0"/>
                <a:ea typeface="Calibri" panose="020F0502020204030204" pitchFamily="34" charset="0"/>
                <a:cs typeface="Calibri" panose="020F0502020204030204" pitchFamily="34" charset="0"/>
              </a:rPr>
              <a:t>Ways to improve prompt engineering skills </a:t>
            </a:r>
          </a:p>
        </p:txBody>
      </p:sp>
      <p:sp>
        <p:nvSpPr>
          <p:cNvPr id="5" name="Title 1">
            <a:extLst>
              <a:ext uri="{FF2B5EF4-FFF2-40B4-BE49-F238E27FC236}">
                <a16:creationId xmlns:a16="http://schemas.microsoft.com/office/drawing/2014/main" id="{5FB2ED13-3716-555F-F07E-6D99E9DD7E3B}"/>
              </a:ext>
            </a:extLst>
          </p:cNvPr>
          <p:cNvSpPr txBox="1">
            <a:spLocks/>
          </p:cNvSpPr>
          <p:nvPr/>
        </p:nvSpPr>
        <p:spPr>
          <a:xfrm>
            <a:off x="838200" y="365126"/>
            <a:ext cx="10515600" cy="75338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Calibri" panose="020F0502020204030204" pitchFamily="34" charset="0"/>
                <a:ea typeface="Calibri" panose="020F0502020204030204" pitchFamily="34" charset="0"/>
                <a:cs typeface="Calibri" panose="020F0502020204030204" pitchFamily="34" charset="0"/>
              </a:rPr>
              <a:t>What next?</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9FE68F9-4B15-F568-78FD-81D59A0267BB}"/>
              </a:ext>
            </a:extLst>
          </p:cNvPr>
          <p:cNvSpPr txBox="1"/>
          <p:nvPr/>
        </p:nvSpPr>
        <p:spPr>
          <a:xfrm>
            <a:off x="4776076" y="3140525"/>
            <a:ext cx="2824800" cy="1384995"/>
          </a:xfrm>
          <a:prstGeom prst="rect">
            <a:avLst/>
          </a:prstGeom>
          <a:noFill/>
        </p:spPr>
        <p:txBody>
          <a:bodyPr wrap="square" rtlCol="0">
            <a:spAutoFit/>
          </a:bodyPr>
          <a:lstStyle/>
          <a:p>
            <a:pPr algn="ct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Questions?</a:t>
            </a:r>
          </a:p>
          <a:p>
            <a:pPr algn="ct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Comments?</a:t>
            </a:r>
          </a:p>
          <a:p>
            <a:pPr algn="ct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Suggestions?</a:t>
            </a:r>
            <a:endPar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E74446B8-36A6-A31C-88E1-984D22EEE25D}"/>
              </a:ext>
            </a:extLst>
          </p:cNvPr>
          <p:cNvGrpSpPr/>
          <p:nvPr/>
        </p:nvGrpSpPr>
        <p:grpSpPr>
          <a:xfrm>
            <a:off x="165985" y="4097336"/>
            <a:ext cx="11864007" cy="2168882"/>
            <a:chOff x="165985" y="4097336"/>
            <a:chExt cx="11864007" cy="2168882"/>
          </a:xfrm>
        </p:grpSpPr>
        <p:sp>
          <p:nvSpPr>
            <p:cNvPr id="2" name="Subtitle 2">
              <a:extLst>
                <a:ext uri="{FF2B5EF4-FFF2-40B4-BE49-F238E27FC236}">
                  <a16:creationId xmlns:a16="http://schemas.microsoft.com/office/drawing/2014/main" id="{37CA0FC9-671F-43A2-AC71-9C586B162211}"/>
                </a:ext>
              </a:extLst>
            </p:cNvPr>
            <p:cNvSpPr txBox="1">
              <a:spLocks/>
            </p:cNvSpPr>
            <p:nvPr/>
          </p:nvSpPr>
          <p:spPr>
            <a:xfrm>
              <a:off x="165985" y="4097336"/>
              <a:ext cx="4962525" cy="132238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Calibri" panose="020F0502020204030204" pitchFamily="34" charset="0"/>
                  <a:ea typeface="Calibri" panose="020F0502020204030204" pitchFamily="34" charset="0"/>
                  <a:cs typeface="Calibri" panose="020F0502020204030204" pitchFamily="34" charset="0"/>
                </a:rPr>
                <a:t>Prajukti (</a:t>
              </a:r>
              <a:r>
                <a:rPr lang="en-US" dirty="0" err="1">
                  <a:latin typeface="Calibri" panose="020F0502020204030204" pitchFamily="34" charset="0"/>
                  <a:ea typeface="Calibri" panose="020F0502020204030204" pitchFamily="34" charset="0"/>
                  <a:cs typeface="Calibri" panose="020F0502020204030204" pitchFamily="34" charset="0"/>
                </a:rPr>
                <a:t>juk</a:t>
              </a:r>
              <a:r>
                <a:rPr lang="en-US" dirty="0">
                  <a:latin typeface="Calibri" panose="020F0502020204030204" pitchFamily="34" charset="0"/>
                  <a:ea typeface="Calibri" panose="020F0502020204030204" pitchFamily="34" charset="0"/>
                  <a:cs typeface="Calibri" panose="020F0502020204030204" pitchFamily="34" charset="0"/>
                </a:rPr>
                <a:t>) Bhattacharyya</a:t>
              </a:r>
            </a:p>
            <a:p>
              <a:pPr marL="0" indent="0" algn="ctr">
                <a:buNone/>
              </a:pPr>
              <a:r>
                <a:rPr lang="en-US" dirty="0">
                  <a:latin typeface="Calibri" panose="020F0502020204030204" pitchFamily="34" charset="0"/>
                  <a:ea typeface="Calibri" panose="020F0502020204030204" pitchFamily="34" charset="0"/>
                  <a:cs typeface="Calibri" panose="020F0502020204030204" pitchFamily="34" charset="0"/>
                </a:rPr>
                <a:t>UW-Whitewater</a:t>
              </a:r>
            </a:p>
            <a:p>
              <a:pPr marL="0" indent="0" algn="ctr">
                <a:buNone/>
              </a:pPr>
              <a:r>
                <a:rPr lang="en-US" dirty="0">
                  <a:latin typeface="Calibri" panose="020F0502020204030204" pitchFamily="34" charset="0"/>
                  <a:ea typeface="Calibri" panose="020F0502020204030204" pitchFamily="34" charset="0"/>
                  <a:cs typeface="Calibri" panose="020F0502020204030204" pitchFamily="34" charset="0"/>
                </a:rPr>
                <a:t>bhattacj@uww.edu</a:t>
              </a:r>
            </a:p>
          </p:txBody>
        </p:sp>
        <p:pic>
          <p:nvPicPr>
            <p:cNvPr id="4" name="Picture 2">
              <a:extLst>
                <a:ext uri="{FF2B5EF4-FFF2-40B4-BE49-F238E27FC236}">
                  <a16:creationId xmlns:a16="http://schemas.microsoft.com/office/drawing/2014/main" id="{53818DDC-EA67-050D-A10D-DD12408729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301" t="-52930" r="-16975" b="-42601"/>
            <a:stretch>
              <a:fillRect/>
            </a:stretch>
          </p:blipFill>
          <p:spPr bwMode="auto">
            <a:xfrm>
              <a:off x="1060616" y="5372015"/>
              <a:ext cx="3173262" cy="8942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481793E5-04AE-158C-4B2E-7FD7FBE05FA6}"/>
                </a:ext>
              </a:extLst>
            </p:cNvPr>
            <p:cNvGrpSpPr/>
            <p:nvPr/>
          </p:nvGrpSpPr>
          <p:grpSpPr>
            <a:xfrm>
              <a:off x="7248442" y="4097336"/>
              <a:ext cx="4781550" cy="2168882"/>
              <a:chOff x="6381750" y="4097336"/>
              <a:chExt cx="4781550" cy="2168882"/>
            </a:xfrm>
          </p:grpSpPr>
          <p:sp>
            <p:nvSpPr>
              <p:cNvPr id="8" name="Subtitle 2">
                <a:extLst>
                  <a:ext uri="{FF2B5EF4-FFF2-40B4-BE49-F238E27FC236}">
                    <a16:creationId xmlns:a16="http://schemas.microsoft.com/office/drawing/2014/main" id="{1C8D2887-32E7-26A5-C447-AF1B1E34AB93}"/>
                  </a:ext>
                </a:extLst>
              </p:cNvPr>
              <p:cNvSpPr txBox="1">
                <a:spLocks/>
              </p:cNvSpPr>
              <p:nvPr/>
            </p:nvSpPr>
            <p:spPr>
              <a:xfrm>
                <a:off x="6381750" y="4097336"/>
                <a:ext cx="4781550" cy="14033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Calibri" panose="020F0502020204030204" pitchFamily="34" charset="0"/>
                    <a:ea typeface="Calibri" panose="020F0502020204030204" pitchFamily="34" charset="0"/>
                    <a:cs typeface="Calibri" panose="020F0502020204030204" pitchFamily="34" charset="0"/>
                  </a:rPr>
                  <a:t>Linda Barnum </a:t>
                </a:r>
              </a:p>
              <a:p>
                <a:r>
                  <a:rPr lang="en-US" dirty="0">
                    <a:latin typeface="Calibri" panose="020F0502020204030204" pitchFamily="34" charset="0"/>
                    <a:ea typeface="Calibri" panose="020F0502020204030204" pitchFamily="34" charset="0"/>
                    <a:cs typeface="Calibri" panose="020F0502020204030204" pitchFamily="34" charset="0"/>
                  </a:rPr>
                  <a:t>University of Oklahoma</a:t>
                </a:r>
              </a:p>
              <a:p>
                <a:r>
                  <a:rPr lang="en-US" dirty="0">
                    <a:latin typeface="Calibri" panose="020F0502020204030204" pitchFamily="34" charset="0"/>
                    <a:ea typeface="Calibri" panose="020F0502020204030204" pitchFamily="34" charset="0"/>
                    <a:cs typeface="Calibri" panose="020F0502020204030204" pitchFamily="34" charset="0"/>
                  </a:rPr>
                  <a:t>las@ou.edu</a:t>
                </a:r>
              </a:p>
            </p:txBody>
          </p:sp>
          <p:pic>
            <p:nvPicPr>
              <p:cNvPr id="9" name="Picture 8">
                <a:extLst>
                  <a:ext uri="{FF2B5EF4-FFF2-40B4-BE49-F238E27FC236}">
                    <a16:creationId xmlns:a16="http://schemas.microsoft.com/office/drawing/2014/main" id="{949A1100-32A6-E9C3-7AD4-EA49A4A901A2}"/>
                  </a:ext>
                </a:extLst>
              </p:cNvPr>
              <p:cNvPicPr>
                <a:picLocks noChangeAspect="1"/>
              </p:cNvPicPr>
              <p:nvPr/>
            </p:nvPicPr>
            <p:blipFill>
              <a:blip r:embed="rId3"/>
              <a:stretch>
                <a:fillRect/>
              </a:stretch>
            </p:blipFill>
            <p:spPr>
              <a:xfrm>
                <a:off x="6666079" y="5372015"/>
                <a:ext cx="4212892" cy="894203"/>
              </a:xfrm>
              <a:prstGeom prst="rect">
                <a:avLst/>
              </a:prstGeom>
            </p:spPr>
          </p:pic>
        </p:grpSp>
      </p:grpSp>
    </p:spTree>
    <p:extLst>
      <p:ext uri="{BB962C8B-B14F-4D97-AF65-F5344CB8AC3E}">
        <p14:creationId xmlns:p14="http://schemas.microsoft.com/office/powerpoint/2010/main" val="310953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411385-2FB8-F1A8-6D72-9D6DBD7A7C54}"/>
            </a:ext>
          </a:extLst>
        </p:cNvPr>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9AFC5823-9CE8-3A6F-FBA3-83C3EA50FC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E34D2148-C592-E224-0B63-D4FBA7AF8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0791C1E6-B0A6-1280-DECE-87131BEF86BC}"/>
              </a:ext>
            </a:extLst>
          </p:cNvPr>
          <p:cNvPicPr>
            <a:picLocks noChangeAspect="1"/>
          </p:cNvPicPr>
          <p:nvPr/>
        </p:nvPicPr>
        <p:blipFill>
          <a:blip r:embed="rId2">
            <a:extLst>
              <a:ext uri="{28A0092B-C50C-407E-A947-70E740481C1C}">
                <a14:useLocalDpi xmlns:a14="http://schemas.microsoft.com/office/drawing/2010/main" val="0"/>
              </a:ext>
            </a:extLst>
          </a:blip>
          <a:srcRect t="2150" r="-2" b="2148"/>
          <a:stretch>
            <a:fillRect/>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15D3A1FB-E407-47DC-CE8D-172C92E2B96D}"/>
              </a:ext>
            </a:extLst>
          </p:cNvPr>
          <p:cNvSpPr>
            <a:spLocks noGrp="1"/>
          </p:cNvSpPr>
          <p:nvPr>
            <p:ph type="title"/>
          </p:nvPr>
        </p:nvSpPr>
        <p:spPr>
          <a:xfrm>
            <a:off x="0" y="297039"/>
            <a:ext cx="3412671" cy="2666597"/>
          </a:xfrm>
        </p:spPr>
        <p:txBody>
          <a:bodyPr vert="horz" lIns="91440" tIns="45720" rIns="91440" bIns="45720" rtlCol="0" anchor="b">
            <a:noAutofit/>
          </a:bodyPr>
          <a:lstStyle/>
          <a:p>
            <a:r>
              <a:rPr lang="en-US"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t>
            </a:r>
            <a:r>
              <a:rPr lang="en-US" sz="2400" b="1" i="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Fairy tales do not tell children the dragons exist. Children already know that dragons exist. Fairy tales tell children the dragons can be killed</a:t>
            </a:r>
            <a:r>
              <a:rPr lang="en-US"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 </a:t>
            </a:r>
            <a:br>
              <a:rPr lang="en-US"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br>
            <a:r>
              <a:rPr lang="en-US"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G.K. Chesterton. </a:t>
            </a:r>
          </a:p>
        </p:txBody>
      </p:sp>
      <p:sp>
        <p:nvSpPr>
          <p:cNvPr id="9" name="Content Placeholder 8">
            <a:extLst>
              <a:ext uri="{FF2B5EF4-FFF2-40B4-BE49-F238E27FC236}">
                <a16:creationId xmlns:a16="http://schemas.microsoft.com/office/drawing/2014/main" id="{4B6E5892-E1A6-E59A-16C9-AE64DB4A70E4}"/>
              </a:ext>
            </a:extLst>
          </p:cNvPr>
          <p:cNvSpPr>
            <a:spLocks noGrp="1"/>
          </p:cNvSpPr>
          <p:nvPr>
            <p:ph idx="1"/>
          </p:nvPr>
        </p:nvSpPr>
        <p:spPr>
          <a:xfrm>
            <a:off x="6918760" y="6604006"/>
            <a:ext cx="5213370" cy="267642"/>
          </a:xfrm>
          <a:solidFill>
            <a:schemeClr val="bg1"/>
          </a:solidFill>
        </p:spPr>
        <p:txBody>
          <a:bodyPr vert="horz" lIns="91440" tIns="45720" rIns="91440" bIns="45720" rtlCol="0">
            <a:normAutofit lnSpcReduction="10000"/>
          </a:bodyPr>
          <a:lstStyle/>
          <a:p>
            <a:pPr marL="0" indent="0">
              <a:buNone/>
            </a:pPr>
            <a:r>
              <a:rPr lang="en-US" sz="1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Volcano Awareness Month 2025 Art Contest Winners. Source: USGS</a:t>
            </a:r>
          </a:p>
        </p:txBody>
      </p:sp>
      <p:sp>
        <p:nvSpPr>
          <p:cNvPr id="3" name="Title 1">
            <a:extLst>
              <a:ext uri="{FF2B5EF4-FFF2-40B4-BE49-F238E27FC236}">
                <a16:creationId xmlns:a16="http://schemas.microsoft.com/office/drawing/2014/main" id="{3F2881F0-3DB6-83DC-BCCE-DC43B97B3A17}"/>
              </a:ext>
            </a:extLst>
          </p:cNvPr>
          <p:cNvSpPr txBox="1">
            <a:spLocks/>
          </p:cNvSpPr>
          <p:nvPr/>
        </p:nvSpPr>
        <p:spPr>
          <a:xfrm>
            <a:off x="486958" y="3254398"/>
            <a:ext cx="3693604" cy="165641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effectLst/>
                <a:latin typeface="Calibri" panose="020F0502020204030204" pitchFamily="34" charset="0"/>
                <a:ea typeface="Calibri" panose="020F0502020204030204" pitchFamily="34" charset="0"/>
                <a:cs typeface="Calibri" panose="020F0502020204030204" pitchFamily="34" charset="0"/>
              </a:rPr>
              <a:t>In today’s world, those “fairy-tale dragons” show up as environmental degradations, natural hazards, resource scarcity, and consequent socio-economic impacts</a:t>
            </a:r>
            <a:endParaRPr lang="en-US" sz="20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CAC95F28-F359-C460-FA28-A78C967CF623}"/>
              </a:ext>
            </a:extLst>
          </p:cNvPr>
          <p:cNvSpPr txBox="1">
            <a:spLocks/>
          </p:cNvSpPr>
          <p:nvPr/>
        </p:nvSpPr>
        <p:spPr>
          <a:xfrm>
            <a:off x="486958" y="5150312"/>
            <a:ext cx="3097163" cy="106771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effectLst/>
                <a:latin typeface="Calibri" panose="020F0502020204030204" pitchFamily="34" charset="0"/>
                <a:ea typeface="Calibri" panose="020F0502020204030204" pitchFamily="34" charset="0"/>
                <a:cs typeface="Calibri" panose="020F0502020204030204" pitchFamily="34" charset="0"/>
              </a:rPr>
              <a:t>We need to teach </a:t>
            </a:r>
            <a:r>
              <a:rPr lang="en-US" sz="2000" b="1" dirty="0">
                <a:latin typeface="Calibri" panose="020F0502020204030204" pitchFamily="34" charset="0"/>
                <a:ea typeface="Calibri" panose="020F0502020204030204" pitchFamily="34" charset="0"/>
                <a:cs typeface="Calibri" panose="020F0502020204030204" pitchFamily="34" charset="0"/>
              </a:rPr>
              <a:t>our students </a:t>
            </a:r>
            <a:r>
              <a:rPr lang="en-US" sz="2000" b="1" dirty="0">
                <a:effectLst/>
                <a:latin typeface="Calibri" panose="020F0502020204030204" pitchFamily="34" charset="0"/>
                <a:ea typeface="Calibri" panose="020F0502020204030204" pitchFamily="34" charset="0"/>
                <a:cs typeface="Calibri" panose="020F0502020204030204" pitchFamily="34" charset="0"/>
              </a:rPr>
              <a:t>how to face those </a:t>
            </a:r>
            <a:r>
              <a:rPr lang="en-US" sz="2000" b="1" dirty="0">
                <a:latin typeface="Calibri" panose="020F0502020204030204" pitchFamily="34" charset="0"/>
                <a:ea typeface="Calibri" panose="020F0502020204030204" pitchFamily="34" charset="0"/>
                <a:cs typeface="Calibri" panose="020F0502020204030204" pitchFamily="34" charset="0"/>
              </a:rPr>
              <a:t>dragons with imagination, creativity, and resilience</a:t>
            </a:r>
            <a:endParaRPr lang="en-US" sz="20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999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85800" y="841528"/>
            <a:ext cx="10171430" cy="690574"/>
          </a:xfrm>
          <a:prstGeom prst="rect">
            <a:avLst/>
          </a:prstGeom>
        </p:spPr>
        <p:txBody>
          <a:bodyPr vert="horz" wrap="square" lIns="0" tIns="13335" rIns="0" bIns="0" rtlCol="0">
            <a:spAutoFit/>
          </a:bodyPr>
          <a:lstStyle/>
          <a:p>
            <a:pPr marL="12700">
              <a:lnSpc>
                <a:spcPct val="100000"/>
              </a:lnSpc>
              <a:spcBef>
                <a:spcPts val="105"/>
              </a:spcBef>
            </a:pPr>
            <a:r>
              <a:rPr spc="-10" dirty="0">
                <a:latin typeface="Calibri" panose="020F0502020204030204" pitchFamily="34" charset="0"/>
                <a:ea typeface="Calibri" panose="020F0502020204030204" pitchFamily="34" charset="0"/>
                <a:cs typeface="Calibri" panose="020F0502020204030204" pitchFamily="34" charset="0"/>
              </a:rPr>
              <a:t>American </a:t>
            </a:r>
            <a:r>
              <a:rPr dirty="0">
                <a:latin typeface="Calibri" panose="020F0502020204030204" pitchFamily="34" charset="0"/>
                <a:ea typeface="Calibri" panose="020F0502020204030204" pitchFamily="34" charset="0"/>
                <a:cs typeface="Calibri" panose="020F0502020204030204" pitchFamily="34" charset="0"/>
              </a:rPr>
              <a:t>Psychological</a:t>
            </a:r>
            <a:r>
              <a:rPr spc="60" dirty="0">
                <a:latin typeface="Calibri" panose="020F0502020204030204" pitchFamily="34" charset="0"/>
                <a:ea typeface="Calibri" panose="020F0502020204030204" pitchFamily="34" charset="0"/>
                <a:cs typeface="Calibri" panose="020F0502020204030204" pitchFamily="34" charset="0"/>
              </a:rPr>
              <a:t> </a:t>
            </a:r>
            <a:r>
              <a:rPr spc="-10" dirty="0">
                <a:latin typeface="Calibri" panose="020F0502020204030204" pitchFamily="34" charset="0"/>
                <a:ea typeface="Calibri" panose="020F0502020204030204" pitchFamily="34" charset="0"/>
                <a:cs typeface="Calibri" panose="020F0502020204030204" pitchFamily="34" charset="0"/>
              </a:rPr>
              <a:t>Association:</a:t>
            </a:r>
          </a:p>
        </p:txBody>
      </p:sp>
      <p:grpSp>
        <p:nvGrpSpPr>
          <p:cNvPr id="3" name="object 3"/>
          <p:cNvGrpSpPr/>
          <p:nvPr/>
        </p:nvGrpSpPr>
        <p:grpSpPr>
          <a:xfrm>
            <a:off x="587743" y="1683025"/>
            <a:ext cx="11017885" cy="73025"/>
            <a:chOff x="553770" y="1657942"/>
            <a:chExt cx="11017885" cy="73025"/>
          </a:xfrm>
        </p:grpSpPr>
        <p:sp>
          <p:nvSpPr>
            <p:cNvPr id="4" name="object 4"/>
            <p:cNvSpPr/>
            <p:nvPr/>
          </p:nvSpPr>
          <p:spPr>
            <a:xfrm>
              <a:off x="566728" y="1677425"/>
              <a:ext cx="10998835" cy="31115"/>
            </a:xfrm>
            <a:custGeom>
              <a:avLst/>
              <a:gdLst/>
              <a:ahLst/>
              <a:cxnLst/>
              <a:rect l="l" t="t" r="r" b="b"/>
              <a:pathLst>
                <a:path w="10998835" h="31114">
                  <a:moveTo>
                    <a:pt x="3990629" y="26415"/>
                  </a:moveTo>
                  <a:lnTo>
                    <a:pt x="3446092" y="26415"/>
                  </a:lnTo>
                  <a:lnTo>
                    <a:pt x="3462324" y="27177"/>
                  </a:lnTo>
                  <a:lnTo>
                    <a:pt x="3461057" y="27177"/>
                  </a:lnTo>
                  <a:lnTo>
                    <a:pt x="3512686" y="28828"/>
                  </a:lnTo>
                  <a:lnTo>
                    <a:pt x="3570214" y="29972"/>
                  </a:lnTo>
                  <a:lnTo>
                    <a:pt x="3672945" y="30861"/>
                  </a:lnTo>
                  <a:lnTo>
                    <a:pt x="3729141" y="30861"/>
                  </a:lnTo>
                  <a:lnTo>
                    <a:pt x="3840322" y="29972"/>
                  </a:lnTo>
                  <a:lnTo>
                    <a:pt x="3886867" y="29083"/>
                  </a:lnTo>
                  <a:lnTo>
                    <a:pt x="3887916" y="29083"/>
                  </a:lnTo>
                  <a:lnTo>
                    <a:pt x="3938317" y="27939"/>
                  </a:lnTo>
                  <a:lnTo>
                    <a:pt x="3939670" y="27939"/>
                  </a:lnTo>
                  <a:lnTo>
                    <a:pt x="3990629" y="26415"/>
                  </a:lnTo>
                  <a:close/>
                </a:path>
                <a:path w="10998835" h="31114">
                  <a:moveTo>
                    <a:pt x="8450009" y="28828"/>
                  </a:moveTo>
                  <a:lnTo>
                    <a:pt x="3900165" y="28828"/>
                  </a:lnTo>
                  <a:lnTo>
                    <a:pt x="3886867" y="29083"/>
                  </a:lnTo>
                  <a:lnTo>
                    <a:pt x="8505261" y="29083"/>
                  </a:lnTo>
                  <a:lnTo>
                    <a:pt x="8450009" y="28828"/>
                  </a:lnTo>
                  <a:close/>
                </a:path>
                <a:path w="10998835" h="31114">
                  <a:moveTo>
                    <a:pt x="8939686" y="24891"/>
                  </a:moveTo>
                  <a:lnTo>
                    <a:pt x="8170338" y="24891"/>
                  </a:lnTo>
                  <a:lnTo>
                    <a:pt x="8282280" y="27177"/>
                  </a:lnTo>
                  <a:lnTo>
                    <a:pt x="8450009" y="28828"/>
                  </a:lnTo>
                  <a:lnTo>
                    <a:pt x="8670874" y="28828"/>
                  </a:lnTo>
                  <a:lnTo>
                    <a:pt x="8870043" y="26415"/>
                  </a:lnTo>
                  <a:lnTo>
                    <a:pt x="8871222" y="26415"/>
                  </a:lnTo>
                  <a:lnTo>
                    <a:pt x="8917575" y="25400"/>
                  </a:lnTo>
                  <a:lnTo>
                    <a:pt x="8939686" y="24891"/>
                  </a:lnTo>
                  <a:close/>
                </a:path>
                <a:path w="10998835" h="31114">
                  <a:moveTo>
                    <a:pt x="6969864" y="25908"/>
                  </a:moveTo>
                  <a:lnTo>
                    <a:pt x="6966417" y="25908"/>
                  </a:lnTo>
                  <a:lnTo>
                    <a:pt x="6950883" y="26415"/>
                  </a:lnTo>
                  <a:lnTo>
                    <a:pt x="6760943" y="26415"/>
                  </a:lnTo>
                  <a:lnTo>
                    <a:pt x="6769220" y="26924"/>
                  </a:lnTo>
                  <a:lnTo>
                    <a:pt x="6770451" y="26924"/>
                  </a:lnTo>
                  <a:lnTo>
                    <a:pt x="6796858" y="27939"/>
                  </a:lnTo>
                  <a:lnTo>
                    <a:pt x="6834113" y="28448"/>
                  </a:lnTo>
                  <a:lnTo>
                    <a:pt x="6875433" y="27939"/>
                  </a:lnTo>
                  <a:lnTo>
                    <a:pt x="6880156" y="27939"/>
                  </a:lnTo>
                  <a:lnTo>
                    <a:pt x="6969864" y="25908"/>
                  </a:lnTo>
                  <a:close/>
                </a:path>
                <a:path w="10998835" h="31114">
                  <a:moveTo>
                    <a:pt x="1119947" y="21716"/>
                  </a:moveTo>
                  <a:lnTo>
                    <a:pt x="697122" y="21716"/>
                  </a:lnTo>
                  <a:lnTo>
                    <a:pt x="784644" y="25908"/>
                  </a:lnTo>
                  <a:lnTo>
                    <a:pt x="786153" y="25908"/>
                  </a:lnTo>
                  <a:lnTo>
                    <a:pt x="827770" y="27177"/>
                  </a:lnTo>
                  <a:lnTo>
                    <a:pt x="819282" y="27177"/>
                  </a:lnTo>
                  <a:lnTo>
                    <a:pt x="886528" y="28194"/>
                  </a:lnTo>
                  <a:lnTo>
                    <a:pt x="934687" y="27939"/>
                  </a:lnTo>
                  <a:lnTo>
                    <a:pt x="981964" y="26924"/>
                  </a:lnTo>
                  <a:lnTo>
                    <a:pt x="1026077" y="25400"/>
                  </a:lnTo>
                  <a:lnTo>
                    <a:pt x="1027137" y="25400"/>
                  </a:lnTo>
                  <a:lnTo>
                    <a:pt x="1079445" y="22860"/>
                  </a:lnTo>
                  <a:lnTo>
                    <a:pt x="1119947" y="21716"/>
                  </a:lnTo>
                  <a:close/>
                </a:path>
                <a:path w="10998835" h="31114">
                  <a:moveTo>
                    <a:pt x="1467480" y="26415"/>
                  </a:moveTo>
                  <a:lnTo>
                    <a:pt x="1310716" y="26415"/>
                  </a:lnTo>
                  <a:lnTo>
                    <a:pt x="1346686" y="27177"/>
                  </a:lnTo>
                  <a:lnTo>
                    <a:pt x="1590223" y="27939"/>
                  </a:lnTo>
                  <a:lnTo>
                    <a:pt x="1399590" y="27939"/>
                  </a:lnTo>
                  <a:lnTo>
                    <a:pt x="1467480" y="26415"/>
                  </a:lnTo>
                  <a:close/>
                </a:path>
                <a:path w="10998835" h="31114">
                  <a:moveTo>
                    <a:pt x="4471340" y="26415"/>
                  </a:moveTo>
                  <a:lnTo>
                    <a:pt x="4327440" y="26415"/>
                  </a:lnTo>
                  <a:lnTo>
                    <a:pt x="4354752" y="27177"/>
                  </a:lnTo>
                  <a:lnTo>
                    <a:pt x="4448685" y="27939"/>
                  </a:lnTo>
                  <a:lnTo>
                    <a:pt x="4401252" y="27939"/>
                  </a:lnTo>
                  <a:lnTo>
                    <a:pt x="4471340" y="26415"/>
                  </a:lnTo>
                  <a:close/>
                </a:path>
                <a:path w="10998835" h="31114">
                  <a:moveTo>
                    <a:pt x="1504562" y="24891"/>
                  </a:moveTo>
                  <a:lnTo>
                    <a:pt x="1262044" y="24891"/>
                  </a:lnTo>
                  <a:lnTo>
                    <a:pt x="1308601" y="26415"/>
                  </a:lnTo>
                  <a:lnTo>
                    <a:pt x="1473642" y="26415"/>
                  </a:lnTo>
                  <a:lnTo>
                    <a:pt x="1504562" y="24891"/>
                  </a:lnTo>
                  <a:close/>
                </a:path>
                <a:path w="10998835" h="31114">
                  <a:moveTo>
                    <a:pt x="3435272" y="25908"/>
                  </a:moveTo>
                  <a:lnTo>
                    <a:pt x="1490111" y="25908"/>
                  </a:lnTo>
                  <a:lnTo>
                    <a:pt x="1467480" y="26415"/>
                  </a:lnTo>
                  <a:lnTo>
                    <a:pt x="3446092" y="26415"/>
                  </a:lnTo>
                  <a:lnTo>
                    <a:pt x="3435272" y="25908"/>
                  </a:lnTo>
                  <a:close/>
                </a:path>
                <a:path w="10998835" h="31114">
                  <a:moveTo>
                    <a:pt x="4309232" y="25908"/>
                  </a:moveTo>
                  <a:lnTo>
                    <a:pt x="4003592" y="25908"/>
                  </a:lnTo>
                  <a:lnTo>
                    <a:pt x="3990629" y="26415"/>
                  </a:lnTo>
                  <a:lnTo>
                    <a:pt x="4327440" y="26415"/>
                  </a:lnTo>
                  <a:lnTo>
                    <a:pt x="4309232" y="25908"/>
                  </a:lnTo>
                  <a:close/>
                </a:path>
                <a:path w="10998835" h="31114">
                  <a:moveTo>
                    <a:pt x="6752666" y="25908"/>
                  </a:moveTo>
                  <a:lnTo>
                    <a:pt x="4480532" y="25908"/>
                  </a:lnTo>
                  <a:lnTo>
                    <a:pt x="4471340" y="26415"/>
                  </a:lnTo>
                  <a:lnTo>
                    <a:pt x="6760943" y="26415"/>
                  </a:lnTo>
                  <a:lnTo>
                    <a:pt x="6752666" y="25908"/>
                  </a:lnTo>
                  <a:close/>
                </a:path>
                <a:path w="10998835" h="31114">
                  <a:moveTo>
                    <a:pt x="3099196" y="24891"/>
                  </a:moveTo>
                  <a:lnTo>
                    <a:pt x="2972000" y="24891"/>
                  </a:lnTo>
                  <a:lnTo>
                    <a:pt x="2985653" y="25400"/>
                  </a:lnTo>
                  <a:lnTo>
                    <a:pt x="3065668" y="25908"/>
                  </a:lnTo>
                  <a:lnTo>
                    <a:pt x="3038017" y="25908"/>
                  </a:lnTo>
                  <a:lnTo>
                    <a:pt x="3099196" y="24891"/>
                  </a:lnTo>
                  <a:close/>
                </a:path>
                <a:path w="10998835" h="31114">
                  <a:moveTo>
                    <a:pt x="4029517" y="24891"/>
                  </a:moveTo>
                  <a:lnTo>
                    <a:pt x="3415744" y="24891"/>
                  </a:lnTo>
                  <a:lnTo>
                    <a:pt x="3423746" y="25400"/>
                  </a:lnTo>
                  <a:lnTo>
                    <a:pt x="3424451" y="25400"/>
                  </a:lnTo>
                  <a:lnTo>
                    <a:pt x="3435272" y="25908"/>
                  </a:lnTo>
                  <a:lnTo>
                    <a:pt x="4003592" y="25908"/>
                  </a:lnTo>
                  <a:lnTo>
                    <a:pt x="4029517" y="24891"/>
                  </a:lnTo>
                  <a:close/>
                </a:path>
                <a:path w="10998835" h="31114">
                  <a:moveTo>
                    <a:pt x="4498916" y="24891"/>
                  </a:moveTo>
                  <a:lnTo>
                    <a:pt x="4285362" y="24891"/>
                  </a:lnTo>
                  <a:lnTo>
                    <a:pt x="4309232" y="25908"/>
                  </a:lnTo>
                  <a:lnTo>
                    <a:pt x="4480532" y="25908"/>
                  </a:lnTo>
                  <a:lnTo>
                    <a:pt x="4498916" y="24891"/>
                  </a:lnTo>
                  <a:close/>
                </a:path>
                <a:path w="10998835" h="31114">
                  <a:moveTo>
                    <a:pt x="6997485" y="24891"/>
                  </a:moveTo>
                  <a:lnTo>
                    <a:pt x="6736112" y="24891"/>
                  </a:lnTo>
                  <a:lnTo>
                    <a:pt x="6752666" y="25908"/>
                  </a:lnTo>
                  <a:lnTo>
                    <a:pt x="6966417" y="25908"/>
                  </a:lnTo>
                  <a:lnTo>
                    <a:pt x="6997485" y="24891"/>
                  </a:lnTo>
                  <a:close/>
                </a:path>
                <a:path w="10998835" h="31114">
                  <a:moveTo>
                    <a:pt x="2345877" y="24891"/>
                  </a:moveTo>
                  <a:lnTo>
                    <a:pt x="2286253" y="24891"/>
                  </a:lnTo>
                  <a:lnTo>
                    <a:pt x="2316898" y="25019"/>
                  </a:lnTo>
                  <a:lnTo>
                    <a:pt x="2345877" y="24891"/>
                  </a:lnTo>
                  <a:close/>
                </a:path>
                <a:path w="10998835" h="31114">
                  <a:moveTo>
                    <a:pt x="5345302" y="24891"/>
                  </a:moveTo>
                  <a:lnTo>
                    <a:pt x="5299002" y="24891"/>
                  </a:lnTo>
                  <a:lnTo>
                    <a:pt x="5323176" y="25019"/>
                  </a:lnTo>
                  <a:lnTo>
                    <a:pt x="5345302" y="24891"/>
                  </a:lnTo>
                  <a:close/>
                </a:path>
                <a:path w="10998835" h="31114">
                  <a:moveTo>
                    <a:pt x="9824828" y="24891"/>
                  </a:moveTo>
                  <a:lnTo>
                    <a:pt x="9639274" y="24891"/>
                  </a:lnTo>
                  <a:lnTo>
                    <a:pt x="9659174" y="25019"/>
                  </a:lnTo>
                  <a:lnTo>
                    <a:pt x="9771900" y="25019"/>
                  </a:lnTo>
                  <a:lnTo>
                    <a:pt x="9824828" y="24891"/>
                  </a:lnTo>
                  <a:close/>
                </a:path>
                <a:path w="10998835" h="31114">
                  <a:moveTo>
                    <a:pt x="1564529" y="21716"/>
                  </a:moveTo>
                  <a:lnTo>
                    <a:pt x="1152391" y="21716"/>
                  </a:lnTo>
                  <a:lnTo>
                    <a:pt x="1211913" y="23240"/>
                  </a:lnTo>
                  <a:lnTo>
                    <a:pt x="1210897" y="23240"/>
                  </a:lnTo>
                  <a:lnTo>
                    <a:pt x="1262173" y="24891"/>
                  </a:lnTo>
                  <a:lnTo>
                    <a:pt x="1246525" y="24384"/>
                  </a:lnTo>
                  <a:lnTo>
                    <a:pt x="1514869" y="24384"/>
                  </a:lnTo>
                  <a:lnTo>
                    <a:pt x="1545789" y="22860"/>
                  </a:lnTo>
                  <a:lnTo>
                    <a:pt x="1564529" y="21716"/>
                  </a:lnTo>
                  <a:close/>
                </a:path>
                <a:path w="10998835" h="31114">
                  <a:moveTo>
                    <a:pt x="2216660" y="24384"/>
                  </a:moveTo>
                  <a:lnTo>
                    <a:pt x="1514869" y="24384"/>
                  </a:lnTo>
                  <a:lnTo>
                    <a:pt x="1504562" y="24891"/>
                  </a:lnTo>
                  <a:lnTo>
                    <a:pt x="2268591" y="24891"/>
                  </a:lnTo>
                  <a:lnTo>
                    <a:pt x="2216660" y="24384"/>
                  </a:lnTo>
                  <a:close/>
                </a:path>
                <a:path w="10998835" h="31114">
                  <a:moveTo>
                    <a:pt x="2958347" y="24384"/>
                  </a:moveTo>
                  <a:lnTo>
                    <a:pt x="2416048" y="24384"/>
                  </a:lnTo>
                  <a:lnTo>
                    <a:pt x="2361127" y="24891"/>
                  </a:lnTo>
                  <a:lnTo>
                    <a:pt x="2972000" y="24891"/>
                  </a:lnTo>
                  <a:lnTo>
                    <a:pt x="2958347" y="24384"/>
                  </a:lnTo>
                  <a:close/>
                </a:path>
                <a:path w="10998835" h="31114">
                  <a:moveTo>
                    <a:pt x="3407741" y="24384"/>
                  </a:moveTo>
                  <a:lnTo>
                    <a:pt x="3114221" y="24384"/>
                  </a:lnTo>
                  <a:lnTo>
                    <a:pt x="3099196" y="24891"/>
                  </a:lnTo>
                  <a:lnTo>
                    <a:pt x="3415744" y="24891"/>
                  </a:lnTo>
                  <a:lnTo>
                    <a:pt x="3407741" y="24384"/>
                  </a:lnTo>
                  <a:close/>
                </a:path>
                <a:path w="10998835" h="31114">
                  <a:moveTo>
                    <a:pt x="4273427" y="24384"/>
                  </a:moveTo>
                  <a:lnTo>
                    <a:pt x="4040087" y="24384"/>
                  </a:lnTo>
                  <a:lnTo>
                    <a:pt x="4030314" y="24891"/>
                  </a:lnTo>
                  <a:lnTo>
                    <a:pt x="4285362" y="24891"/>
                  </a:lnTo>
                  <a:lnTo>
                    <a:pt x="4273427" y="24384"/>
                  </a:lnTo>
                  <a:close/>
                </a:path>
                <a:path w="10998835" h="31114">
                  <a:moveTo>
                    <a:pt x="5223037" y="24384"/>
                  </a:moveTo>
                  <a:lnTo>
                    <a:pt x="4508108" y="24384"/>
                  </a:lnTo>
                  <a:lnTo>
                    <a:pt x="4498916" y="24891"/>
                  </a:lnTo>
                  <a:lnTo>
                    <a:pt x="5292090" y="24891"/>
                  </a:lnTo>
                  <a:lnTo>
                    <a:pt x="5223037" y="24384"/>
                  </a:lnTo>
                  <a:close/>
                </a:path>
                <a:path w="10998835" h="31114">
                  <a:moveTo>
                    <a:pt x="6727835" y="24384"/>
                  </a:moveTo>
                  <a:lnTo>
                    <a:pt x="5391125" y="24384"/>
                  </a:lnTo>
                  <a:lnTo>
                    <a:pt x="5359528" y="24891"/>
                  </a:lnTo>
                  <a:lnTo>
                    <a:pt x="6736112" y="24891"/>
                  </a:lnTo>
                  <a:lnTo>
                    <a:pt x="6727835" y="24384"/>
                  </a:lnTo>
                  <a:close/>
                </a:path>
                <a:path w="10998835" h="31114">
                  <a:moveTo>
                    <a:pt x="8149989" y="24384"/>
                  </a:moveTo>
                  <a:lnTo>
                    <a:pt x="7013019" y="24384"/>
                  </a:lnTo>
                  <a:lnTo>
                    <a:pt x="6997485" y="24891"/>
                  </a:lnTo>
                  <a:lnTo>
                    <a:pt x="8170338" y="24891"/>
                  </a:lnTo>
                  <a:lnTo>
                    <a:pt x="8149989" y="24384"/>
                  </a:lnTo>
                  <a:close/>
                </a:path>
                <a:path w="10998835" h="31114">
                  <a:moveTo>
                    <a:pt x="9559673" y="24384"/>
                  </a:moveTo>
                  <a:lnTo>
                    <a:pt x="8961441" y="24384"/>
                  </a:lnTo>
                  <a:lnTo>
                    <a:pt x="8939686" y="24891"/>
                  </a:lnTo>
                  <a:lnTo>
                    <a:pt x="9639274" y="24891"/>
                  </a:lnTo>
                  <a:lnTo>
                    <a:pt x="9559673" y="24384"/>
                  </a:lnTo>
                  <a:close/>
                </a:path>
                <a:path w="10998835" h="31114">
                  <a:moveTo>
                    <a:pt x="10591823" y="21716"/>
                  </a:moveTo>
                  <a:lnTo>
                    <a:pt x="9411967" y="21716"/>
                  </a:lnTo>
                  <a:lnTo>
                    <a:pt x="9545608" y="24002"/>
                  </a:lnTo>
                  <a:lnTo>
                    <a:pt x="9547922" y="24002"/>
                  </a:lnTo>
                  <a:lnTo>
                    <a:pt x="9620094" y="24891"/>
                  </a:lnTo>
                  <a:lnTo>
                    <a:pt x="9843287" y="24891"/>
                  </a:lnTo>
                  <a:lnTo>
                    <a:pt x="9910867" y="24384"/>
                  </a:lnTo>
                  <a:lnTo>
                    <a:pt x="10032201" y="23240"/>
                  </a:lnTo>
                  <a:lnTo>
                    <a:pt x="10515894" y="22860"/>
                  </a:lnTo>
                  <a:lnTo>
                    <a:pt x="10540367" y="22478"/>
                  </a:lnTo>
                  <a:lnTo>
                    <a:pt x="10539113" y="22478"/>
                  </a:lnTo>
                  <a:lnTo>
                    <a:pt x="10591823" y="21716"/>
                  </a:lnTo>
                  <a:close/>
                </a:path>
                <a:path w="10998835" h="31114">
                  <a:moveTo>
                    <a:pt x="2631620" y="20827"/>
                  </a:moveTo>
                  <a:lnTo>
                    <a:pt x="2029270" y="20827"/>
                  </a:lnTo>
                  <a:lnTo>
                    <a:pt x="2183810" y="24002"/>
                  </a:lnTo>
                  <a:lnTo>
                    <a:pt x="2216660" y="24384"/>
                  </a:lnTo>
                  <a:lnTo>
                    <a:pt x="2419342" y="24384"/>
                  </a:lnTo>
                  <a:lnTo>
                    <a:pt x="2524578" y="22860"/>
                  </a:lnTo>
                  <a:lnTo>
                    <a:pt x="2631620" y="20827"/>
                  </a:lnTo>
                  <a:close/>
                </a:path>
                <a:path w="10998835" h="31114">
                  <a:moveTo>
                    <a:pt x="3231213" y="20065"/>
                  </a:moveTo>
                  <a:lnTo>
                    <a:pt x="2835815" y="20065"/>
                  </a:lnTo>
                  <a:lnTo>
                    <a:pt x="2862942" y="20827"/>
                  </a:lnTo>
                  <a:lnTo>
                    <a:pt x="2867071" y="20827"/>
                  </a:lnTo>
                  <a:lnTo>
                    <a:pt x="2958347" y="24384"/>
                  </a:lnTo>
                  <a:lnTo>
                    <a:pt x="3114221" y="24384"/>
                  </a:lnTo>
                  <a:lnTo>
                    <a:pt x="3184745" y="21716"/>
                  </a:lnTo>
                  <a:lnTo>
                    <a:pt x="3182738" y="21716"/>
                  </a:lnTo>
                  <a:lnTo>
                    <a:pt x="3231213" y="20065"/>
                  </a:lnTo>
                  <a:close/>
                </a:path>
                <a:path w="10998835" h="31114">
                  <a:moveTo>
                    <a:pt x="3815657" y="19303"/>
                  </a:moveTo>
                  <a:lnTo>
                    <a:pt x="3291998" y="19303"/>
                  </a:lnTo>
                  <a:lnTo>
                    <a:pt x="3339760" y="20065"/>
                  </a:lnTo>
                  <a:lnTo>
                    <a:pt x="3334058" y="20065"/>
                  </a:lnTo>
                  <a:lnTo>
                    <a:pt x="3407741" y="24384"/>
                  </a:lnTo>
                  <a:lnTo>
                    <a:pt x="4040087" y="24384"/>
                  </a:lnTo>
                  <a:lnTo>
                    <a:pt x="4047417" y="24002"/>
                  </a:lnTo>
                  <a:lnTo>
                    <a:pt x="4043851" y="24002"/>
                  </a:lnTo>
                  <a:lnTo>
                    <a:pt x="3937893" y="22860"/>
                  </a:lnTo>
                  <a:lnTo>
                    <a:pt x="3890879" y="21716"/>
                  </a:lnTo>
                  <a:lnTo>
                    <a:pt x="3888052" y="21716"/>
                  </a:lnTo>
                  <a:lnTo>
                    <a:pt x="3815657" y="19303"/>
                  </a:lnTo>
                  <a:close/>
                </a:path>
                <a:path w="10998835" h="31114">
                  <a:moveTo>
                    <a:pt x="4708080" y="17652"/>
                  </a:moveTo>
                  <a:lnTo>
                    <a:pt x="4372923" y="17652"/>
                  </a:lnTo>
                  <a:lnTo>
                    <a:pt x="4321741" y="19303"/>
                  </a:lnTo>
                  <a:lnTo>
                    <a:pt x="4322642" y="19303"/>
                  </a:lnTo>
                  <a:lnTo>
                    <a:pt x="4197304" y="22478"/>
                  </a:lnTo>
                  <a:lnTo>
                    <a:pt x="4224855" y="22478"/>
                  </a:lnTo>
                  <a:lnTo>
                    <a:pt x="4264823" y="24002"/>
                  </a:lnTo>
                  <a:lnTo>
                    <a:pt x="4264476" y="24002"/>
                  </a:lnTo>
                  <a:lnTo>
                    <a:pt x="4273427" y="24384"/>
                  </a:lnTo>
                  <a:lnTo>
                    <a:pt x="4508108" y="24384"/>
                  </a:lnTo>
                  <a:lnTo>
                    <a:pt x="4572452" y="20827"/>
                  </a:lnTo>
                  <a:lnTo>
                    <a:pt x="4614258" y="19303"/>
                  </a:lnTo>
                  <a:lnTo>
                    <a:pt x="4653904" y="18541"/>
                  </a:lnTo>
                  <a:lnTo>
                    <a:pt x="4837934" y="18541"/>
                  </a:lnTo>
                  <a:lnTo>
                    <a:pt x="4708080" y="17652"/>
                  </a:lnTo>
                  <a:close/>
                </a:path>
                <a:path w="10998835" h="31114">
                  <a:moveTo>
                    <a:pt x="5531576" y="20065"/>
                  </a:moveTo>
                  <a:lnTo>
                    <a:pt x="4950267" y="20065"/>
                  </a:lnTo>
                  <a:lnTo>
                    <a:pt x="5119574" y="22860"/>
                  </a:lnTo>
                  <a:lnTo>
                    <a:pt x="5223037" y="24384"/>
                  </a:lnTo>
                  <a:lnTo>
                    <a:pt x="5391125" y="24384"/>
                  </a:lnTo>
                  <a:lnTo>
                    <a:pt x="5414822" y="24002"/>
                  </a:lnTo>
                  <a:lnTo>
                    <a:pt x="5410352" y="24002"/>
                  </a:lnTo>
                  <a:lnTo>
                    <a:pt x="5472064" y="21716"/>
                  </a:lnTo>
                  <a:lnTo>
                    <a:pt x="5469348" y="21716"/>
                  </a:lnTo>
                  <a:lnTo>
                    <a:pt x="5531576" y="20065"/>
                  </a:lnTo>
                  <a:close/>
                </a:path>
                <a:path w="10998835" h="31114">
                  <a:moveTo>
                    <a:pt x="7126732" y="20827"/>
                  </a:moveTo>
                  <a:lnTo>
                    <a:pt x="6625370" y="20827"/>
                  </a:lnTo>
                  <a:lnTo>
                    <a:pt x="6674672" y="21716"/>
                  </a:lnTo>
                  <a:lnTo>
                    <a:pt x="6671166" y="21716"/>
                  </a:lnTo>
                  <a:lnTo>
                    <a:pt x="6703005" y="22860"/>
                  </a:lnTo>
                  <a:lnTo>
                    <a:pt x="6727835" y="24384"/>
                  </a:lnTo>
                  <a:lnTo>
                    <a:pt x="7013019" y="24384"/>
                  </a:lnTo>
                  <a:lnTo>
                    <a:pt x="7126732" y="20827"/>
                  </a:lnTo>
                  <a:close/>
                </a:path>
                <a:path w="10998835" h="31114">
                  <a:moveTo>
                    <a:pt x="9066538" y="20827"/>
                  </a:moveTo>
                  <a:lnTo>
                    <a:pt x="8029844" y="20827"/>
                  </a:lnTo>
                  <a:lnTo>
                    <a:pt x="8148798" y="24384"/>
                  </a:lnTo>
                  <a:lnTo>
                    <a:pt x="8963189" y="24384"/>
                  </a:lnTo>
                  <a:lnTo>
                    <a:pt x="9066538" y="20827"/>
                  </a:lnTo>
                  <a:close/>
                </a:path>
                <a:path w="10998835" h="31114">
                  <a:moveTo>
                    <a:pt x="4162838" y="20827"/>
                  </a:moveTo>
                  <a:lnTo>
                    <a:pt x="4123419" y="20827"/>
                  </a:lnTo>
                  <a:lnTo>
                    <a:pt x="4069406" y="22860"/>
                  </a:lnTo>
                  <a:lnTo>
                    <a:pt x="4047417" y="24002"/>
                  </a:lnTo>
                  <a:lnTo>
                    <a:pt x="4077349" y="24002"/>
                  </a:lnTo>
                  <a:lnTo>
                    <a:pt x="4132806" y="23622"/>
                  </a:lnTo>
                  <a:lnTo>
                    <a:pt x="4178544" y="22860"/>
                  </a:lnTo>
                  <a:lnTo>
                    <a:pt x="4180598" y="22860"/>
                  </a:lnTo>
                  <a:lnTo>
                    <a:pt x="4197304" y="22478"/>
                  </a:lnTo>
                  <a:lnTo>
                    <a:pt x="4224855" y="22478"/>
                  </a:lnTo>
                  <a:lnTo>
                    <a:pt x="4204871" y="21716"/>
                  </a:lnTo>
                  <a:lnTo>
                    <a:pt x="4199821" y="21716"/>
                  </a:lnTo>
                  <a:lnTo>
                    <a:pt x="4162838" y="20827"/>
                  </a:lnTo>
                  <a:close/>
                </a:path>
                <a:path w="10998835" h="31114">
                  <a:moveTo>
                    <a:pt x="7872842" y="21716"/>
                  </a:moveTo>
                  <a:lnTo>
                    <a:pt x="7711938" y="21716"/>
                  </a:lnTo>
                  <a:lnTo>
                    <a:pt x="7792534" y="24002"/>
                  </a:lnTo>
                  <a:lnTo>
                    <a:pt x="7770824" y="24002"/>
                  </a:lnTo>
                  <a:lnTo>
                    <a:pt x="7820252" y="23622"/>
                  </a:lnTo>
                  <a:lnTo>
                    <a:pt x="7845001" y="22860"/>
                  </a:lnTo>
                  <a:lnTo>
                    <a:pt x="7846161" y="22860"/>
                  </a:lnTo>
                  <a:lnTo>
                    <a:pt x="7872842" y="21716"/>
                  </a:lnTo>
                  <a:close/>
                </a:path>
                <a:path w="10998835" h="31114">
                  <a:moveTo>
                    <a:pt x="10515894" y="22860"/>
                  </a:moveTo>
                  <a:lnTo>
                    <a:pt x="10159437" y="22860"/>
                  </a:lnTo>
                  <a:lnTo>
                    <a:pt x="10324259" y="24002"/>
                  </a:lnTo>
                  <a:lnTo>
                    <a:pt x="10419581" y="24002"/>
                  </a:lnTo>
                  <a:lnTo>
                    <a:pt x="10515894" y="22860"/>
                  </a:lnTo>
                  <a:close/>
                </a:path>
                <a:path w="10998835" h="31114">
                  <a:moveTo>
                    <a:pt x="315644" y="17652"/>
                  </a:moveTo>
                  <a:lnTo>
                    <a:pt x="8390" y="17652"/>
                  </a:lnTo>
                  <a:lnTo>
                    <a:pt x="10003" y="20065"/>
                  </a:lnTo>
                  <a:lnTo>
                    <a:pt x="9597" y="22478"/>
                  </a:lnTo>
                  <a:lnTo>
                    <a:pt x="9533" y="22860"/>
                  </a:lnTo>
                  <a:lnTo>
                    <a:pt x="58655" y="21716"/>
                  </a:lnTo>
                  <a:lnTo>
                    <a:pt x="58501" y="21716"/>
                  </a:lnTo>
                  <a:lnTo>
                    <a:pt x="131460" y="20065"/>
                  </a:lnTo>
                  <a:lnTo>
                    <a:pt x="134521" y="20065"/>
                  </a:lnTo>
                  <a:lnTo>
                    <a:pt x="315644" y="17652"/>
                  </a:lnTo>
                  <a:close/>
                </a:path>
                <a:path w="10998835" h="31114">
                  <a:moveTo>
                    <a:pt x="6440696" y="21716"/>
                  </a:moveTo>
                  <a:lnTo>
                    <a:pt x="6086741" y="21716"/>
                  </a:lnTo>
                  <a:lnTo>
                    <a:pt x="6176850" y="22478"/>
                  </a:lnTo>
                  <a:lnTo>
                    <a:pt x="6215456" y="22860"/>
                  </a:lnTo>
                  <a:lnTo>
                    <a:pt x="6293824" y="22860"/>
                  </a:lnTo>
                  <a:lnTo>
                    <a:pt x="6440696" y="21716"/>
                  </a:lnTo>
                  <a:close/>
                </a:path>
                <a:path w="10998835" h="31114">
                  <a:moveTo>
                    <a:pt x="10982513" y="20065"/>
                  </a:moveTo>
                  <a:lnTo>
                    <a:pt x="9333652" y="20065"/>
                  </a:lnTo>
                  <a:lnTo>
                    <a:pt x="9365868" y="20827"/>
                  </a:lnTo>
                  <a:lnTo>
                    <a:pt x="10899889" y="21716"/>
                  </a:lnTo>
                  <a:lnTo>
                    <a:pt x="10885493" y="21716"/>
                  </a:lnTo>
                  <a:lnTo>
                    <a:pt x="10956695" y="22478"/>
                  </a:lnTo>
                  <a:lnTo>
                    <a:pt x="10951745" y="22478"/>
                  </a:lnTo>
                  <a:lnTo>
                    <a:pt x="10982397" y="22860"/>
                  </a:lnTo>
                  <a:lnTo>
                    <a:pt x="10982513" y="20065"/>
                  </a:lnTo>
                  <a:close/>
                </a:path>
                <a:path w="10998835" h="31114">
                  <a:moveTo>
                    <a:pt x="1460400" y="19303"/>
                  </a:moveTo>
                  <a:lnTo>
                    <a:pt x="624079" y="19303"/>
                  </a:lnTo>
                  <a:lnTo>
                    <a:pt x="656073" y="20065"/>
                  </a:lnTo>
                  <a:lnTo>
                    <a:pt x="654234" y="20065"/>
                  </a:lnTo>
                  <a:lnTo>
                    <a:pt x="699644" y="21716"/>
                  </a:lnTo>
                  <a:lnTo>
                    <a:pt x="1605082" y="21716"/>
                  </a:lnTo>
                  <a:lnTo>
                    <a:pt x="1521473" y="20827"/>
                  </a:lnTo>
                  <a:lnTo>
                    <a:pt x="1527827" y="20827"/>
                  </a:lnTo>
                  <a:lnTo>
                    <a:pt x="1460400" y="19303"/>
                  </a:lnTo>
                  <a:close/>
                </a:path>
                <a:path w="10998835" h="31114">
                  <a:moveTo>
                    <a:pt x="1793711" y="20065"/>
                  </a:moveTo>
                  <a:lnTo>
                    <a:pt x="1591599" y="20065"/>
                  </a:lnTo>
                  <a:lnTo>
                    <a:pt x="1564529" y="21716"/>
                  </a:lnTo>
                  <a:lnTo>
                    <a:pt x="1684211" y="21716"/>
                  </a:lnTo>
                  <a:lnTo>
                    <a:pt x="1793711" y="20065"/>
                  </a:lnTo>
                  <a:close/>
                </a:path>
                <a:path w="10998835" h="31114">
                  <a:moveTo>
                    <a:pt x="6677393" y="19303"/>
                  </a:moveTo>
                  <a:lnTo>
                    <a:pt x="5845882" y="19303"/>
                  </a:lnTo>
                  <a:lnTo>
                    <a:pt x="6094213" y="21716"/>
                  </a:lnTo>
                  <a:lnTo>
                    <a:pt x="6413401" y="21716"/>
                  </a:lnTo>
                  <a:lnTo>
                    <a:pt x="7129013" y="20827"/>
                  </a:lnTo>
                  <a:lnTo>
                    <a:pt x="7161022" y="20065"/>
                  </a:lnTo>
                  <a:lnTo>
                    <a:pt x="7239114" y="20065"/>
                  </a:lnTo>
                  <a:lnTo>
                    <a:pt x="6677393" y="19303"/>
                  </a:lnTo>
                  <a:close/>
                </a:path>
                <a:path w="10998835" h="31114">
                  <a:moveTo>
                    <a:pt x="7921872" y="20065"/>
                  </a:moveTo>
                  <a:lnTo>
                    <a:pt x="7648076" y="20065"/>
                  </a:lnTo>
                  <a:lnTo>
                    <a:pt x="7710831" y="21716"/>
                  </a:lnTo>
                  <a:lnTo>
                    <a:pt x="7870934" y="21716"/>
                  </a:lnTo>
                  <a:lnTo>
                    <a:pt x="7921872" y="20065"/>
                  </a:lnTo>
                  <a:close/>
                </a:path>
                <a:path w="10998835" h="31114">
                  <a:moveTo>
                    <a:pt x="10694453" y="20827"/>
                  </a:moveTo>
                  <a:lnTo>
                    <a:pt x="9368212" y="20827"/>
                  </a:lnTo>
                  <a:lnTo>
                    <a:pt x="9411266" y="21716"/>
                  </a:lnTo>
                  <a:lnTo>
                    <a:pt x="10584968" y="21716"/>
                  </a:lnTo>
                  <a:lnTo>
                    <a:pt x="10694453" y="20827"/>
                  </a:lnTo>
                  <a:close/>
                </a:path>
                <a:path w="10998835" h="31114">
                  <a:moveTo>
                    <a:pt x="2685856" y="20065"/>
                  </a:moveTo>
                  <a:lnTo>
                    <a:pt x="1998698" y="20065"/>
                  </a:lnTo>
                  <a:lnTo>
                    <a:pt x="2029863" y="20827"/>
                  </a:lnTo>
                  <a:lnTo>
                    <a:pt x="2633658" y="20827"/>
                  </a:lnTo>
                  <a:lnTo>
                    <a:pt x="2685856" y="20065"/>
                  </a:lnTo>
                  <a:close/>
                </a:path>
                <a:path w="10998835" h="31114">
                  <a:moveTo>
                    <a:pt x="9112394" y="19303"/>
                  </a:moveTo>
                  <a:lnTo>
                    <a:pt x="7608316" y="19303"/>
                  </a:lnTo>
                  <a:lnTo>
                    <a:pt x="7650235" y="20065"/>
                  </a:lnTo>
                  <a:lnTo>
                    <a:pt x="7971979" y="20065"/>
                  </a:lnTo>
                  <a:lnTo>
                    <a:pt x="8045240" y="20827"/>
                  </a:lnTo>
                  <a:lnTo>
                    <a:pt x="9066762" y="20827"/>
                  </a:lnTo>
                  <a:lnTo>
                    <a:pt x="9112394" y="19303"/>
                  </a:lnTo>
                  <a:close/>
                </a:path>
                <a:path w="10998835" h="31114">
                  <a:moveTo>
                    <a:pt x="1807616" y="15366"/>
                  </a:moveTo>
                  <a:lnTo>
                    <a:pt x="1695424" y="15366"/>
                  </a:lnTo>
                  <a:lnTo>
                    <a:pt x="1670537" y="16128"/>
                  </a:lnTo>
                  <a:lnTo>
                    <a:pt x="1634560" y="17652"/>
                  </a:lnTo>
                  <a:lnTo>
                    <a:pt x="1591410" y="20065"/>
                  </a:lnTo>
                  <a:lnTo>
                    <a:pt x="1797789" y="20065"/>
                  </a:lnTo>
                  <a:lnTo>
                    <a:pt x="1853634" y="18541"/>
                  </a:lnTo>
                  <a:lnTo>
                    <a:pt x="1857425" y="18541"/>
                  </a:lnTo>
                  <a:lnTo>
                    <a:pt x="1891325" y="17272"/>
                  </a:lnTo>
                  <a:lnTo>
                    <a:pt x="1845643" y="16128"/>
                  </a:lnTo>
                  <a:lnTo>
                    <a:pt x="1844571" y="16128"/>
                  </a:lnTo>
                  <a:lnTo>
                    <a:pt x="1807616" y="15366"/>
                  </a:lnTo>
                  <a:close/>
                </a:path>
                <a:path w="10998835" h="31114">
                  <a:moveTo>
                    <a:pt x="1967534" y="19303"/>
                  </a:moveTo>
                  <a:lnTo>
                    <a:pt x="1829789" y="19303"/>
                  </a:lnTo>
                  <a:lnTo>
                    <a:pt x="1793711" y="20065"/>
                  </a:lnTo>
                  <a:lnTo>
                    <a:pt x="1998698" y="20065"/>
                  </a:lnTo>
                  <a:lnTo>
                    <a:pt x="1967534" y="19303"/>
                  </a:lnTo>
                  <a:close/>
                </a:path>
                <a:path w="10998835" h="31114">
                  <a:moveTo>
                    <a:pt x="2774625" y="19303"/>
                  </a:moveTo>
                  <a:lnTo>
                    <a:pt x="2738054" y="19303"/>
                  </a:lnTo>
                  <a:lnTo>
                    <a:pt x="2685856" y="20065"/>
                  </a:lnTo>
                  <a:lnTo>
                    <a:pt x="2835815" y="20065"/>
                  </a:lnTo>
                  <a:lnTo>
                    <a:pt x="2774625" y="19303"/>
                  </a:lnTo>
                  <a:close/>
                </a:path>
                <a:path w="10998835" h="31114">
                  <a:moveTo>
                    <a:pt x="3274964" y="19303"/>
                  </a:moveTo>
                  <a:lnTo>
                    <a:pt x="2774772" y="19303"/>
                  </a:lnTo>
                  <a:lnTo>
                    <a:pt x="2649138" y="20065"/>
                  </a:lnTo>
                  <a:lnTo>
                    <a:pt x="3220524" y="20065"/>
                  </a:lnTo>
                  <a:lnTo>
                    <a:pt x="3274964" y="19303"/>
                  </a:lnTo>
                  <a:close/>
                </a:path>
                <a:path w="10998835" h="31114">
                  <a:moveTo>
                    <a:pt x="5585305" y="19303"/>
                  </a:moveTo>
                  <a:lnTo>
                    <a:pt x="4896396" y="19303"/>
                  </a:lnTo>
                  <a:lnTo>
                    <a:pt x="4955027" y="20065"/>
                  </a:lnTo>
                  <a:lnTo>
                    <a:pt x="5537828" y="20065"/>
                  </a:lnTo>
                  <a:lnTo>
                    <a:pt x="5585305" y="19303"/>
                  </a:lnTo>
                  <a:close/>
                </a:path>
                <a:path w="10998835" h="31114">
                  <a:moveTo>
                    <a:pt x="7086816" y="19303"/>
                  </a:moveTo>
                  <a:lnTo>
                    <a:pt x="6932436" y="19303"/>
                  </a:lnTo>
                  <a:lnTo>
                    <a:pt x="6984072" y="20065"/>
                  </a:lnTo>
                  <a:lnTo>
                    <a:pt x="7034403" y="20065"/>
                  </a:lnTo>
                  <a:lnTo>
                    <a:pt x="7086816" y="19303"/>
                  </a:lnTo>
                  <a:close/>
                </a:path>
                <a:path w="10998835" h="31114">
                  <a:moveTo>
                    <a:pt x="7311990" y="17652"/>
                  </a:moveTo>
                  <a:lnTo>
                    <a:pt x="7146812" y="17652"/>
                  </a:lnTo>
                  <a:lnTo>
                    <a:pt x="7091279" y="19303"/>
                  </a:lnTo>
                  <a:lnTo>
                    <a:pt x="7193031" y="19303"/>
                  </a:lnTo>
                  <a:lnTo>
                    <a:pt x="7161022" y="20065"/>
                  </a:lnTo>
                  <a:lnTo>
                    <a:pt x="7155171" y="20065"/>
                  </a:lnTo>
                  <a:lnTo>
                    <a:pt x="7242592" y="18541"/>
                  </a:lnTo>
                  <a:lnTo>
                    <a:pt x="7244893" y="18541"/>
                  </a:lnTo>
                  <a:lnTo>
                    <a:pt x="7311990" y="17652"/>
                  </a:lnTo>
                  <a:close/>
                </a:path>
                <a:path w="10998835" h="31114">
                  <a:moveTo>
                    <a:pt x="9301435" y="19303"/>
                  </a:moveTo>
                  <a:lnTo>
                    <a:pt x="9113736" y="19303"/>
                  </a:lnTo>
                  <a:lnTo>
                    <a:pt x="9088235" y="20065"/>
                  </a:lnTo>
                  <a:lnTo>
                    <a:pt x="9333652" y="20065"/>
                  </a:lnTo>
                  <a:lnTo>
                    <a:pt x="9301435" y="19303"/>
                  </a:lnTo>
                  <a:close/>
                </a:path>
                <a:path w="10998835" h="31114">
                  <a:moveTo>
                    <a:pt x="1432088" y="18541"/>
                  </a:moveTo>
                  <a:lnTo>
                    <a:pt x="584898" y="18541"/>
                  </a:lnTo>
                  <a:lnTo>
                    <a:pt x="631266" y="19303"/>
                  </a:lnTo>
                  <a:lnTo>
                    <a:pt x="1461172" y="19303"/>
                  </a:lnTo>
                  <a:lnTo>
                    <a:pt x="1432088" y="18541"/>
                  </a:lnTo>
                  <a:close/>
                </a:path>
                <a:path w="10998835" h="31114">
                  <a:moveTo>
                    <a:pt x="2397281" y="16128"/>
                  </a:moveTo>
                  <a:lnTo>
                    <a:pt x="1921836" y="16128"/>
                  </a:lnTo>
                  <a:lnTo>
                    <a:pt x="1891427" y="17272"/>
                  </a:lnTo>
                  <a:lnTo>
                    <a:pt x="1906688" y="17652"/>
                  </a:lnTo>
                  <a:lnTo>
                    <a:pt x="1906273" y="17652"/>
                  </a:lnTo>
                  <a:lnTo>
                    <a:pt x="1967012" y="19303"/>
                  </a:lnTo>
                  <a:lnTo>
                    <a:pt x="3816379" y="19303"/>
                  </a:lnTo>
                  <a:lnTo>
                    <a:pt x="3757702" y="16890"/>
                  </a:lnTo>
                  <a:lnTo>
                    <a:pt x="2711263" y="16890"/>
                  </a:lnTo>
                  <a:lnTo>
                    <a:pt x="2397281" y="16128"/>
                  </a:lnTo>
                  <a:close/>
                </a:path>
                <a:path w="10998835" h="31114">
                  <a:moveTo>
                    <a:pt x="5672953" y="18541"/>
                  </a:moveTo>
                  <a:lnTo>
                    <a:pt x="4830877" y="18541"/>
                  </a:lnTo>
                  <a:lnTo>
                    <a:pt x="4899841" y="19303"/>
                  </a:lnTo>
                  <a:lnTo>
                    <a:pt x="5845882" y="19303"/>
                  </a:lnTo>
                  <a:lnTo>
                    <a:pt x="5672953" y="18541"/>
                  </a:lnTo>
                  <a:close/>
                </a:path>
                <a:path w="10998835" h="31114">
                  <a:moveTo>
                    <a:pt x="6807958" y="16890"/>
                  </a:moveTo>
                  <a:lnTo>
                    <a:pt x="4404777" y="16890"/>
                  </a:lnTo>
                  <a:lnTo>
                    <a:pt x="4375667" y="17652"/>
                  </a:lnTo>
                  <a:lnTo>
                    <a:pt x="4643830" y="18541"/>
                  </a:lnTo>
                  <a:lnTo>
                    <a:pt x="5566622" y="19303"/>
                  </a:lnTo>
                  <a:lnTo>
                    <a:pt x="6925116" y="19303"/>
                  </a:lnTo>
                  <a:lnTo>
                    <a:pt x="6807958" y="16890"/>
                  </a:lnTo>
                  <a:close/>
                </a:path>
                <a:path w="10998835" h="31114">
                  <a:moveTo>
                    <a:pt x="9139238" y="18541"/>
                  </a:moveTo>
                  <a:lnTo>
                    <a:pt x="7563629" y="18541"/>
                  </a:lnTo>
                  <a:lnTo>
                    <a:pt x="7608870" y="19303"/>
                  </a:lnTo>
                  <a:lnTo>
                    <a:pt x="9113736" y="19303"/>
                  </a:lnTo>
                  <a:lnTo>
                    <a:pt x="9139238" y="18541"/>
                  </a:lnTo>
                  <a:close/>
                </a:path>
                <a:path w="10998835" h="31114">
                  <a:moveTo>
                    <a:pt x="9224463" y="17652"/>
                  </a:moveTo>
                  <a:lnTo>
                    <a:pt x="9216978" y="17652"/>
                  </a:lnTo>
                  <a:lnTo>
                    <a:pt x="9301435" y="19303"/>
                  </a:lnTo>
                  <a:lnTo>
                    <a:pt x="10982415" y="19303"/>
                  </a:lnTo>
                  <a:lnTo>
                    <a:pt x="10982252" y="18541"/>
                  </a:lnTo>
                  <a:lnTo>
                    <a:pt x="9304788" y="18541"/>
                  </a:lnTo>
                  <a:lnTo>
                    <a:pt x="9224463" y="17652"/>
                  </a:lnTo>
                  <a:close/>
                </a:path>
                <a:path w="10998835" h="31114">
                  <a:moveTo>
                    <a:pt x="330173" y="13715"/>
                  </a:moveTo>
                  <a:lnTo>
                    <a:pt x="9461" y="13715"/>
                  </a:lnTo>
                  <a:lnTo>
                    <a:pt x="8861" y="16890"/>
                  </a:lnTo>
                  <a:lnTo>
                    <a:pt x="8789" y="17272"/>
                  </a:lnTo>
                  <a:lnTo>
                    <a:pt x="8716" y="17652"/>
                  </a:lnTo>
                  <a:lnTo>
                    <a:pt x="512160" y="17652"/>
                  </a:lnTo>
                  <a:lnTo>
                    <a:pt x="598878" y="18541"/>
                  </a:lnTo>
                  <a:lnTo>
                    <a:pt x="1429453" y="18541"/>
                  </a:lnTo>
                  <a:lnTo>
                    <a:pt x="1383567" y="16890"/>
                  </a:lnTo>
                  <a:lnTo>
                    <a:pt x="1383202" y="16890"/>
                  </a:lnTo>
                  <a:lnTo>
                    <a:pt x="1345222" y="15366"/>
                  </a:lnTo>
                  <a:lnTo>
                    <a:pt x="893142" y="15366"/>
                  </a:lnTo>
                  <a:lnTo>
                    <a:pt x="866636" y="14477"/>
                  </a:lnTo>
                  <a:lnTo>
                    <a:pt x="381132" y="14477"/>
                  </a:lnTo>
                  <a:lnTo>
                    <a:pt x="330173" y="13715"/>
                  </a:lnTo>
                  <a:close/>
                </a:path>
                <a:path w="10998835" h="31114">
                  <a:moveTo>
                    <a:pt x="9180597" y="17652"/>
                  </a:moveTo>
                  <a:lnTo>
                    <a:pt x="7483791" y="17652"/>
                  </a:lnTo>
                  <a:lnTo>
                    <a:pt x="7568138" y="18541"/>
                  </a:lnTo>
                  <a:lnTo>
                    <a:pt x="9140689" y="18541"/>
                  </a:lnTo>
                  <a:lnTo>
                    <a:pt x="9180597" y="17652"/>
                  </a:lnTo>
                  <a:close/>
                </a:path>
                <a:path w="10998835" h="31114">
                  <a:moveTo>
                    <a:pt x="10981898" y="16890"/>
                  </a:moveTo>
                  <a:lnTo>
                    <a:pt x="9531600" y="16890"/>
                  </a:lnTo>
                  <a:lnTo>
                    <a:pt x="9494029" y="17652"/>
                  </a:lnTo>
                  <a:lnTo>
                    <a:pt x="9500904" y="17652"/>
                  </a:lnTo>
                  <a:lnTo>
                    <a:pt x="9433009" y="18541"/>
                  </a:lnTo>
                  <a:lnTo>
                    <a:pt x="10982252" y="18541"/>
                  </a:lnTo>
                  <a:lnTo>
                    <a:pt x="10982061" y="17652"/>
                  </a:lnTo>
                  <a:lnTo>
                    <a:pt x="10981980" y="17272"/>
                  </a:lnTo>
                  <a:lnTo>
                    <a:pt x="10981898" y="16890"/>
                  </a:lnTo>
                  <a:close/>
                </a:path>
                <a:path w="10998835" h="31114">
                  <a:moveTo>
                    <a:pt x="8215929" y="16128"/>
                  </a:moveTo>
                  <a:lnTo>
                    <a:pt x="7178034" y="16128"/>
                  </a:lnTo>
                  <a:lnTo>
                    <a:pt x="7143950" y="17652"/>
                  </a:lnTo>
                  <a:lnTo>
                    <a:pt x="9228933" y="17652"/>
                  </a:lnTo>
                  <a:lnTo>
                    <a:pt x="9177773" y="16890"/>
                  </a:lnTo>
                  <a:lnTo>
                    <a:pt x="8302050" y="16890"/>
                  </a:lnTo>
                  <a:lnTo>
                    <a:pt x="8215929" y="16128"/>
                  </a:lnTo>
                  <a:close/>
                </a:path>
                <a:path w="10998835" h="31114">
                  <a:moveTo>
                    <a:pt x="2679735" y="16128"/>
                  </a:moveTo>
                  <a:lnTo>
                    <a:pt x="2524158" y="16128"/>
                  </a:lnTo>
                  <a:lnTo>
                    <a:pt x="2584386" y="16890"/>
                  </a:lnTo>
                  <a:lnTo>
                    <a:pt x="2570036" y="16890"/>
                  </a:lnTo>
                  <a:lnTo>
                    <a:pt x="2679735" y="16128"/>
                  </a:lnTo>
                  <a:close/>
                </a:path>
                <a:path w="10998835" h="31114">
                  <a:moveTo>
                    <a:pt x="4449187" y="15621"/>
                  </a:moveTo>
                  <a:lnTo>
                    <a:pt x="3731618" y="15621"/>
                  </a:lnTo>
                  <a:lnTo>
                    <a:pt x="3757169" y="16890"/>
                  </a:lnTo>
                  <a:lnTo>
                    <a:pt x="4404777" y="16890"/>
                  </a:lnTo>
                  <a:lnTo>
                    <a:pt x="4449187" y="15621"/>
                  </a:lnTo>
                  <a:close/>
                </a:path>
                <a:path w="10998835" h="31114">
                  <a:moveTo>
                    <a:pt x="6739047" y="15366"/>
                  </a:moveTo>
                  <a:lnTo>
                    <a:pt x="6280533" y="15366"/>
                  </a:lnTo>
                  <a:lnTo>
                    <a:pt x="6263614" y="15621"/>
                  </a:lnTo>
                  <a:lnTo>
                    <a:pt x="6216294" y="16128"/>
                  </a:lnTo>
                  <a:lnTo>
                    <a:pt x="6770960" y="16128"/>
                  </a:lnTo>
                  <a:lnTo>
                    <a:pt x="6807958" y="16890"/>
                  </a:lnTo>
                  <a:lnTo>
                    <a:pt x="6806263" y="16890"/>
                  </a:lnTo>
                  <a:lnTo>
                    <a:pt x="6739047" y="15366"/>
                  </a:lnTo>
                  <a:close/>
                </a:path>
                <a:path w="10998835" h="31114">
                  <a:moveTo>
                    <a:pt x="9130894" y="16128"/>
                  </a:moveTo>
                  <a:lnTo>
                    <a:pt x="8304879" y="16128"/>
                  </a:lnTo>
                  <a:lnTo>
                    <a:pt x="8257575" y="16890"/>
                  </a:lnTo>
                  <a:lnTo>
                    <a:pt x="9177773" y="16890"/>
                  </a:lnTo>
                  <a:lnTo>
                    <a:pt x="9130894" y="16128"/>
                  </a:lnTo>
                  <a:close/>
                </a:path>
                <a:path w="10998835" h="31114">
                  <a:moveTo>
                    <a:pt x="9574994" y="15621"/>
                  </a:moveTo>
                  <a:lnTo>
                    <a:pt x="9101933" y="15621"/>
                  </a:lnTo>
                  <a:lnTo>
                    <a:pt x="9176791" y="16890"/>
                  </a:lnTo>
                  <a:lnTo>
                    <a:pt x="9531600" y="16890"/>
                  </a:lnTo>
                  <a:lnTo>
                    <a:pt x="9574994" y="15621"/>
                  </a:lnTo>
                  <a:close/>
                </a:path>
                <a:path w="10998835" h="31114">
                  <a:moveTo>
                    <a:pt x="2396842" y="13715"/>
                  </a:moveTo>
                  <a:lnTo>
                    <a:pt x="1976204" y="13715"/>
                  </a:lnTo>
                  <a:lnTo>
                    <a:pt x="1922394" y="16128"/>
                  </a:lnTo>
                  <a:lnTo>
                    <a:pt x="2524158" y="16128"/>
                  </a:lnTo>
                  <a:lnTo>
                    <a:pt x="2484006" y="15621"/>
                  </a:lnTo>
                  <a:lnTo>
                    <a:pt x="2490245" y="15621"/>
                  </a:lnTo>
                  <a:lnTo>
                    <a:pt x="2476408" y="15366"/>
                  </a:lnTo>
                  <a:lnTo>
                    <a:pt x="2473296" y="15366"/>
                  </a:lnTo>
                  <a:lnTo>
                    <a:pt x="2396842" y="13715"/>
                  </a:lnTo>
                  <a:close/>
                </a:path>
                <a:path w="10998835" h="31114">
                  <a:moveTo>
                    <a:pt x="2697545" y="15621"/>
                  </a:moveTo>
                  <a:lnTo>
                    <a:pt x="2490245" y="15621"/>
                  </a:lnTo>
                  <a:lnTo>
                    <a:pt x="2517919" y="16128"/>
                  </a:lnTo>
                  <a:lnTo>
                    <a:pt x="2668671" y="16128"/>
                  </a:lnTo>
                  <a:lnTo>
                    <a:pt x="2697545" y="15621"/>
                  </a:lnTo>
                  <a:close/>
                </a:path>
                <a:path w="10998835" h="31114">
                  <a:moveTo>
                    <a:pt x="6263614" y="15621"/>
                  </a:moveTo>
                  <a:lnTo>
                    <a:pt x="6071876" y="15621"/>
                  </a:lnTo>
                  <a:lnTo>
                    <a:pt x="6103129" y="16128"/>
                  </a:lnTo>
                  <a:lnTo>
                    <a:pt x="6229777" y="16128"/>
                  </a:lnTo>
                  <a:lnTo>
                    <a:pt x="6263614" y="15621"/>
                  </a:lnTo>
                  <a:close/>
                </a:path>
                <a:path w="10998835" h="31114">
                  <a:moveTo>
                    <a:pt x="8130796" y="13715"/>
                  </a:moveTo>
                  <a:lnTo>
                    <a:pt x="7218022" y="13715"/>
                  </a:lnTo>
                  <a:lnTo>
                    <a:pt x="7178810" y="16128"/>
                  </a:lnTo>
                  <a:lnTo>
                    <a:pt x="8225308" y="16128"/>
                  </a:lnTo>
                  <a:lnTo>
                    <a:pt x="8130796" y="13715"/>
                  </a:lnTo>
                  <a:close/>
                </a:path>
                <a:path w="10998835" h="31114">
                  <a:moveTo>
                    <a:pt x="8904924" y="12826"/>
                  </a:moveTo>
                  <a:lnTo>
                    <a:pt x="8386848" y="12826"/>
                  </a:lnTo>
                  <a:lnTo>
                    <a:pt x="8368266" y="13715"/>
                  </a:lnTo>
                  <a:lnTo>
                    <a:pt x="8367892" y="13715"/>
                  </a:lnTo>
                  <a:lnTo>
                    <a:pt x="8315088" y="16128"/>
                  </a:lnTo>
                  <a:lnTo>
                    <a:pt x="8304879" y="16128"/>
                  </a:lnTo>
                  <a:lnTo>
                    <a:pt x="8336414" y="15621"/>
                  </a:lnTo>
                  <a:lnTo>
                    <a:pt x="9101933" y="15621"/>
                  </a:lnTo>
                  <a:lnTo>
                    <a:pt x="9034561" y="14477"/>
                  </a:lnTo>
                  <a:lnTo>
                    <a:pt x="9036092" y="14477"/>
                  </a:lnTo>
                  <a:lnTo>
                    <a:pt x="8904924" y="12826"/>
                  </a:lnTo>
                  <a:close/>
                </a:path>
                <a:path w="10998835" h="31114">
                  <a:moveTo>
                    <a:pt x="3649855" y="11557"/>
                  </a:moveTo>
                  <a:lnTo>
                    <a:pt x="2830715" y="11557"/>
                  </a:lnTo>
                  <a:lnTo>
                    <a:pt x="2769410" y="13715"/>
                  </a:lnTo>
                  <a:lnTo>
                    <a:pt x="2768023" y="13715"/>
                  </a:lnTo>
                  <a:lnTo>
                    <a:pt x="2715133" y="15366"/>
                  </a:lnTo>
                  <a:lnTo>
                    <a:pt x="2711983" y="15366"/>
                  </a:lnTo>
                  <a:lnTo>
                    <a:pt x="2697545" y="15621"/>
                  </a:lnTo>
                  <a:lnTo>
                    <a:pt x="3731618" y="15621"/>
                  </a:lnTo>
                  <a:lnTo>
                    <a:pt x="3649855" y="11557"/>
                  </a:lnTo>
                  <a:close/>
                </a:path>
                <a:path w="10998835" h="31114">
                  <a:moveTo>
                    <a:pt x="5873352" y="11557"/>
                  </a:moveTo>
                  <a:lnTo>
                    <a:pt x="5537437" y="11557"/>
                  </a:lnTo>
                  <a:lnTo>
                    <a:pt x="5323032" y="14477"/>
                  </a:lnTo>
                  <a:lnTo>
                    <a:pt x="4507738" y="14477"/>
                  </a:lnTo>
                  <a:lnTo>
                    <a:pt x="4449187" y="15621"/>
                  </a:lnTo>
                  <a:lnTo>
                    <a:pt x="6071876" y="15621"/>
                  </a:lnTo>
                  <a:lnTo>
                    <a:pt x="6056250" y="15366"/>
                  </a:lnTo>
                  <a:lnTo>
                    <a:pt x="6049746" y="15366"/>
                  </a:lnTo>
                  <a:lnTo>
                    <a:pt x="5908611" y="12191"/>
                  </a:lnTo>
                  <a:lnTo>
                    <a:pt x="5913298" y="12191"/>
                  </a:lnTo>
                  <a:lnTo>
                    <a:pt x="5873352" y="11557"/>
                  </a:lnTo>
                  <a:close/>
                </a:path>
                <a:path w="10998835" h="31114">
                  <a:moveTo>
                    <a:pt x="10982314" y="13715"/>
                  </a:moveTo>
                  <a:lnTo>
                    <a:pt x="9627896" y="13715"/>
                  </a:lnTo>
                  <a:lnTo>
                    <a:pt x="9574994" y="15621"/>
                  </a:lnTo>
                  <a:lnTo>
                    <a:pt x="10981900" y="15621"/>
                  </a:lnTo>
                  <a:lnTo>
                    <a:pt x="10982314" y="13715"/>
                  </a:lnTo>
                  <a:close/>
                </a:path>
                <a:path w="10998835" h="31114">
                  <a:moveTo>
                    <a:pt x="1239793" y="11302"/>
                  </a:moveTo>
                  <a:lnTo>
                    <a:pt x="1126947" y="11302"/>
                  </a:lnTo>
                  <a:lnTo>
                    <a:pt x="999828" y="14477"/>
                  </a:lnTo>
                  <a:lnTo>
                    <a:pt x="1022049" y="14477"/>
                  </a:lnTo>
                  <a:lnTo>
                    <a:pt x="936160" y="15366"/>
                  </a:lnTo>
                  <a:lnTo>
                    <a:pt x="1344605" y="15366"/>
                  </a:lnTo>
                  <a:lnTo>
                    <a:pt x="1307470" y="13715"/>
                  </a:lnTo>
                  <a:lnTo>
                    <a:pt x="1309984" y="13715"/>
                  </a:lnTo>
                  <a:lnTo>
                    <a:pt x="1239793" y="11302"/>
                  </a:lnTo>
                  <a:close/>
                </a:path>
                <a:path w="10998835" h="31114">
                  <a:moveTo>
                    <a:pt x="1757889" y="14477"/>
                  </a:moveTo>
                  <a:lnTo>
                    <a:pt x="1742051" y="14477"/>
                  </a:lnTo>
                  <a:lnTo>
                    <a:pt x="1807616" y="15366"/>
                  </a:lnTo>
                  <a:lnTo>
                    <a:pt x="1682053" y="15366"/>
                  </a:lnTo>
                  <a:lnTo>
                    <a:pt x="1757889" y="14477"/>
                  </a:lnTo>
                  <a:close/>
                </a:path>
                <a:path w="10998835" h="31114">
                  <a:moveTo>
                    <a:pt x="6573100" y="12191"/>
                  </a:moveTo>
                  <a:lnTo>
                    <a:pt x="6462835" y="12191"/>
                  </a:lnTo>
                  <a:lnTo>
                    <a:pt x="6282381" y="15366"/>
                  </a:lnTo>
                  <a:lnTo>
                    <a:pt x="6739344" y="15366"/>
                  </a:lnTo>
                  <a:lnTo>
                    <a:pt x="6665241" y="13715"/>
                  </a:lnTo>
                  <a:lnTo>
                    <a:pt x="6669810" y="13715"/>
                  </a:lnTo>
                  <a:lnTo>
                    <a:pt x="6590357" y="12319"/>
                  </a:lnTo>
                  <a:lnTo>
                    <a:pt x="6573100" y="12191"/>
                  </a:lnTo>
                  <a:close/>
                </a:path>
                <a:path w="10998835" h="31114">
                  <a:moveTo>
                    <a:pt x="843917" y="13715"/>
                  </a:moveTo>
                  <a:lnTo>
                    <a:pt x="458570" y="13715"/>
                  </a:lnTo>
                  <a:lnTo>
                    <a:pt x="423956" y="14477"/>
                  </a:lnTo>
                  <a:lnTo>
                    <a:pt x="866636" y="14477"/>
                  </a:lnTo>
                  <a:lnTo>
                    <a:pt x="843917" y="13715"/>
                  </a:lnTo>
                  <a:close/>
                </a:path>
                <a:path w="10998835" h="31114">
                  <a:moveTo>
                    <a:pt x="5136297" y="12191"/>
                  </a:moveTo>
                  <a:lnTo>
                    <a:pt x="4725364" y="12191"/>
                  </a:lnTo>
                  <a:lnTo>
                    <a:pt x="4654586" y="12826"/>
                  </a:lnTo>
                  <a:lnTo>
                    <a:pt x="4543940" y="13715"/>
                  </a:lnTo>
                  <a:lnTo>
                    <a:pt x="4548505" y="13715"/>
                  </a:lnTo>
                  <a:lnTo>
                    <a:pt x="4508171" y="14477"/>
                  </a:lnTo>
                  <a:lnTo>
                    <a:pt x="5197537" y="14477"/>
                  </a:lnTo>
                  <a:lnTo>
                    <a:pt x="5136297" y="12191"/>
                  </a:lnTo>
                  <a:close/>
                </a:path>
                <a:path w="10998835" h="31114">
                  <a:moveTo>
                    <a:pt x="175803" y="10540"/>
                  </a:moveTo>
                  <a:lnTo>
                    <a:pt x="101340" y="10540"/>
                  </a:lnTo>
                  <a:lnTo>
                    <a:pt x="56002" y="11302"/>
                  </a:lnTo>
                  <a:lnTo>
                    <a:pt x="60381" y="11302"/>
                  </a:lnTo>
                  <a:lnTo>
                    <a:pt x="0" y="13715"/>
                  </a:lnTo>
                  <a:lnTo>
                    <a:pt x="327337" y="13715"/>
                  </a:lnTo>
                  <a:lnTo>
                    <a:pt x="175803" y="10540"/>
                  </a:lnTo>
                  <a:close/>
                </a:path>
                <a:path w="10998835" h="31114">
                  <a:moveTo>
                    <a:pt x="672845" y="8509"/>
                  </a:moveTo>
                  <a:lnTo>
                    <a:pt x="641592" y="8509"/>
                  </a:lnTo>
                  <a:lnTo>
                    <a:pt x="464520" y="13715"/>
                  </a:lnTo>
                  <a:lnTo>
                    <a:pt x="841568" y="13715"/>
                  </a:lnTo>
                  <a:lnTo>
                    <a:pt x="766477" y="10540"/>
                  </a:lnTo>
                  <a:lnTo>
                    <a:pt x="765165" y="10540"/>
                  </a:lnTo>
                  <a:lnTo>
                    <a:pt x="713378" y="9016"/>
                  </a:lnTo>
                  <a:lnTo>
                    <a:pt x="588331" y="9016"/>
                  </a:lnTo>
                  <a:lnTo>
                    <a:pt x="672845" y="8509"/>
                  </a:lnTo>
                  <a:close/>
                </a:path>
                <a:path w="10998835" h="31114">
                  <a:moveTo>
                    <a:pt x="2233106" y="9778"/>
                  </a:moveTo>
                  <a:lnTo>
                    <a:pt x="2090573" y="9778"/>
                  </a:lnTo>
                  <a:lnTo>
                    <a:pt x="2036397" y="11302"/>
                  </a:lnTo>
                  <a:lnTo>
                    <a:pt x="1975008" y="13715"/>
                  </a:lnTo>
                  <a:lnTo>
                    <a:pt x="2398976" y="13715"/>
                  </a:lnTo>
                  <a:lnTo>
                    <a:pt x="2233106" y="9778"/>
                  </a:lnTo>
                  <a:close/>
                </a:path>
                <a:path w="10998835" h="31114">
                  <a:moveTo>
                    <a:pt x="7760107" y="11557"/>
                  </a:moveTo>
                  <a:lnTo>
                    <a:pt x="7257814" y="11557"/>
                  </a:lnTo>
                  <a:lnTo>
                    <a:pt x="7217013" y="13715"/>
                  </a:lnTo>
                  <a:lnTo>
                    <a:pt x="7973749" y="13715"/>
                  </a:lnTo>
                  <a:lnTo>
                    <a:pt x="7870819" y="12826"/>
                  </a:lnTo>
                  <a:lnTo>
                    <a:pt x="7820083" y="12319"/>
                  </a:lnTo>
                  <a:lnTo>
                    <a:pt x="7823824" y="12319"/>
                  </a:lnTo>
                  <a:lnTo>
                    <a:pt x="7760107" y="11557"/>
                  </a:lnTo>
                  <a:close/>
                </a:path>
                <a:path w="10998835" h="31114">
                  <a:moveTo>
                    <a:pt x="8285555" y="12826"/>
                  </a:moveTo>
                  <a:lnTo>
                    <a:pt x="8058919" y="12826"/>
                  </a:lnTo>
                  <a:lnTo>
                    <a:pt x="8122561" y="13715"/>
                  </a:lnTo>
                  <a:lnTo>
                    <a:pt x="7820380" y="13715"/>
                  </a:lnTo>
                  <a:lnTo>
                    <a:pt x="8285555" y="12826"/>
                  </a:lnTo>
                  <a:close/>
                </a:path>
                <a:path w="10998835" h="31114">
                  <a:moveTo>
                    <a:pt x="10894285" y="11302"/>
                  </a:moveTo>
                  <a:lnTo>
                    <a:pt x="9697327" y="11302"/>
                  </a:lnTo>
                  <a:lnTo>
                    <a:pt x="9627497" y="13715"/>
                  </a:lnTo>
                  <a:lnTo>
                    <a:pt x="10998615" y="13715"/>
                  </a:lnTo>
                  <a:lnTo>
                    <a:pt x="10894285" y="11302"/>
                  </a:lnTo>
                  <a:close/>
                </a:path>
                <a:path w="10998835" h="31114">
                  <a:moveTo>
                    <a:pt x="8397466" y="12319"/>
                  </a:moveTo>
                  <a:lnTo>
                    <a:pt x="7823824" y="12319"/>
                  </a:lnTo>
                  <a:lnTo>
                    <a:pt x="7867079" y="12826"/>
                  </a:lnTo>
                  <a:lnTo>
                    <a:pt x="8386848" y="12826"/>
                  </a:lnTo>
                  <a:lnTo>
                    <a:pt x="8397466" y="12319"/>
                  </a:lnTo>
                  <a:close/>
                </a:path>
                <a:path w="10998835" h="31114">
                  <a:moveTo>
                    <a:pt x="8693043" y="9778"/>
                  </a:moveTo>
                  <a:lnTo>
                    <a:pt x="8465428" y="9778"/>
                  </a:lnTo>
                  <a:lnTo>
                    <a:pt x="8412250" y="11557"/>
                  </a:lnTo>
                  <a:lnTo>
                    <a:pt x="8413394" y="11557"/>
                  </a:lnTo>
                  <a:lnTo>
                    <a:pt x="8397466" y="12319"/>
                  </a:lnTo>
                  <a:lnTo>
                    <a:pt x="8864564" y="12319"/>
                  </a:lnTo>
                  <a:lnTo>
                    <a:pt x="8904924" y="12826"/>
                  </a:lnTo>
                  <a:lnTo>
                    <a:pt x="8901374" y="12826"/>
                  </a:lnTo>
                  <a:lnTo>
                    <a:pt x="8751702" y="10540"/>
                  </a:lnTo>
                  <a:lnTo>
                    <a:pt x="8750450" y="10540"/>
                  </a:lnTo>
                  <a:lnTo>
                    <a:pt x="8693043" y="9778"/>
                  </a:lnTo>
                  <a:close/>
                </a:path>
                <a:path w="10998835" h="31114">
                  <a:moveTo>
                    <a:pt x="5115194" y="11557"/>
                  </a:moveTo>
                  <a:lnTo>
                    <a:pt x="4793665" y="11557"/>
                  </a:lnTo>
                  <a:lnTo>
                    <a:pt x="4725983" y="12191"/>
                  </a:lnTo>
                  <a:lnTo>
                    <a:pt x="5139026" y="12191"/>
                  </a:lnTo>
                  <a:lnTo>
                    <a:pt x="5115194" y="11557"/>
                  </a:lnTo>
                  <a:close/>
                </a:path>
                <a:path w="10998835" h="31114">
                  <a:moveTo>
                    <a:pt x="3597151" y="9016"/>
                  </a:moveTo>
                  <a:lnTo>
                    <a:pt x="2897275" y="9016"/>
                  </a:lnTo>
                  <a:lnTo>
                    <a:pt x="2831008" y="11557"/>
                  </a:lnTo>
                  <a:lnTo>
                    <a:pt x="2830715" y="11557"/>
                  </a:lnTo>
                  <a:lnTo>
                    <a:pt x="2837927" y="11302"/>
                  </a:lnTo>
                  <a:lnTo>
                    <a:pt x="3644745" y="11302"/>
                  </a:lnTo>
                  <a:lnTo>
                    <a:pt x="3614084" y="9778"/>
                  </a:lnTo>
                  <a:lnTo>
                    <a:pt x="3597151" y="9016"/>
                  </a:lnTo>
                  <a:close/>
                </a:path>
                <a:path w="10998835" h="31114">
                  <a:moveTo>
                    <a:pt x="4820737" y="11302"/>
                  </a:moveTo>
                  <a:lnTo>
                    <a:pt x="3644745" y="11302"/>
                  </a:lnTo>
                  <a:lnTo>
                    <a:pt x="3649855" y="11557"/>
                  </a:lnTo>
                  <a:lnTo>
                    <a:pt x="4793665" y="11557"/>
                  </a:lnTo>
                  <a:lnTo>
                    <a:pt x="4820737" y="11302"/>
                  </a:lnTo>
                  <a:close/>
                </a:path>
                <a:path w="10998835" h="31114">
                  <a:moveTo>
                    <a:pt x="5559590" y="11302"/>
                  </a:moveTo>
                  <a:lnTo>
                    <a:pt x="5105661" y="11302"/>
                  </a:lnTo>
                  <a:lnTo>
                    <a:pt x="5115194" y="11557"/>
                  </a:lnTo>
                  <a:lnTo>
                    <a:pt x="5537437" y="11557"/>
                  </a:lnTo>
                  <a:lnTo>
                    <a:pt x="5559590" y="11302"/>
                  </a:lnTo>
                  <a:close/>
                </a:path>
                <a:path w="10998835" h="31114">
                  <a:moveTo>
                    <a:pt x="7265048" y="11302"/>
                  </a:moveTo>
                  <a:lnTo>
                    <a:pt x="5857374" y="11302"/>
                  </a:lnTo>
                  <a:lnTo>
                    <a:pt x="5873352" y="11557"/>
                  </a:lnTo>
                  <a:lnTo>
                    <a:pt x="7257814" y="11557"/>
                  </a:lnTo>
                  <a:lnTo>
                    <a:pt x="7265048" y="11302"/>
                  </a:lnTo>
                  <a:close/>
                </a:path>
                <a:path w="10998835" h="31114">
                  <a:moveTo>
                    <a:pt x="8418703" y="11302"/>
                  </a:moveTo>
                  <a:lnTo>
                    <a:pt x="7739257" y="11302"/>
                  </a:lnTo>
                  <a:lnTo>
                    <a:pt x="7760107" y="11557"/>
                  </a:lnTo>
                  <a:lnTo>
                    <a:pt x="8413394" y="11557"/>
                  </a:lnTo>
                  <a:lnTo>
                    <a:pt x="8418703" y="11302"/>
                  </a:lnTo>
                  <a:close/>
                </a:path>
                <a:path w="10998835" h="31114">
                  <a:moveTo>
                    <a:pt x="1219382" y="10540"/>
                  </a:moveTo>
                  <a:lnTo>
                    <a:pt x="1157049" y="10540"/>
                  </a:lnTo>
                  <a:lnTo>
                    <a:pt x="1239793" y="11302"/>
                  </a:lnTo>
                  <a:lnTo>
                    <a:pt x="1115127" y="11302"/>
                  </a:lnTo>
                  <a:lnTo>
                    <a:pt x="1219382" y="10540"/>
                  </a:lnTo>
                  <a:close/>
                </a:path>
                <a:path w="10998835" h="31114">
                  <a:moveTo>
                    <a:pt x="5067502" y="10540"/>
                  </a:moveTo>
                  <a:lnTo>
                    <a:pt x="4901956" y="10540"/>
                  </a:lnTo>
                  <a:lnTo>
                    <a:pt x="4820737" y="11302"/>
                  </a:lnTo>
                  <a:lnTo>
                    <a:pt x="5115222" y="11302"/>
                  </a:lnTo>
                  <a:lnTo>
                    <a:pt x="5067502" y="10540"/>
                  </a:lnTo>
                  <a:close/>
                </a:path>
                <a:path w="10998835" h="31114">
                  <a:moveTo>
                    <a:pt x="5786452" y="10540"/>
                  </a:moveTo>
                  <a:lnTo>
                    <a:pt x="5650307" y="10540"/>
                  </a:lnTo>
                  <a:lnTo>
                    <a:pt x="5535332" y="11302"/>
                  </a:lnTo>
                  <a:lnTo>
                    <a:pt x="5880361" y="11302"/>
                  </a:lnTo>
                  <a:lnTo>
                    <a:pt x="5786452" y="10540"/>
                  </a:lnTo>
                  <a:close/>
                </a:path>
                <a:path w="10998835" h="31114">
                  <a:moveTo>
                    <a:pt x="7520589" y="9016"/>
                  </a:moveTo>
                  <a:lnTo>
                    <a:pt x="7379895" y="9016"/>
                  </a:lnTo>
                  <a:lnTo>
                    <a:pt x="7275047" y="10540"/>
                  </a:lnTo>
                  <a:lnTo>
                    <a:pt x="7286752" y="10540"/>
                  </a:lnTo>
                  <a:lnTo>
                    <a:pt x="7265048" y="11302"/>
                  </a:lnTo>
                  <a:lnTo>
                    <a:pt x="7739257" y="11302"/>
                  </a:lnTo>
                  <a:lnTo>
                    <a:pt x="7570851" y="9398"/>
                  </a:lnTo>
                  <a:lnTo>
                    <a:pt x="7578339" y="9398"/>
                  </a:lnTo>
                  <a:lnTo>
                    <a:pt x="7520589" y="9016"/>
                  </a:lnTo>
                  <a:close/>
                </a:path>
                <a:path w="10998835" h="31114">
                  <a:moveTo>
                    <a:pt x="10856720" y="10540"/>
                  </a:moveTo>
                  <a:lnTo>
                    <a:pt x="9727123" y="10540"/>
                  </a:lnTo>
                  <a:lnTo>
                    <a:pt x="9694176" y="11302"/>
                  </a:lnTo>
                  <a:lnTo>
                    <a:pt x="10896157" y="11302"/>
                  </a:lnTo>
                  <a:lnTo>
                    <a:pt x="10856720" y="10540"/>
                  </a:lnTo>
                  <a:close/>
                </a:path>
                <a:path w="10998835" h="31114">
                  <a:moveTo>
                    <a:pt x="5037658" y="9778"/>
                  </a:moveTo>
                  <a:lnTo>
                    <a:pt x="4967392" y="9778"/>
                  </a:lnTo>
                  <a:lnTo>
                    <a:pt x="5093697" y="10540"/>
                  </a:lnTo>
                  <a:lnTo>
                    <a:pt x="4891059" y="10540"/>
                  </a:lnTo>
                  <a:lnTo>
                    <a:pt x="5037658" y="9778"/>
                  </a:lnTo>
                  <a:close/>
                </a:path>
                <a:path w="10998835" h="31114">
                  <a:moveTo>
                    <a:pt x="7308456" y="9778"/>
                  </a:moveTo>
                  <a:lnTo>
                    <a:pt x="5099763" y="9778"/>
                  </a:lnTo>
                  <a:lnTo>
                    <a:pt x="4828954" y="10540"/>
                  </a:lnTo>
                  <a:lnTo>
                    <a:pt x="7286752" y="10540"/>
                  </a:lnTo>
                  <a:lnTo>
                    <a:pt x="7308456" y="9778"/>
                  </a:lnTo>
                  <a:close/>
                </a:path>
                <a:path w="10998835" h="31114">
                  <a:moveTo>
                    <a:pt x="10768484" y="9016"/>
                  </a:moveTo>
                  <a:lnTo>
                    <a:pt x="9790178" y="9016"/>
                  </a:lnTo>
                  <a:lnTo>
                    <a:pt x="9728070" y="10540"/>
                  </a:lnTo>
                  <a:lnTo>
                    <a:pt x="9727123" y="10540"/>
                  </a:lnTo>
                  <a:lnTo>
                    <a:pt x="9760070" y="9778"/>
                  </a:lnTo>
                  <a:lnTo>
                    <a:pt x="10814943" y="9778"/>
                  </a:lnTo>
                  <a:lnTo>
                    <a:pt x="10768484" y="9016"/>
                  </a:lnTo>
                  <a:close/>
                </a:path>
                <a:path w="10998835" h="31114">
                  <a:moveTo>
                    <a:pt x="2196075" y="9398"/>
                  </a:moveTo>
                  <a:lnTo>
                    <a:pt x="2124464" y="9398"/>
                  </a:lnTo>
                  <a:lnTo>
                    <a:pt x="2095660" y="9778"/>
                  </a:lnTo>
                  <a:lnTo>
                    <a:pt x="2241911" y="9778"/>
                  </a:lnTo>
                  <a:lnTo>
                    <a:pt x="2196075" y="9398"/>
                  </a:lnTo>
                  <a:close/>
                </a:path>
                <a:path w="10998835" h="31114">
                  <a:moveTo>
                    <a:pt x="8659133" y="9398"/>
                  </a:moveTo>
                  <a:lnTo>
                    <a:pt x="8494440" y="9398"/>
                  </a:lnTo>
                  <a:lnTo>
                    <a:pt x="8472475" y="9778"/>
                  </a:lnTo>
                  <a:lnTo>
                    <a:pt x="8691741" y="9778"/>
                  </a:lnTo>
                  <a:lnTo>
                    <a:pt x="8659133" y="9398"/>
                  </a:lnTo>
                  <a:close/>
                </a:path>
                <a:path w="10998835" h="31114">
                  <a:moveTo>
                    <a:pt x="8596795" y="9016"/>
                  </a:moveTo>
                  <a:lnTo>
                    <a:pt x="8532602" y="9016"/>
                  </a:lnTo>
                  <a:lnTo>
                    <a:pt x="8486341" y="9398"/>
                  </a:lnTo>
                  <a:lnTo>
                    <a:pt x="8673998" y="9398"/>
                  </a:lnTo>
                  <a:lnTo>
                    <a:pt x="8596795" y="9016"/>
                  </a:lnTo>
                  <a:close/>
                </a:path>
                <a:path w="10998835" h="31114">
                  <a:moveTo>
                    <a:pt x="2910529" y="8509"/>
                  </a:moveTo>
                  <a:lnTo>
                    <a:pt x="672845" y="8509"/>
                  </a:lnTo>
                  <a:lnTo>
                    <a:pt x="708724" y="9016"/>
                  </a:lnTo>
                  <a:lnTo>
                    <a:pt x="2897275" y="9016"/>
                  </a:lnTo>
                  <a:lnTo>
                    <a:pt x="2910529" y="8509"/>
                  </a:lnTo>
                  <a:close/>
                </a:path>
                <a:path w="10998835" h="31114">
                  <a:moveTo>
                    <a:pt x="9821789" y="8509"/>
                  </a:moveTo>
                  <a:lnTo>
                    <a:pt x="3586015" y="8509"/>
                  </a:lnTo>
                  <a:lnTo>
                    <a:pt x="3597151" y="9016"/>
                  </a:lnTo>
                  <a:lnTo>
                    <a:pt x="9792360" y="9016"/>
                  </a:lnTo>
                  <a:lnTo>
                    <a:pt x="9821789" y="8509"/>
                  </a:lnTo>
                  <a:close/>
                </a:path>
                <a:path w="10998835" h="31114">
                  <a:moveTo>
                    <a:pt x="3287373" y="0"/>
                  </a:moveTo>
                  <a:lnTo>
                    <a:pt x="3241861" y="0"/>
                  </a:lnTo>
                  <a:lnTo>
                    <a:pt x="3197710" y="253"/>
                  </a:lnTo>
                  <a:lnTo>
                    <a:pt x="3111518" y="1777"/>
                  </a:lnTo>
                  <a:lnTo>
                    <a:pt x="2910529" y="8509"/>
                  </a:lnTo>
                  <a:lnTo>
                    <a:pt x="3586015" y="8509"/>
                  </a:lnTo>
                  <a:lnTo>
                    <a:pt x="3555390" y="7112"/>
                  </a:lnTo>
                  <a:lnTo>
                    <a:pt x="3555749" y="7112"/>
                  </a:lnTo>
                  <a:lnTo>
                    <a:pt x="3437006" y="2666"/>
                  </a:lnTo>
                  <a:lnTo>
                    <a:pt x="3334739" y="508"/>
                  </a:lnTo>
                  <a:lnTo>
                    <a:pt x="3287373" y="0"/>
                  </a:lnTo>
                  <a:close/>
                </a:path>
                <a:path w="10998835" h="31114">
                  <a:moveTo>
                    <a:pt x="10370708" y="5461"/>
                  </a:moveTo>
                  <a:lnTo>
                    <a:pt x="10138661" y="5461"/>
                  </a:lnTo>
                  <a:lnTo>
                    <a:pt x="10055029" y="5841"/>
                  </a:lnTo>
                  <a:lnTo>
                    <a:pt x="10065040" y="5841"/>
                  </a:lnTo>
                  <a:lnTo>
                    <a:pt x="9821371" y="8509"/>
                  </a:lnTo>
                  <a:lnTo>
                    <a:pt x="10729415" y="8509"/>
                  </a:lnTo>
                  <a:lnTo>
                    <a:pt x="10617729" y="7112"/>
                  </a:lnTo>
                  <a:lnTo>
                    <a:pt x="10620848" y="7112"/>
                  </a:lnTo>
                  <a:lnTo>
                    <a:pt x="10370708" y="5461"/>
                  </a:lnTo>
                  <a:close/>
                </a:path>
              </a:pathLst>
            </a:custGeom>
            <a:solidFill>
              <a:srgbClr val="E97031">
                <a:alpha val="74900"/>
              </a:srgbClr>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sp>
          <p:nvSpPr>
            <p:cNvPr id="5" name="object 5"/>
            <p:cNvSpPr/>
            <p:nvPr/>
          </p:nvSpPr>
          <p:spPr>
            <a:xfrm>
              <a:off x="575995" y="1680167"/>
              <a:ext cx="10973435" cy="28575"/>
            </a:xfrm>
            <a:custGeom>
              <a:avLst/>
              <a:gdLst/>
              <a:ahLst/>
              <a:cxnLst/>
              <a:rect l="l" t="t" r="r" b="b"/>
              <a:pathLst>
                <a:path w="10973435" h="28575">
                  <a:moveTo>
                    <a:pt x="266" y="10583"/>
                  </a:moveTo>
                  <a:lnTo>
                    <a:pt x="63450" y="10636"/>
                  </a:lnTo>
                  <a:lnTo>
                    <a:pt x="114153" y="11383"/>
                  </a:lnTo>
                  <a:lnTo>
                    <a:pt x="157415" y="12396"/>
                  </a:lnTo>
                  <a:lnTo>
                    <a:pt x="198278" y="13249"/>
                  </a:lnTo>
                  <a:lnTo>
                    <a:pt x="241782" y="13515"/>
                  </a:lnTo>
                  <a:lnTo>
                    <a:pt x="292970" y="12769"/>
                  </a:lnTo>
                  <a:lnTo>
                    <a:pt x="356882" y="10583"/>
                  </a:lnTo>
                  <a:lnTo>
                    <a:pt x="393528" y="9310"/>
                  </a:lnTo>
                  <a:lnTo>
                    <a:pt x="431591" y="8543"/>
                  </a:lnTo>
                  <a:lnTo>
                    <a:pt x="471191" y="8205"/>
                  </a:lnTo>
                  <a:lnTo>
                    <a:pt x="512449" y="8217"/>
                  </a:lnTo>
                  <a:lnTo>
                    <a:pt x="555487" y="8502"/>
                  </a:lnTo>
                  <a:lnTo>
                    <a:pt x="600423" y="8983"/>
                  </a:lnTo>
                  <a:lnTo>
                    <a:pt x="647379" y="9583"/>
                  </a:lnTo>
                  <a:lnTo>
                    <a:pt x="696475" y="10223"/>
                  </a:lnTo>
                  <a:lnTo>
                    <a:pt x="747832" y="10827"/>
                  </a:lnTo>
                  <a:lnTo>
                    <a:pt x="801570" y="11316"/>
                  </a:lnTo>
                  <a:lnTo>
                    <a:pt x="857810" y="11614"/>
                  </a:lnTo>
                  <a:lnTo>
                    <a:pt x="916672" y="11643"/>
                  </a:lnTo>
                  <a:lnTo>
                    <a:pt x="978277" y="11325"/>
                  </a:lnTo>
                  <a:lnTo>
                    <a:pt x="1042746" y="10583"/>
                  </a:lnTo>
                  <a:lnTo>
                    <a:pt x="1093469" y="9764"/>
                  </a:lnTo>
                  <a:lnTo>
                    <a:pt x="1143221" y="8894"/>
                  </a:lnTo>
                  <a:lnTo>
                    <a:pt x="1192175" y="7999"/>
                  </a:lnTo>
                  <a:lnTo>
                    <a:pt x="1240504" y="7107"/>
                  </a:lnTo>
                  <a:lnTo>
                    <a:pt x="1288380" y="6247"/>
                  </a:lnTo>
                  <a:lnTo>
                    <a:pt x="1335975" y="5446"/>
                  </a:lnTo>
                  <a:lnTo>
                    <a:pt x="1383461" y="4733"/>
                  </a:lnTo>
                  <a:lnTo>
                    <a:pt x="1431012" y="4134"/>
                  </a:lnTo>
                  <a:lnTo>
                    <a:pt x="1478800" y="3677"/>
                  </a:lnTo>
                  <a:lnTo>
                    <a:pt x="1526997" y="3391"/>
                  </a:lnTo>
                  <a:lnTo>
                    <a:pt x="1575776" y="3304"/>
                  </a:lnTo>
                  <a:lnTo>
                    <a:pt x="1625309" y="3443"/>
                  </a:lnTo>
                  <a:lnTo>
                    <a:pt x="1675768" y="3835"/>
                  </a:lnTo>
                  <a:lnTo>
                    <a:pt x="1727327" y="4510"/>
                  </a:lnTo>
                  <a:lnTo>
                    <a:pt x="1780157" y="5494"/>
                  </a:lnTo>
                  <a:lnTo>
                    <a:pt x="1834431" y="6816"/>
                  </a:lnTo>
                  <a:lnTo>
                    <a:pt x="1890322" y="8503"/>
                  </a:lnTo>
                  <a:lnTo>
                    <a:pt x="1948002" y="10583"/>
                  </a:lnTo>
                  <a:lnTo>
                    <a:pt x="2018130" y="12947"/>
                  </a:lnTo>
                  <a:lnTo>
                    <a:pt x="2078830" y="14322"/>
                  </a:lnTo>
                  <a:lnTo>
                    <a:pt x="2131647" y="14862"/>
                  </a:lnTo>
                  <a:lnTo>
                    <a:pt x="2178123" y="14726"/>
                  </a:lnTo>
                  <a:lnTo>
                    <a:pt x="2219804" y="14069"/>
                  </a:lnTo>
                  <a:lnTo>
                    <a:pt x="2258231" y="13049"/>
                  </a:lnTo>
                  <a:lnTo>
                    <a:pt x="2294950" y="11821"/>
                  </a:lnTo>
                  <a:lnTo>
                    <a:pt x="2331503" y="10543"/>
                  </a:lnTo>
                  <a:lnTo>
                    <a:pt x="2369435" y="9371"/>
                  </a:lnTo>
                  <a:lnTo>
                    <a:pt x="2410289" y="8461"/>
                  </a:lnTo>
                  <a:lnTo>
                    <a:pt x="2455609" y="7971"/>
                  </a:lnTo>
                  <a:lnTo>
                    <a:pt x="2506939" y="8057"/>
                  </a:lnTo>
                  <a:lnTo>
                    <a:pt x="2565822" y="8875"/>
                  </a:lnTo>
                  <a:lnTo>
                    <a:pt x="2633802" y="10583"/>
                  </a:lnTo>
                  <a:lnTo>
                    <a:pt x="2709861" y="12824"/>
                  </a:lnTo>
                  <a:lnTo>
                    <a:pt x="2769305" y="14499"/>
                  </a:lnTo>
                  <a:lnTo>
                    <a:pt x="2814592" y="15655"/>
                  </a:lnTo>
                  <a:lnTo>
                    <a:pt x="2848178" y="16340"/>
                  </a:lnTo>
                  <a:lnTo>
                    <a:pt x="2872519" y="16602"/>
                  </a:lnTo>
                  <a:lnTo>
                    <a:pt x="2890072" y="16488"/>
                  </a:lnTo>
                  <a:lnTo>
                    <a:pt x="2903294" y="16046"/>
                  </a:lnTo>
                  <a:lnTo>
                    <a:pt x="2914641" y="15324"/>
                  </a:lnTo>
                  <a:lnTo>
                    <a:pt x="2926570" y="14369"/>
                  </a:lnTo>
                  <a:lnTo>
                    <a:pt x="2941539" y="13229"/>
                  </a:lnTo>
                  <a:lnTo>
                    <a:pt x="2962002" y="11951"/>
                  </a:lnTo>
                  <a:lnTo>
                    <a:pt x="2990418" y="10583"/>
                  </a:lnTo>
                  <a:lnTo>
                    <a:pt x="3038166" y="9199"/>
                  </a:lnTo>
                  <a:lnTo>
                    <a:pt x="3091599" y="8702"/>
                  </a:lnTo>
                  <a:lnTo>
                    <a:pt x="3148716" y="8861"/>
                  </a:lnTo>
                  <a:lnTo>
                    <a:pt x="3207518" y="9443"/>
                  </a:lnTo>
                  <a:lnTo>
                    <a:pt x="3266002" y="10217"/>
                  </a:lnTo>
                  <a:lnTo>
                    <a:pt x="3322170" y="10950"/>
                  </a:lnTo>
                  <a:lnTo>
                    <a:pt x="3374019" y="11410"/>
                  </a:lnTo>
                  <a:lnTo>
                    <a:pt x="3419550" y="11365"/>
                  </a:lnTo>
                  <a:lnTo>
                    <a:pt x="3456762" y="10583"/>
                  </a:lnTo>
                  <a:lnTo>
                    <a:pt x="3477285" y="10039"/>
                  </a:lnTo>
                  <a:lnTo>
                    <a:pt x="3505935" y="9663"/>
                  </a:lnTo>
                  <a:lnTo>
                    <a:pt x="3541845" y="9436"/>
                  </a:lnTo>
                  <a:lnTo>
                    <a:pt x="3584146" y="9339"/>
                  </a:lnTo>
                  <a:lnTo>
                    <a:pt x="3631973" y="9351"/>
                  </a:lnTo>
                  <a:lnTo>
                    <a:pt x="3684459" y="9454"/>
                  </a:lnTo>
                  <a:lnTo>
                    <a:pt x="3740735" y="9627"/>
                  </a:lnTo>
                  <a:lnTo>
                    <a:pt x="3799936" y="9851"/>
                  </a:lnTo>
                  <a:lnTo>
                    <a:pt x="3861193" y="10107"/>
                  </a:lnTo>
                  <a:lnTo>
                    <a:pt x="3923641" y="10374"/>
                  </a:lnTo>
                  <a:lnTo>
                    <a:pt x="3986412" y="10633"/>
                  </a:lnTo>
                  <a:lnTo>
                    <a:pt x="4048638" y="10865"/>
                  </a:lnTo>
                  <a:lnTo>
                    <a:pt x="4109454" y="11050"/>
                  </a:lnTo>
                  <a:lnTo>
                    <a:pt x="4167991" y="11168"/>
                  </a:lnTo>
                  <a:lnTo>
                    <a:pt x="4223383" y="11200"/>
                  </a:lnTo>
                  <a:lnTo>
                    <a:pt x="4274763" y="11126"/>
                  </a:lnTo>
                  <a:lnTo>
                    <a:pt x="4321264" y="10927"/>
                  </a:lnTo>
                  <a:lnTo>
                    <a:pt x="4362018" y="10583"/>
                  </a:lnTo>
                  <a:lnTo>
                    <a:pt x="4401200" y="9990"/>
                  </a:lnTo>
                  <a:lnTo>
                    <a:pt x="4443394" y="9140"/>
                  </a:lnTo>
                  <a:lnTo>
                    <a:pt x="4488279" y="8096"/>
                  </a:lnTo>
                  <a:lnTo>
                    <a:pt x="4535535" y="6917"/>
                  </a:lnTo>
                  <a:lnTo>
                    <a:pt x="4584844" y="5666"/>
                  </a:lnTo>
                  <a:lnTo>
                    <a:pt x="4635886" y="4402"/>
                  </a:lnTo>
                  <a:lnTo>
                    <a:pt x="4688342" y="3188"/>
                  </a:lnTo>
                  <a:lnTo>
                    <a:pt x="4741891" y="2085"/>
                  </a:lnTo>
                  <a:lnTo>
                    <a:pt x="4796215" y="1153"/>
                  </a:lnTo>
                  <a:lnTo>
                    <a:pt x="4850994" y="454"/>
                  </a:lnTo>
                  <a:lnTo>
                    <a:pt x="4905908" y="49"/>
                  </a:lnTo>
                  <a:lnTo>
                    <a:pt x="4960639" y="0"/>
                  </a:lnTo>
                  <a:lnTo>
                    <a:pt x="5014867" y="366"/>
                  </a:lnTo>
                  <a:lnTo>
                    <a:pt x="5068271" y="1210"/>
                  </a:lnTo>
                  <a:lnTo>
                    <a:pt x="5120534" y="2592"/>
                  </a:lnTo>
                  <a:lnTo>
                    <a:pt x="5171335" y="4575"/>
                  </a:lnTo>
                  <a:lnTo>
                    <a:pt x="5220355" y="7218"/>
                  </a:lnTo>
                  <a:lnTo>
                    <a:pt x="5267274" y="10583"/>
                  </a:lnTo>
                  <a:lnTo>
                    <a:pt x="5313615" y="13889"/>
                  </a:lnTo>
                  <a:lnTo>
                    <a:pt x="5361076" y="16407"/>
                  </a:lnTo>
                  <a:lnTo>
                    <a:pt x="5409533" y="18212"/>
                  </a:lnTo>
                  <a:lnTo>
                    <a:pt x="5458864" y="19378"/>
                  </a:lnTo>
                  <a:lnTo>
                    <a:pt x="5508946" y="19980"/>
                  </a:lnTo>
                  <a:lnTo>
                    <a:pt x="5559656" y="20094"/>
                  </a:lnTo>
                  <a:lnTo>
                    <a:pt x="5610872" y="19793"/>
                  </a:lnTo>
                  <a:lnTo>
                    <a:pt x="5662471" y="19154"/>
                  </a:lnTo>
                  <a:lnTo>
                    <a:pt x="5714330" y="18250"/>
                  </a:lnTo>
                  <a:lnTo>
                    <a:pt x="5766326" y="17158"/>
                  </a:lnTo>
                  <a:lnTo>
                    <a:pt x="5818338" y="15950"/>
                  </a:lnTo>
                  <a:lnTo>
                    <a:pt x="5870241" y="14703"/>
                  </a:lnTo>
                  <a:lnTo>
                    <a:pt x="5921915" y="13492"/>
                  </a:lnTo>
                  <a:lnTo>
                    <a:pt x="5973235" y="12390"/>
                  </a:lnTo>
                  <a:lnTo>
                    <a:pt x="6024079" y="11474"/>
                  </a:lnTo>
                  <a:lnTo>
                    <a:pt x="6074325" y="10817"/>
                  </a:lnTo>
                  <a:lnTo>
                    <a:pt x="6123849" y="10495"/>
                  </a:lnTo>
                  <a:lnTo>
                    <a:pt x="6172530" y="10583"/>
                  </a:lnTo>
                  <a:lnTo>
                    <a:pt x="6266910" y="11234"/>
                  </a:lnTo>
                  <a:lnTo>
                    <a:pt x="6336639" y="11815"/>
                  </a:lnTo>
                  <a:lnTo>
                    <a:pt x="6386929" y="12268"/>
                  </a:lnTo>
                  <a:lnTo>
                    <a:pt x="6422990" y="12535"/>
                  </a:lnTo>
                  <a:lnTo>
                    <a:pt x="6450031" y="12559"/>
                  </a:lnTo>
                  <a:lnTo>
                    <a:pt x="6473264" y="12279"/>
                  </a:lnTo>
                  <a:lnTo>
                    <a:pt x="6497898" y="11640"/>
                  </a:lnTo>
                  <a:lnTo>
                    <a:pt x="6529146" y="10583"/>
                  </a:lnTo>
                  <a:lnTo>
                    <a:pt x="6552767" y="9922"/>
                  </a:lnTo>
                  <a:lnTo>
                    <a:pt x="6581937" y="9450"/>
                  </a:lnTo>
                  <a:lnTo>
                    <a:pt x="6616244" y="9144"/>
                  </a:lnTo>
                  <a:lnTo>
                    <a:pt x="6655276" y="8983"/>
                  </a:lnTo>
                  <a:lnTo>
                    <a:pt x="6698621" y="8946"/>
                  </a:lnTo>
                  <a:lnTo>
                    <a:pt x="6745869" y="9010"/>
                  </a:lnTo>
                  <a:lnTo>
                    <a:pt x="6796608" y="9154"/>
                  </a:lnTo>
                  <a:lnTo>
                    <a:pt x="6850425" y="9357"/>
                  </a:lnTo>
                  <a:lnTo>
                    <a:pt x="6906911" y="9596"/>
                  </a:lnTo>
                  <a:lnTo>
                    <a:pt x="6965652" y="9850"/>
                  </a:lnTo>
                  <a:lnTo>
                    <a:pt x="7026237" y="10097"/>
                  </a:lnTo>
                  <a:lnTo>
                    <a:pt x="7088256" y="10316"/>
                  </a:lnTo>
                  <a:lnTo>
                    <a:pt x="7151296" y="10485"/>
                  </a:lnTo>
                  <a:lnTo>
                    <a:pt x="7214946" y="10583"/>
                  </a:lnTo>
                  <a:lnTo>
                    <a:pt x="7291750" y="10528"/>
                  </a:lnTo>
                  <a:lnTo>
                    <a:pt x="7360494" y="10330"/>
                  </a:lnTo>
                  <a:lnTo>
                    <a:pt x="7422235" y="10040"/>
                  </a:lnTo>
                  <a:lnTo>
                    <a:pt x="7478031" y="9709"/>
                  </a:lnTo>
                  <a:lnTo>
                    <a:pt x="7528940" y="9389"/>
                  </a:lnTo>
                  <a:lnTo>
                    <a:pt x="7576020" y="9132"/>
                  </a:lnTo>
                  <a:lnTo>
                    <a:pt x="7620330" y="8988"/>
                  </a:lnTo>
                  <a:lnTo>
                    <a:pt x="7662926" y="9010"/>
                  </a:lnTo>
                  <a:lnTo>
                    <a:pt x="7704868" y="9248"/>
                  </a:lnTo>
                  <a:lnTo>
                    <a:pt x="7747212" y="9756"/>
                  </a:lnTo>
                  <a:lnTo>
                    <a:pt x="7791018" y="10583"/>
                  </a:lnTo>
                  <a:lnTo>
                    <a:pt x="7857392" y="12116"/>
                  </a:lnTo>
                  <a:lnTo>
                    <a:pt x="7916423" y="13515"/>
                  </a:lnTo>
                  <a:lnTo>
                    <a:pt x="7969432" y="14555"/>
                  </a:lnTo>
                  <a:lnTo>
                    <a:pt x="8017738" y="15008"/>
                  </a:lnTo>
                  <a:lnTo>
                    <a:pt x="8062661" y="14648"/>
                  </a:lnTo>
                  <a:lnTo>
                    <a:pt x="8105519" y="13249"/>
                  </a:lnTo>
                  <a:lnTo>
                    <a:pt x="8147634" y="10583"/>
                  </a:lnTo>
                  <a:lnTo>
                    <a:pt x="8166759" y="9339"/>
                  </a:lnTo>
                  <a:lnTo>
                    <a:pt x="8191167" y="8271"/>
                  </a:lnTo>
                  <a:lnTo>
                    <a:pt x="8254618" y="6639"/>
                  </a:lnTo>
                  <a:lnTo>
                    <a:pt x="8293054" y="6065"/>
                  </a:lnTo>
                  <a:lnTo>
                    <a:pt x="8335561" y="5644"/>
                  </a:lnTo>
                  <a:lnTo>
                    <a:pt x="8381834" y="5371"/>
                  </a:lnTo>
                  <a:lnTo>
                    <a:pt x="8431572" y="5242"/>
                  </a:lnTo>
                  <a:lnTo>
                    <a:pt x="8484469" y="5249"/>
                  </a:lnTo>
                  <a:lnTo>
                    <a:pt x="8540225" y="5388"/>
                  </a:lnTo>
                  <a:lnTo>
                    <a:pt x="8598535" y="5653"/>
                  </a:lnTo>
                  <a:lnTo>
                    <a:pt x="8659096" y="6039"/>
                  </a:lnTo>
                  <a:lnTo>
                    <a:pt x="8721605" y="6540"/>
                  </a:lnTo>
                  <a:lnTo>
                    <a:pt x="8785759" y="7151"/>
                  </a:lnTo>
                  <a:lnTo>
                    <a:pt x="8851255" y="7866"/>
                  </a:lnTo>
                  <a:lnTo>
                    <a:pt x="8917790" y="8680"/>
                  </a:lnTo>
                  <a:lnTo>
                    <a:pt x="8985060" y="9588"/>
                  </a:lnTo>
                  <a:lnTo>
                    <a:pt x="9052763" y="10583"/>
                  </a:lnTo>
                  <a:lnTo>
                    <a:pt x="9143595" y="11946"/>
                  </a:lnTo>
                  <a:lnTo>
                    <a:pt x="9214364" y="12999"/>
                  </a:lnTo>
                  <a:lnTo>
                    <a:pt x="9267756" y="13762"/>
                  </a:lnTo>
                  <a:lnTo>
                    <a:pt x="9306457" y="14252"/>
                  </a:lnTo>
                  <a:lnTo>
                    <a:pt x="9333153" y="14488"/>
                  </a:lnTo>
                  <a:lnTo>
                    <a:pt x="9350530" y="14488"/>
                  </a:lnTo>
                  <a:lnTo>
                    <a:pt x="9361274" y="14272"/>
                  </a:lnTo>
                  <a:lnTo>
                    <a:pt x="9368071" y="13857"/>
                  </a:lnTo>
                  <a:lnTo>
                    <a:pt x="9373606" y="13262"/>
                  </a:lnTo>
                  <a:lnTo>
                    <a:pt x="9380567" y="12505"/>
                  </a:lnTo>
                  <a:lnTo>
                    <a:pt x="9391638" y="11606"/>
                  </a:lnTo>
                  <a:lnTo>
                    <a:pt x="9409506" y="10583"/>
                  </a:lnTo>
                  <a:lnTo>
                    <a:pt x="9450747" y="9410"/>
                  </a:lnTo>
                  <a:lnTo>
                    <a:pt x="9497633" y="9394"/>
                  </a:lnTo>
                  <a:lnTo>
                    <a:pt x="9548718" y="10076"/>
                  </a:lnTo>
                  <a:lnTo>
                    <a:pt x="9602556" y="10996"/>
                  </a:lnTo>
                  <a:lnTo>
                    <a:pt x="9657700" y="11694"/>
                  </a:lnTo>
                  <a:lnTo>
                    <a:pt x="9712704" y="11709"/>
                  </a:lnTo>
                  <a:lnTo>
                    <a:pt x="9766122" y="10583"/>
                  </a:lnTo>
                  <a:lnTo>
                    <a:pt x="9801597" y="9432"/>
                  </a:lnTo>
                  <a:lnTo>
                    <a:pt x="9841498" y="8424"/>
                  </a:lnTo>
                  <a:lnTo>
                    <a:pt x="9885475" y="7588"/>
                  </a:lnTo>
                  <a:lnTo>
                    <a:pt x="9933179" y="6952"/>
                  </a:lnTo>
                  <a:lnTo>
                    <a:pt x="9984262" y="6547"/>
                  </a:lnTo>
                  <a:lnTo>
                    <a:pt x="10038376" y="6401"/>
                  </a:lnTo>
                  <a:lnTo>
                    <a:pt x="10095171" y="6543"/>
                  </a:lnTo>
                  <a:lnTo>
                    <a:pt x="10154299" y="7004"/>
                  </a:lnTo>
                  <a:lnTo>
                    <a:pt x="10215411" y="7811"/>
                  </a:lnTo>
                  <a:lnTo>
                    <a:pt x="10278159" y="8994"/>
                  </a:lnTo>
                  <a:lnTo>
                    <a:pt x="10342194" y="10583"/>
                  </a:lnTo>
                  <a:lnTo>
                    <a:pt x="10400496" y="11885"/>
                  </a:lnTo>
                  <a:lnTo>
                    <a:pt x="10457210" y="12620"/>
                  </a:lnTo>
                  <a:lnTo>
                    <a:pt x="10512501" y="12887"/>
                  </a:lnTo>
                  <a:lnTo>
                    <a:pt x="10566532" y="12784"/>
                  </a:lnTo>
                  <a:lnTo>
                    <a:pt x="10619468" y="12412"/>
                  </a:lnTo>
                  <a:lnTo>
                    <a:pt x="10671473" y="11869"/>
                  </a:lnTo>
                  <a:lnTo>
                    <a:pt x="10722710" y="11254"/>
                  </a:lnTo>
                  <a:lnTo>
                    <a:pt x="10773345" y="10667"/>
                  </a:lnTo>
                  <a:lnTo>
                    <a:pt x="10823540" y="10208"/>
                  </a:lnTo>
                  <a:lnTo>
                    <a:pt x="10873459" y="9974"/>
                  </a:lnTo>
                  <a:lnTo>
                    <a:pt x="10923268" y="10066"/>
                  </a:lnTo>
                  <a:lnTo>
                    <a:pt x="10973130" y="10583"/>
                  </a:lnTo>
                  <a:lnTo>
                    <a:pt x="10972368" y="15155"/>
                  </a:lnTo>
                  <a:lnTo>
                    <a:pt x="10972495" y="17695"/>
                  </a:lnTo>
                  <a:lnTo>
                    <a:pt x="10973130" y="20108"/>
                  </a:lnTo>
                  <a:lnTo>
                    <a:pt x="10904928" y="21059"/>
                  </a:lnTo>
                  <a:lnTo>
                    <a:pt x="10843695" y="21410"/>
                  </a:lnTo>
                  <a:lnTo>
                    <a:pt x="10788467" y="21261"/>
                  </a:lnTo>
                  <a:lnTo>
                    <a:pt x="10738277" y="20715"/>
                  </a:lnTo>
                  <a:lnTo>
                    <a:pt x="10692160" y="19872"/>
                  </a:lnTo>
                  <a:lnTo>
                    <a:pt x="10649149" y="18835"/>
                  </a:lnTo>
                  <a:lnTo>
                    <a:pt x="10608280" y="17705"/>
                  </a:lnTo>
                  <a:lnTo>
                    <a:pt x="10568587" y="16584"/>
                  </a:lnTo>
                  <a:lnTo>
                    <a:pt x="10529104" y="15572"/>
                  </a:lnTo>
                  <a:lnTo>
                    <a:pt x="10488864" y="14772"/>
                  </a:lnTo>
                  <a:lnTo>
                    <a:pt x="10446903" y="14286"/>
                  </a:lnTo>
                  <a:lnTo>
                    <a:pt x="10402255" y="14214"/>
                  </a:lnTo>
                  <a:lnTo>
                    <a:pt x="10353954" y="14659"/>
                  </a:lnTo>
                  <a:lnTo>
                    <a:pt x="10301034" y="15722"/>
                  </a:lnTo>
                  <a:lnTo>
                    <a:pt x="10242529" y="17504"/>
                  </a:lnTo>
                  <a:lnTo>
                    <a:pt x="10177475" y="20108"/>
                  </a:lnTo>
                  <a:lnTo>
                    <a:pt x="10107154" y="23142"/>
                  </a:lnTo>
                  <a:lnTo>
                    <a:pt x="10051725" y="25386"/>
                  </a:lnTo>
                  <a:lnTo>
                    <a:pt x="10009189" y="26921"/>
                  </a:lnTo>
                  <a:lnTo>
                    <a:pt x="9977549" y="27828"/>
                  </a:lnTo>
                  <a:lnTo>
                    <a:pt x="9954808" y="28187"/>
                  </a:lnTo>
                  <a:lnTo>
                    <a:pt x="9938968" y="28079"/>
                  </a:lnTo>
                  <a:lnTo>
                    <a:pt x="9928031" y="27585"/>
                  </a:lnTo>
                  <a:lnTo>
                    <a:pt x="9920000" y="26786"/>
                  </a:lnTo>
                  <a:lnTo>
                    <a:pt x="9912878" y="25762"/>
                  </a:lnTo>
                  <a:lnTo>
                    <a:pt x="9904667" y="24595"/>
                  </a:lnTo>
                  <a:lnTo>
                    <a:pt x="9853527" y="21041"/>
                  </a:lnTo>
                  <a:lnTo>
                    <a:pt x="9753225" y="19228"/>
                  </a:lnTo>
                  <a:lnTo>
                    <a:pt x="9698190" y="19586"/>
                  </a:lnTo>
                  <a:lnTo>
                    <a:pt x="9651608" y="20614"/>
                  </a:lnTo>
                  <a:lnTo>
                    <a:pt x="9609207" y="21747"/>
                  </a:lnTo>
                  <a:lnTo>
                    <a:pt x="9566715" y="22418"/>
                  </a:lnTo>
                  <a:lnTo>
                    <a:pt x="9519860" y="22061"/>
                  </a:lnTo>
                  <a:lnTo>
                    <a:pt x="9464370" y="20108"/>
                  </a:lnTo>
                  <a:lnTo>
                    <a:pt x="9432725" y="18895"/>
                  </a:lnTo>
                  <a:lnTo>
                    <a:pt x="9398982" y="18195"/>
                  </a:lnTo>
                  <a:lnTo>
                    <a:pt x="9362999" y="17927"/>
                  </a:lnTo>
                  <a:lnTo>
                    <a:pt x="9324633" y="18008"/>
                  </a:lnTo>
                  <a:lnTo>
                    <a:pt x="9283741" y="18358"/>
                  </a:lnTo>
                  <a:lnTo>
                    <a:pt x="9240182" y="18895"/>
                  </a:lnTo>
                  <a:lnTo>
                    <a:pt x="9193812" y="19536"/>
                  </a:lnTo>
                  <a:lnTo>
                    <a:pt x="9144490" y="20201"/>
                  </a:lnTo>
                  <a:lnTo>
                    <a:pt x="9092072" y="20808"/>
                  </a:lnTo>
                  <a:lnTo>
                    <a:pt x="9036417" y="21274"/>
                  </a:lnTo>
                  <a:lnTo>
                    <a:pt x="8977381" y="21519"/>
                  </a:lnTo>
                  <a:lnTo>
                    <a:pt x="8914823" y="21461"/>
                  </a:lnTo>
                  <a:lnTo>
                    <a:pt x="8848600" y="21018"/>
                  </a:lnTo>
                  <a:lnTo>
                    <a:pt x="8778570" y="20108"/>
                  </a:lnTo>
                  <a:lnTo>
                    <a:pt x="8709324" y="18861"/>
                  </a:lnTo>
                  <a:lnTo>
                    <a:pt x="8655200" y="17720"/>
                  </a:lnTo>
                  <a:lnTo>
                    <a:pt x="8613975" y="16711"/>
                  </a:lnTo>
                  <a:lnTo>
                    <a:pt x="8561325" y="15204"/>
                  </a:lnTo>
                  <a:lnTo>
                    <a:pt x="8545454" y="14762"/>
                  </a:lnTo>
                  <a:lnTo>
                    <a:pt x="8533587" y="14565"/>
                  </a:lnTo>
                  <a:lnTo>
                    <a:pt x="8523501" y="14642"/>
                  </a:lnTo>
                  <a:lnTo>
                    <a:pt x="8512971" y="15020"/>
                  </a:lnTo>
                  <a:lnTo>
                    <a:pt x="8499776" y="15727"/>
                  </a:lnTo>
                  <a:lnTo>
                    <a:pt x="8481690" y="16792"/>
                  </a:lnTo>
                  <a:lnTo>
                    <a:pt x="8456490" y="18243"/>
                  </a:lnTo>
                  <a:lnTo>
                    <a:pt x="8382703" y="21893"/>
                  </a:lnTo>
                  <a:lnTo>
                    <a:pt x="8339584" y="23434"/>
                  </a:lnTo>
                  <a:lnTo>
                    <a:pt x="8293192" y="24722"/>
                  </a:lnTo>
                  <a:lnTo>
                    <a:pt x="8244117" y="25751"/>
                  </a:lnTo>
                  <a:lnTo>
                    <a:pt x="8192952" y="26512"/>
                  </a:lnTo>
                  <a:lnTo>
                    <a:pt x="8140289" y="26999"/>
                  </a:lnTo>
                  <a:lnTo>
                    <a:pt x="8086721" y="27204"/>
                  </a:lnTo>
                  <a:lnTo>
                    <a:pt x="8032841" y="27119"/>
                  </a:lnTo>
                  <a:lnTo>
                    <a:pt x="7979239" y="26737"/>
                  </a:lnTo>
                  <a:lnTo>
                    <a:pt x="7926509" y="26051"/>
                  </a:lnTo>
                  <a:lnTo>
                    <a:pt x="7875244" y="25052"/>
                  </a:lnTo>
                  <a:lnTo>
                    <a:pt x="7826034" y="23733"/>
                  </a:lnTo>
                  <a:lnTo>
                    <a:pt x="7779473" y="22088"/>
                  </a:lnTo>
                  <a:lnTo>
                    <a:pt x="7736154" y="20108"/>
                  </a:lnTo>
                  <a:lnTo>
                    <a:pt x="7698712" y="18521"/>
                  </a:lnTo>
                  <a:lnTo>
                    <a:pt x="7659132" y="17519"/>
                  </a:lnTo>
                  <a:lnTo>
                    <a:pt x="7617523" y="17021"/>
                  </a:lnTo>
                  <a:lnTo>
                    <a:pt x="7573991" y="16947"/>
                  </a:lnTo>
                  <a:lnTo>
                    <a:pt x="7528643" y="17217"/>
                  </a:lnTo>
                  <a:lnTo>
                    <a:pt x="7481586" y="17753"/>
                  </a:lnTo>
                  <a:lnTo>
                    <a:pt x="7432928" y="18473"/>
                  </a:lnTo>
                  <a:lnTo>
                    <a:pt x="7382776" y="19298"/>
                  </a:lnTo>
                  <a:lnTo>
                    <a:pt x="7331237" y="20149"/>
                  </a:lnTo>
                  <a:lnTo>
                    <a:pt x="7278418" y="20945"/>
                  </a:lnTo>
                  <a:lnTo>
                    <a:pt x="7224426" y="21607"/>
                  </a:lnTo>
                  <a:lnTo>
                    <a:pt x="7169369" y="22055"/>
                  </a:lnTo>
                  <a:lnTo>
                    <a:pt x="7113353" y="22208"/>
                  </a:lnTo>
                  <a:lnTo>
                    <a:pt x="7056485" y="21988"/>
                  </a:lnTo>
                  <a:lnTo>
                    <a:pt x="6998874" y="21315"/>
                  </a:lnTo>
                  <a:lnTo>
                    <a:pt x="6940626" y="20108"/>
                  </a:lnTo>
                  <a:lnTo>
                    <a:pt x="6876821" y="18828"/>
                  </a:lnTo>
                  <a:lnTo>
                    <a:pt x="6818681" y="18368"/>
                  </a:lnTo>
                  <a:lnTo>
                    <a:pt x="6765360" y="18573"/>
                  </a:lnTo>
                  <a:lnTo>
                    <a:pt x="6716010" y="19286"/>
                  </a:lnTo>
                  <a:lnTo>
                    <a:pt x="6669786" y="20352"/>
                  </a:lnTo>
                  <a:lnTo>
                    <a:pt x="6625841" y="21614"/>
                  </a:lnTo>
                  <a:lnTo>
                    <a:pt x="6583327" y="22918"/>
                  </a:lnTo>
                  <a:lnTo>
                    <a:pt x="6541398" y="24107"/>
                  </a:lnTo>
                  <a:lnTo>
                    <a:pt x="6499208" y="25025"/>
                  </a:lnTo>
                  <a:lnTo>
                    <a:pt x="6455910" y="25517"/>
                  </a:lnTo>
                  <a:lnTo>
                    <a:pt x="6410656" y="25428"/>
                  </a:lnTo>
                  <a:lnTo>
                    <a:pt x="6362601" y="24600"/>
                  </a:lnTo>
                  <a:lnTo>
                    <a:pt x="6310897" y="22879"/>
                  </a:lnTo>
                  <a:lnTo>
                    <a:pt x="6254699" y="20108"/>
                  </a:lnTo>
                  <a:lnTo>
                    <a:pt x="6203223" y="17386"/>
                  </a:lnTo>
                  <a:lnTo>
                    <a:pt x="6151580" y="15112"/>
                  </a:lnTo>
                  <a:lnTo>
                    <a:pt x="6099857" y="13270"/>
                  </a:lnTo>
                  <a:lnTo>
                    <a:pt x="6048139" y="11839"/>
                  </a:lnTo>
                  <a:lnTo>
                    <a:pt x="5996513" y="10802"/>
                  </a:lnTo>
                  <a:lnTo>
                    <a:pt x="5945064" y="10140"/>
                  </a:lnTo>
                  <a:lnTo>
                    <a:pt x="5893879" y="9835"/>
                  </a:lnTo>
                  <a:lnTo>
                    <a:pt x="5843044" y="9868"/>
                  </a:lnTo>
                  <a:lnTo>
                    <a:pt x="5792645" y="10222"/>
                  </a:lnTo>
                  <a:lnTo>
                    <a:pt x="5742768" y="10877"/>
                  </a:lnTo>
                  <a:lnTo>
                    <a:pt x="5693500" y="11815"/>
                  </a:lnTo>
                  <a:lnTo>
                    <a:pt x="5644926" y="13018"/>
                  </a:lnTo>
                  <a:lnTo>
                    <a:pt x="5597133" y="14467"/>
                  </a:lnTo>
                  <a:lnTo>
                    <a:pt x="5550206" y="16144"/>
                  </a:lnTo>
                  <a:lnTo>
                    <a:pt x="5504232" y="18030"/>
                  </a:lnTo>
                  <a:lnTo>
                    <a:pt x="5459298" y="20108"/>
                  </a:lnTo>
                  <a:lnTo>
                    <a:pt x="5415146" y="21996"/>
                  </a:lnTo>
                  <a:lnTo>
                    <a:pt x="5371353" y="23405"/>
                  </a:lnTo>
                  <a:lnTo>
                    <a:pt x="5327683" y="24385"/>
                  </a:lnTo>
                  <a:lnTo>
                    <a:pt x="5283901" y="24983"/>
                  </a:lnTo>
                  <a:lnTo>
                    <a:pt x="5239769" y="25249"/>
                  </a:lnTo>
                  <a:lnTo>
                    <a:pt x="5195053" y="25231"/>
                  </a:lnTo>
                  <a:lnTo>
                    <a:pt x="5149515" y="24978"/>
                  </a:lnTo>
                  <a:lnTo>
                    <a:pt x="5102920" y="24537"/>
                  </a:lnTo>
                  <a:lnTo>
                    <a:pt x="5055031" y="23958"/>
                  </a:lnTo>
                  <a:lnTo>
                    <a:pt x="5005614" y="23289"/>
                  </a:lnTo>
                  <a:lnTo>
                    <a:pt x="4954431" y="22579"/>
                  </a:lnTo>
                  <a:lnTo>
                    <a:pt x="4901246" y="21876"/>
                  </a:lnTo>
                  <a:lnTo>
                    <a:pt x="4845823" y="21229"/>
                  </a:lnTo>
                  <a:lnTo>
                    <a:pt x="4787927" y="20686"/>
                  </a:lnTo>
                  <a:lnTo>
                    <a:pt x="4727321" y="20296"/>
                  </a:lnTo>
                  <a:lnTo>
                    <a:pt x="4663770" y="20108"/>
                  </a:lnTo>
                  <a:lnTo>
                    <a:pt x="4579848" y="19796"/>
                  </a:lnTo>
                  <a:lnTo>
                    <a:pt x="4515485" y="19211"/>
                  </a:lnTo>
                  <a:lnTo>
                    <a:pt x="4467596" y="18466"/>
                  </a:lnTo>
                  <a:lnTo>
                    <a:pt x="4408892" y="16939"/>
                  </a:lnTo>
                  <a:lnTo>
                    <a:pt x="4391904" y="16381"/>
                  </a:lnTo>
                  <a:lnTo>
                    <a:pt x="4379044" y="16108"/>
                  </a:lnTo>
                  <a:lnTo>
                    <a:pt x="4367225" y="16233"/>
                  </a:lnTo>
                  <a:lnTo>
                    <a:pt x="4353361" y="16867"/>
                  </a:lnTo>
                  <a:lnTo>
                    <a:pt x="4334366" y="18121"/>
                  </a:lnTo>
                  <a:lnTo>
                    <a:pt x="4307154" y="20108"/>
                  </a:lnTo>
                  <a:lnTo>
                    <a:pt x="4263210" y="22194"/>
                  </a:lnTo>
                  <a:lnTo>
                    <a:pt x="4212044" y="22932"/>
                  </a:lnTo>
                  <a:lnTo>
                    <a:pt x="4155906" y="22676"/>
                  </a:lnTo>
                  <a:lnTo>
                    <a:pt x="4097046" y="21780"/>
                  </a:lnTo>
                  <a:lnTo>
                    <a:pt x="4037714" y="20599"/>
                  </a:lnTo>
                  <a:lnTo>
                    <a:pt x="3980162" y="19487"/>
                  </a:lnTo>
                  <a:lnTo>
                    <a:pt x="3926639" y="18798"/>
                  </a:lnTo>
                  <a:lnTo>
                    <a:pt x="3879395" y="18887"/>
                  </a:lnTo>
                  <a:lnTo>
                    <a:pt x="3840683" y="20108"/>
                  </a:lnTo>
                  <a:lnTo>
                    <a:pt x="3807620" y="21359"/>
                  </a:lnTo>
                  <a:lnTo>
                    <a:pt x="3764813" y="22117"/>
                  </a:lnTo>
                  <a:lnTo>
                    <a:pt x="3714222" y="22464"/>
                  </a:lnTo>
                  <a:lnTo>
                    <a:pt x="3657810" y="22480"/>
                  </a:lnTo>
                  <a:lnTo>
                    <a:pt x="3597539" y="22246"/>
                  </a:lnTo>
                  <a:lnTo>
                    <a:pt x="3535370" y="21843"/>
                  </a:lnTo>
                  <a:lnTo>
                    <a:pt x="3473267" y="21350"/>
                  </a:lnTo>
                  <a:lnTo>
                    <a:pt x="3413189" y="20850"/>
                  </a:lnTo>
                  <a:lnTo>
                    <a:pt x="3357101" y="20422"/>
                  </a:lnTo>
                  <a:lnTo>
                    <a:pt x="3306963" y="20148"/>
                  </a:lnTo>
                  <a:lnTo>
                    <a:pt x="3264738" y="20108"/>
                  </a:lnTo>
                  <a:lnTo>
                    <a:pt x="3232050" y="20092"/>
                  </a:lnTo>
                  <a:lnTo>
                    <a:pt x="3193678" y="19955"/>
                  </a:lnTo>
                  <a:lnTo>
                    <a:pt x="3150418" y="19728"/>
                  </a:lnTo>
                  <a:lnTo>
                    <a:pt x="3103063" y="19441"/>
                  </a:lnTo>
                  <a:lnTo>
                    <a:pt x="3052406" y="19127"/>
                  </a:lnTo>
                  <a:lnTo>
                    <a:pt x="2999242" y="18815"/>
                  </a:lnTo>
                  <a:lnTo>
                    <a:pt x="2944364" y="18536"/>
                  </a:lnTo>
                  <a:lnTo>
                    <a:pt x="2888567" y="18322"/>
                  </a:lnTo>
                  <a:lnTo>
                    <a:pt x="2832645" y="18202"/>
                  </a:lnTo>
                  <a:lnTo>
                    <a:pt x="2777391" y="18208"/>
                  </a:lnTo>
                  <a:lnTo>
                    <a:pt x="2723599" y="18371"/>
                  </a:lnTo>
                  <a:lnTo>
                    <a:pt x="2672064" y="18722"/>
                  </a:lnTo>
                  <a:lnTo>
                    <a:pt x="2623579" y="19290"/>
                  </a:lnTo>
                  <a:lnTo>
                    <a:pt x="2578938" y="20108"/>
                  </a:lnTo>
                  <a:lnTo>
                    <a:pt x="2543459" y="20783"/>
                  </a:lnTo>
                  <a:lnTo>
                    <a:pt x="2503453" y="21371"/>
                  </a:lnTo>
                  <a:lnTo>
                    <a:pt x="2459441" y="21872"/>
                  </a:lnTo>
                  <a:lnTo>
                    <a:pt x="2411947" y="22288"/>
                  </a:lnTo>
                  <a:lnTo>
                    <a:pt x="2361491" y="22622"/>
                  </a:lnTo>
                  <a:lnTo>
                    <a:pt x="2308597" y="22874"/>
                  </a:lnTo>
                  <a:lnTo>
                    <a:pt x="2253786" y="23046"/>
                  </a:lnTo>
                  <a:lnTo>
                    <a:pt x="2197580" y="23139"/>
                  </a:lnTo>
                  <a:lnTo>
                    <a:pt x="2140502" y="23156"/>
                  </a:lnTo>
                  <a:lnTo>
                    <a:pt x="2083073" y="23097"/>
                  </a:lnTo>
                  <a:lnTo>
                    <a:pt x="2025816" y="22965"/>
                  </a:lnTo>
                  <a:lnTo>
                    <a:pt x="1969253" y="22761"/>
                  </a:lnTo>
                  <a:lnTo>
                    <a:pt x="1913906" y="22486"/>
                  </a:lnTo>
                  <a:lnTo>
                    <a:pt x="1860296" y="22142"/>
                  </a:lnTo>
                  <a:lnTo>
                    <a:pt x="1808947" y="21731"/>
                  </a:lnTo>
                  <a:lnTo>
                    <a:pt x="1760380" y="21253"/>
                  </a:lnTo>
                  <a:lnTo>
                    <a:pt x="1715118" y="20712"/>
                  </a:lnTo>
                  <a:lnTo>
                    <a:pt x="1673682" y="20108"/>
                  </a:lnTo>
                  <a:lnTo>
                    <a:pt x="1628602" y="19639"/>
                  </a:lnTo>
                  <a:lnTo>
                    <a:pt x="1582065" y="19649"/>
                  </a:lnTo>
                  <a:lnTo>
                    <a:pt x="1534250" y="20050"/>
                  </a:lnTo>
                  <a:lnTo>
                    <a:pt x="1485337" y="20751"/>
                  </a:lnTo>
                  <a:lnTo>
                    <a:pt x="1435506" y="21663"/>
                  </a:lnTo>
                  <a:lnTo>
                    <a:pt x="1384936" y="22697"/>
                  </a:lnTo>
                  <a:lnTo>
                    <a:pt x="1333807" y="23765"/>
                  </a:lnTo>
                  <a:lnTo>
                    <a:pt x="1282299" y="24775"/>
                  </a:lnTo>
                  <a:lnTo>
                    <a:pt x="1230592" y="25640"/>
                  </a:lnTo>
                  <a:lnTo>
                    <a:pt x="1178865" y="26269"/>
                  </a:lnTo>
                  <a:lnTo>
                    <a:pt x="1127298" y="26574"/>
                  </a:lnTo>
                  <a:lnTo>
                    <a:pt x="1076071" y="26466"/>
                  </a:lnTo>
                  <a:lnTo>
                    <a:pt x="1025364" y="25854"/>
                  </a:lnTo>
                  <a:lnTo>
                    <a:pt x="975355" y="24650"/>
                  </a:lnTo>
                  <a:lnTo>
                    <a:pt x="926225" y="22764"/>
                  </a:lnTo>
                  <a:lnTo>
                    <a:pt x="878154" y="20108"/>
                  </a:lnTo>
                  <a:lnTo>
                    <a:pt x="831804" y="17445"/>
                  </a:lnTo>
                  <a:lnTo>
                    <a:pt x="782502" y="15264"/>
                  </a:lnTo>
                  <a:lnTo>
                    <a:pt x="730705" y="13535"/>
                  </a:lnTo>
                  <a:lnTo>
                    <a:pt x="676872" y="12228"/>
                  </a:lnTo>
                  <a:lnTo>
                    <a:pt x="621461" y="11314"/>
                  </a:lnTo>
                  <a:lnTo>
                    <a:pt x="564930" y="10762"/>
                  </a:lnTo>
                  <a:lnTo>
                    <a:pt x="507738" y="10543"/>
                  </a:lnTo>
                  <a:lnTo>
                    <a:pt x="450343" y="10627"/>
                  </a:lnTo>
                  <a:lnTo>
                    <a:pt x="393203" y="10984"/>
                  </a:lnTo>
                  <a:lnTo>
                    <a:pt x="336777" y="11585"/>
                  </a:lnTo>
                  <a:lnTo>
                    <a:pt x="281522" y="12400"/>
                  </a:lnTo>
                  <a:lnTo>
                    <a:pt x="227898" y="13398"/>
                  </a:lnTo>
                  <a:lnTo>
                    <a:pt x="176362" y="14551"/>
                  </a:lnTo>
                  <a:lnTo>
                    <a:pt x="127372" y="15828"/>
                  </a:lnTo>
                  <a:lnTo>
                    <a:pt x="81387" y="17200"/>
                  </a:lnTo>
                  <a:lnTo>
                    <a:pt x="38866" y="18636"/>
                  </a:lnTo>
                  <a:lnTo>
                    <a:pt x="266" y="20108"/>
                  </a:lnTo>
                  <a:lnTo>
                    <a:pt x="584" y="16044"/>
                  </a:lnTo>
                  <a:lnTo>
                    <a:pt x="0" y="12615"/>
                  </a:lnTo>
                  <a:lnTo>
                    <a:pt x="266" y="10583"/>
                  </a:lnTo>
                  <a:close/>
                </a:path>
              </a:pathLst>
            </a:custGeom>
            <a:ln w="44450">
              <a:solidFill>
                <a:srgbClr val="E97031"/>
              </a:solidFill>
            </a:ln>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6" name="object 6"/>
          <p:cNvSpPr txBox="1"/>
          <p:nvPr/>
        </p:nvSpPr>
        <p:spPr>
          <a:xfrm>
            <a:off x="609968" y="1904029"/>
            <a:ext cx="6836134" cy="4164282"/>
          </a:xfrm>
          <a:prstGeom prst="rect">
            <a:avLst/>
          </a:prstGeom>
        </p:spPr>
        <p:txBody>
          <a:bodyPr vert="horz" wrap="square" lIns="0" tIns="78105" rIns="0" bIns="0" rtlCol="0">
            <a:spAutoFit/>
          </a:bodyPr>
          <a:lstStyle/>
          <a:p>
            <a:pPr marL="240665" indent="-227965">
              <a:lnSpc>
                <a:spcPct val="100000"/>
              </a:lnSpc>
              <a:spcBef>
                <a:spcPts val="615"/>
              </a:spcBef>
              <a:buFont typeface="Arial"/>
              <a:buChar char="•"/>
              <a:tabLst>
                <a:tab pos="240665" algn="l"/>
              </a:tabLst>
            </a:pPr>
            <a:r>
              <a:rPr sz="2400" b="1" spc="-50" dirty="0">
                <a:latin typeface="Calibri" panose="020F0502020204030204" pitchFamily="34" charset="0"/>
                <a:ea typeface="Calibri" panose="020F0502020204030204" pitchFamily="34" charset="0"/>
                <a:cs typeface="Calibri" panose="020F0502020204030204" pitchFamily="34" charset="0"/>
              </a:rPr>
              <a:t>Young</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people</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were</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more</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anxious</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about</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climate</a:t>
            </a:r>
            <a:r>
              <a:rPr sz="2400" b="1" spc="25"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change.</a:t>
            </a:r>
            <a:endParaRPr sz="2400" dirty="0">
              <a:latin typeface="Calibri" panose="020F0502020204030204" pitchFamily="34" charset="0"/>
              <a:ea typeface="Calibri" panose="020F0502020204030204" pitchFamily="34" charset="0"/>
              <a:cs typeface="Calibri" panose="020F0502020204030204" pitchFamily="34" charset="0"/>
            </a:endParaRPr>
          </a:p>
          <a:p>
            <a:pPr marL="241300" marR="5080" indent="-228600">
              <a:lnSpc>
                <a:spcPct val="80400"/>
              </a:lnSpc>
              <a:spcBef>
                <a:spcPts val="1000"/>
              </a:spcBef>
              <a:buFont typeface="Arial"/>
              <a:buChar char="•"/>
              <a:tabLst>
                <a:tab pos="241300" algn="l"/>
              </a:tabLst>
            </a:pPr>
            <a:r>
              <a:rPr sz="2400" b="1" dirty="0">
                <a:latin typeface="Calibri" panose="020F0502020204030204" pitchFamily="34" charset="0"/>
                <a:ea typeface="Calibri" panose="020F0502020204030204" pitchFamily="34" charset="0"/>
                <a:cs typeface="Calibri" panose="020F0502020204030204" pitchFamily="34" charset="0"/>
              </a:rPr>
              <a:t>Of</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those</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aged</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spc="-20" dirty="0">
                <a:latin typeface="Calibri" panose="020F0502020204030204" pitchFamily="34" charset="0"/>
                <a:ea typeface="Calibri" panose="020F0502020204030204" pitchFamily="34" charset="0"/>
                <a:cs typeface="Calibri" panose="020F0502020204030204" pitchFamily="34" charset="0"/>
              </a:rPr>
              <a:t>18-</a:t>
            </a:r>
            <a:r>
              <a:rPr sz="2400" b="1" dirty="0">
                <a:latin typeface="Calibri" panose="020F0502020204030204" pitchFamily="34" charset="0"/>
                <a:ea typeface="Calibri" panose="020F0502020204030204" pitchFamily="34" charset="0"/>
                <a:cs typeface="Calibri" panose="020F0502020204030204" pitchFamily="34" charset="0"/>
              </a:rPr>
              <a:t>34,</a:t>
            </a:r>
            <a:r>
              <a:rPr sz="2400" b="1" spc="-3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66%</a:t>
            </a:r>
            <a:r>
              <a:rPr sz="2400" b="1" spc="-6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were</a:t>
            </a:r>
            <a:r>
              <a:rPr sz="2400" b="1" spc="-5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anxious</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about</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its</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effect</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spc="-25" dirty="0">
                <a:latin typeface="Calibri" panose="020F0502020204030204" pitchFamily="34" charset="0"/>
                <a:ea typeface="Calibri" panose="020F0502020204030204" pitchFamily="34" charset="0"/>
                <a:cs typeface="Calibri" panose="020F0502020204030204" pitchFamily="34" charset="0"/>
              </a:rPr>
              <a:t>on </a:t>
            </a:r>
            <a:r>
              <a:rPr sz="2400" b="1" dirty="0">
                <a:latin typeface="Calibri" panose="020F0502020204030204" pitchFamily="34" charset="0"/>
                <a:ea typeface="Calibri" panose="020F0502020204030204" pitchFamily="34" charset="0"/>
                <a:cs typeface="Calibri" panose="020F0502020204030204" pitchFamily="34" charset="0"/>
              </a:rPr>
              <a:t>the</a:t>
            </a:r>
            <a:r>
              <a:rPr sz="2400" b="1" spc="-7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planet,</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51%</a:t>
            </a:r>
            <a:r>
              <a:rPr sz="2400" b="1" spc="-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were worried</a:t>
            </a:r>
            <a:r>
              <a:rPr sz="2400" b="1" spc="-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about</a:t>
            </a:r>
            <a:r>
              <a:rPr sz="2400" b="1" spc="-7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its</a:t>
            </a:r>
            <a:r>
              <a:rPr sz="2400" b="1" spc="-3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impact</a:t>
            </a:r>
            <a:r>
              <a:rPr sz="2400" b="1" spc="-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on</a:t>
            </a:r>
            <a:r>
              <a:rPr sz="2400" b="1" spc="-80"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their </a:t>
            </a:r>
            <a:r>
              <a:rPr sz="2400" b="1" dirty="0">
                <a:latin typeface="Calibri" panose="020F0502020204030204" pitchFamily="34" charset="0"/>
                <a:ea typeface="Calibri" panose="020F0502020204030204" pitchFamily="34" charset="0"/>
                <a:cs typeface="Calibri" panose="020F0502020204030204" pitchFamily="34" charset="0"/>
              </a:rPr>
              <a:t>mental</a:t>
            </a:r>
            <a:r>
              <a:rPr sz="2400" b="1" spc="-1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health,</a:t>
            </a:r>
            <a:r>
              <a:rPr sz="2400" b="1" spc="-2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and</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59%</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worried</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about</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its</a:t>
            </a:r>
            <a:r>
              <a:rPr sz="2400" b="1" spc="-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impact</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spc="-25" dirty="0">
                <a:latin typeface="Calibri" panose="020F0502020204030204" pitchFamily="34" charset="0"/>
                <a:ea typeface="Calibri" panose="020F0502020204030204" pitchFamily="34" charset="0"/>
                <a:cs typeface="Calibri" panose="020F0502020204030204" pitchFamily="34" charset="0"/>
              </a:rPr>
              <a:t>on </a:t>
            </a:r>
            <a:r>
              <a:rPr sz="2400" b="1" dirty="0">
                <a:latin typeface="Calibri" panose="020F0502020204030204" pitchFamily="34" charset="0"/>
                <a:ea typeface="Calibri" panose="020F0502020204030204" pitchFamily="34" charset="0"/>
                <a:cs typeface="Calibri" panose="020F0502020204030204" pitchFamily="34" charset="0"/>
              </a:rPr>
              <a:t>future</a:t>
            </a:r>
            <a:r>
              <a:rPr sz="2400" b="1" spc="-85"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generations.</a:t>
            </a:r>
            <a:endParaRPr sz="2400" dirty="0">
              <a:latin typeface="Calibri" panose="020F0502020204030204" pitchFamily="34" charset="0"/>
              <a:ea typeface="Calibri" panose="020F0502020204030204" pitchFamily="34" charset="0"/>
              <a:cs typeface="Calibri" panose="020F0502020204030204" pitchFamily="34" charset="0"/>
            </a:endParaRPr>
          </a:p>
          <a:p>
            <a:pPr marL="241300" marR="273050" indent="-228600">
              <a:lnSpc>
                <a:spcPct val="79800"/>
              </a:lnSpc>
              <a:spcBef>
                <a:spcPts val="1010"/>
              </a:spcBef>
              <a:buFont typeface="Arial"/>
              <a:buChar char="•"/>
              <a:tabLst>
                <a:tab pos="241300" algn="l"/>
              </a:tabLst>
            </a:pPr>
            <a:r>
              <a:rPr sz="2400" b="1" dirty="0">
                <a:latin typeface="Calibri" panose="020F0502020204030204" pitchFamily="34" charset="0"/>
                <a:ea typeface="Calibri" panose="020F0502020204030204" pitchFamily="34" charset="0"/>
                <a:cs typeface="Calibri" panose="020F0502020204030204" pitchFamily="34" charset="0"/>
              </a:rPr>
              <a:t>They</a:t>
            </a:r>
            <a:r>
              <a:rPr sz="2400" b="1" spc="-2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were</a:t>
            </a:r>
            <a:r>
              <a:rPr sz="2400" b="1" spc="1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also</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more</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likely</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to</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believe</a:t>
            </a:r>
            <a:r>
              <a:rPr sz="2400" b="1" spc="-6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it</a:t>
            </a:r>
            <a:r>
              <a:rPr sz="2400" b="1" spc="-6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was</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already </a:t>
            </a:r>
            <a:r>
              <a:rPr sz="2400" b="1" dirty="0">
                <a:latin typeface="Calibri" panose="020F0502020204030204" pitchFamily="34" charset="0"/>
                <a:ea typeface="Calibri" panose="020F0502020204030204" pitchFamily="34" charset="0"/>
                <a:cs typeface="Calibri" panose="020F0502020204030204" pitchFamily="34" charset="0"/>
              </a:rPr>
              <a:t>having</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an</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effect</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on</a:t>
            </a:r>
            <a:r>
              <a:rPr sz="2400" b="1" spc="-5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the</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health</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(64%)</a:t>
            </a:r>
            <a:r>
              <a:rPr sz="2400" b="1" spc="2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and</a:t>
            </a:r>
            <a:r>
              <a:rPr sz="2400" b="1" spc="-55"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mental</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health </a:t>
            </a:r>
            <a:r>
              <a:rPr sz="2400" b="1" dirty="0">
                <a:latin typeface="Calibri" panose="020F0502020204030204" pitchFamily="34" charset="0"/>
                <a:ea typeface="Calibri" panose="020F0502020204030204" pitchFamily="34" charset="0"/>
                <a:cs typeface="Calibri" panose="020F0502020204030204" pitchFamily="34" charset="0"/>
              </a:rPr>
              <a:t>(57%)</a:t>
            </a:r>
            <a:r>
              <a:rPr sz="2400" b="1" spc="-5"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of</a:t>
            </a:r>
            <a:r>
              <a:rPr sz="2400" b="1" spc="-125" dirty="0">
                <a:latin typeface="Calibri" panose="020F0502020204030204" pitchFamily="34" charset="0"/>
                <a:ea typeface="Calibri" panose="020F0502020204030204" pitchFamily="34" charset="0"/>
                <a:cs typeface="Calibri" panose="020F0502020204030204" pitchFamily="34" charset="0"/>
              </a:rPr>
              <a:t> </a:t>
            </a:r>
            <a:r>
              <a:rPr sz="2400" b="1" spc="-10" dirty="0">
                <a:latin typeface="Calibri" panose="020F0502020204030204" pitchFamily="34" charset="0"/>
                <a:ea typeface="Calibri" panose="020F0502020204030204" pitchFamily="34" charset="0"/>
                <a:cs typeface="Calibri" panose="020F0502020204030204" pitchFamily="34" charset="0"/>
              </a:rPr>
              <a:t>Americans.</a:t>
            </a:r>
            <a:endParaRPr sz="2400" dirty="0">
              <a:latin typeface="Calibri" panose="020F0502020204030204" pitchFamily="34" charset="0"/>
              <a:ea typeface="Calibri" panose="020F0502020204030204" pitchFamily="34" charset="0"/>
              <a:cs typeface="Calibri" panose="020F0502020204030204" pitchFamily="34" charset="0"/>
            </a:endParaRPr>
          </a:p>
          <a:p>
            <a:pPr marL="241300" marR="454659" indent="-228600">
              <a:lnSpc>
                <a:spcPct val="79800"/>
              </a:lnSpc>
              <a:spcBef>
                <a:spcPts val="1015"/>
              </a:spcBef>
              <a:buClr>
                <a:srgbClr val="000000"/>
              </a:buClr>
              <a:buFont typeface="Arial"/>
              <a:buChar char="•"/>
              <a:tabLst>
                <a:tab pos="241300" algn="l"/>
              </a:tabLst>
            </a:pPr>
            <a:r>
              <a:rPr sz="2400" u="sng" spc="-25"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https://www.psychiatry.org/news-</a:t>
            </a:r>
            <a:r>
              <a:rPr sz="2400" u="sng" spc="-10"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room/news-</a:t>
            </a:r>
            <a:r>
              <a:rPr sz="2400" u="sng" spc="55"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releases/americans-</a:t>
            </a:r>
            <a:r>
              <a:rPr sz="2400" u="sng"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report-</a:t>
            </a:r>
            <a:r>
              <a:rPr sz="2400" u="sng" spc="45"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mental-</a:t>
            </a:r>
            <a:r>
              <a:rPr sz="2400" u="sng"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health-</a:t>
            </a:r>
            <a:r>
              <a:rPr sz="2400" u="sng" spc="50"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effects-</a:t>
            </a:r>
            <a:r>
              <a:rPr sz="2400" u="sng" spc="-25"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of-</a:t>
            </a:r>
            <a:r>
              <a:rPr sz="2400" u="sng" spc="45" dirty="0">
                <a:solidFill>
                  <a:srgbClr val="467885"/>
                </a:solidFill>
                <a:uFill>
                  <a:solidFill>
                    <a:srgbClr val="467885"/>
                  </a:solidFill>
                </a:uFill>
                <a:latin typeface="Calibri" panose="020F0502020204030204" pitchFamily="34" charset="0"/>
                <a:ea typeface="Calibri" panose="020F0502020204030204" pitchFamily="34" charset="0"/>
                <a:cs typeface="Calibri" panose="020F0502020204030204" pitchFamily="34" charset="0"/>
                <a:hlinkClick r:id="rId2"/>
              </a:rPr>
              <a:t>climate</a:t>
            </a:r>
            <a:r>
              <a:rPr sz="2400" u="none" spc="45" dirty="0">
                <a:latin typeface="Calibri" panose="020F0502020204030204" pitchFamily="34" charset="0"/>
                <a:ea typeface="Calibri" panose="020F0502020204030204" pitchFamily="34" charset="0"/>
                <a:cs typeface="Calibri" panose="020F0502020204030204" pitchFamily="34" charset="0"/>
              </a:rPr>
              <a:t>?</a:t>
            </a:r>
            <a:endParaRPr sz="2400" dirty="0">
              <a:latin typeface="Calibri" panose="020F0502020204030204" pitchFamily="34" charset="0"/>
              <a:ea typeface="Calibri" panose="020F0502020204030204" pitchFamily="34" charset="0"/>
              <a:cs typeface="Calibri" panose="020F0502020204030204" pitchFamily="34" charset="0"/>
            </a:endParaRPr>
          </a:p>
        </p:txBody>
      </p:sp>
      <p:pic>
        <p:nvPicPr>
          <p:cNvPr id="7" name="object 7" descr="HBO Max Is Getting Rid of ‘Generation’ and Much More Original Content"/>
          <p:cNvPicPr/>
          <p:nvPr/>
        </p:nvPicPr>
        <p:blipFill>
          <a:blip r:embed="rId3" cstate="print"/>
          <a:stretch>
            <a:fillRect/>
          </a:stretch>
        </p:blipFill>
        <p:spPr>
          <a:xfrm>
            <a:off x="7711123" y="2120583"/>
            <a:ext cx="3943350" cy="409562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38200" y="700471"/>
            <a:ext cx="10515600" cy="690574"/>
          </a:xfrm>
          <a:prstGeom prst="rect">
            <a:avLst/>
          </a:prstGeom>
        </p:spPr>
        <p:txBody>
          <a:bodyPr vert="horz" wrap="square" lIns="0" tIns="13335" rIns="0" bIns="0" rtlCol="0">
            <a:spAutoFit/>
          </a:bodyPr>
          <a:lstStyle/>
          <a:p>
            <a:pPr marL="12700">
              <a:lnSpc>
                <a:spcPct val="100000"/>
              </a:lnSpc>
              <a:spcBef>
                <a:spcPts val="105"/>
              </a:spcBef>
            </a:pPr>
            <a:r>
              <a:rPr spc="-75" dirty="0">
                <a:latin typeface="Calibri" panose="020F0502020204030204" pitchFamily="34" charset="0"/>
                <a:ea typeface="Calibri" panose="020F0502020204030204" pitchFamily="34" charset="0"/>
                <a:cs typeface="Calibri" panose="020F0502020204030204" pitchFamily="34" charset="0"/>
              </a:rPr>
              <a:t>The</a:t>
            </a:r>
            <a:r>
              <a:rPr spc="-225" dirty="0">
                <a:latin typeface="Calibri" panose="020F0502020204030204" pitchFamily="34" charset="0"/>
                <a:ea typeface="Calibri" panose="020F0502020204030204" pitchFamily="34" charset="0"/>
                <a:cs typeface="Calibri" panose="020F0502020204030204" pitchFamily="34" charset="0"/>
              </a:rPr>
              <a:t> </a:t>
            </a:r>
            <a:r>
              <a:rPr spc="-70" dirty="0">
                <a:latin typeface="Calibri" panose="020F0502020204030204" pitchFamily="34" charset="0"/>
                <a:ea typeface="Calibri" panose="020F0502020204030204" pitchFamily="34" charset="0"/>
                <a:cs typeface="Calibri" panose="020F0502020204030204" pitchFamily="34" charset="0"/>
              </a:rPr>
              <a:t>Anxiety</a:t>
            </a:r>
            <a:r>
              <a:rPr spc="-180" dirty="0">
                <a:latin typeface="Calibri" panose="020F0502020204030204" pitchFamily="34" charset="0"/>
                <a:ea typeface="Calibri" panose="020F0502020204030204" pitchFamily="34" charset="0"/>
                <a:cs typeface="Calibri" panose="020F0502020204030204" pitchFamily="34" charset="0"/>
              </a:rPr>
              <a:t> </a:t>
            </a:r>
            <a:r>
              <a:rPr spc="130" dirty="0">
                <a:latin typeface="Calibri" panose="020F0502020204030204" pitchFamily="34" charset="0"/>
                <a:ea typeface="Calibri" panose="020F0502020204030204" pitchFamily="34" charset="0"/>
                <a:cs typeface="Calibri" panose="020F0502020204030204" pitchFamily="34" charset="0"/>
              </a:rPr>
              <a:t>is</a:t>
            </a:r>
            <a:r>
              <a:rPr spc="-220" dirty="0">
                <a:latin typeface="Calibri" panose="020F0502020204030204" pitchFamily="34" charset="0"/>
                <a:ea typeface="Calibri" panose="020F0502020204030204" pitchFamily="34" charset="0"/>
                <a:cs typeface="Calibri" panose="020F0502020204030204" pitchFamily="34" charset="0"/>
              </a:rPr>
              <a:t> </a:t>
            </a:r>
            <a:r>
              <a:rPr spc="-10" dirty="0">
                <a:latin typeface="Calibri" panose="020F0502020204030204" pitchFamily="34" charset="0"/>
                <a:ea typeface="Calibri" panose="020F0502020204030204" pitchFamily="34" charset="0"/>
                <a:cs typeface="Calibri" panose="020F0502020204030204" pitchFamily="34" charset="0"/>
              </a:rPr>
              <a:t>Real:</a:t>
            </a:r>
          </a:p>
        </p:txBody>
      </p:sp>
      <p:grpSp>
        <p:nvGrpSpPr>
          <p:cNvPr id="3" name="object 3"/>
          <p:cNvGrpSpPr/>
          <p:nvPr/>
        </p:nvGrpSpPr>
        <p:grpSpPr>
          <a:xfrm>
            <a:off x="553770" y="1657942"/>
            <a:ext cx="11017885" cy="73025"/>
            <a:chOff x="553770" y="1657942"/>
            <a:chExt cx="11017885" cy="73025"/>
          </a:xfrm>
        </p:grpSpPr>
        <p:sp>
          <p:nvSpPr>
            <p:cNvPr id="4" name="object 4"/>
            <p:cNvSpPr/>
            <p:nvPr/>
          </p:nvSpPr>
          <p:spPr>
            <a:xfrm>
              <a:off x="566728" y="1677425"/>
              <a:ext cx="10998835" cy="31115"/>
            </a:xfrm>
            <a:custGeom>
              <a:avLst/>
              <a:gdLst/>
              <a:ahLst/>
              <a:cxnLst/>
              <a:rect l="l" t="t" r="r" b="b"/>
              <a:pathLst>
                <a:path w="10998835" h="31114">
                  <a:moveTo>
                    <a:pt x="3990629" y="26415"/>
                  </a:moveTo>
                  <a:lnTo>
                    <a:pt x="3446092" y="26415"/>
                  </a:lnTo>
                  <a:lnTo>
                    <a:pt x="3462324" y="27177"/>
                  </a:lnTo>
                  <a:lnTo>
                    <a:pt x="3461057" y="27177"/>
                  </a:lnTo>
                  <a:lnTo>
                    <a:pt x="3512686" y="28828"/>
                  </a:lnTo>
                  <a:lnTo>
                    <a:pt x="3570214" y="29972"/>
                  </a:lnTo>
                  <a:lnTo>
                    <a:pt x="3672945" y="30861"/>
                  </a:lnTo>
                  <a:lnTo>
                    <a:pt x="3729141" y="30861"/>
                  </a:lnTo>
                  <a:lnTo>
                    <a:pt x="3840322" y="29972"/>
                  </a:lnTo>
                  <a:lnTo>
                    <a:pt x="3886867" y="29083"/>
                  </a:lnTo>
                  <a:lnTo>
                    <a:pt x="3887916" y="29083"/>
                  </a:lnTo>
                  <a:lnTo>
                    <a:pt x="3938317" y="27939"/>
                  </a:lnTo>
                  <a:lnTo>
                    <a:pt x="3939670" y="27939"/>
                  </a:lnTo>
                  <a:lnTo>
                    <a:pt x="3990629" y="26415"/>
                  </a:lnTo>
                  <a:close/>
                </a:path>
                <a:path w="10998835" h="31114">
                  <a:moveTo>
                    <a:pt x="8450009" y="28828"/>
                  </a:moveTo>
                  <a:lnTo>
                    <a:pt x="3900165" y="28828"/>
                  </a:lnTo>
                  <a:lnTo>
                    <a:pt x="3886867" y="29083"/>
                  </a:lnTo>
                  <a:lnTo>
                    <a:pt x="8505261" y="29083"/>
                  </a:lnTo>
                  <a:lnTo>
                    <a:pt x="8450009" y="28828"/>
                  </a:lnTo>
                  <a:close/>
                </a:path>
                <a:path w="10998835" h="31114">
                  <a:moveTo>
                    <a:pt x="8939686" y="24891"/>
                  </a:moveTo>
                  <a:lnTo>
                    <a:pt x="8170338" y="24891"/>
                  </a:lnTo>
                  <a:lnTo>
                    <a:pt x="8282280" y="27177"/>
                  </a:lnTo>
                  <a:lnTo>
                    <a:pt x="8450009" y="28828"/>
                  </a:lnTo>
                  <a:lnTo>
                    <a:pt x="8670874" y="28828"/>
                  </a:lnTo>
                  <a:lnTo>
                    <a:pt x="8870043" y="26415"/>
                  </a:lnTo>
                  <a:lnTo>
                    <a:pt x="8871222" y="26415"/>
                  </a:lnTo>
                  <a:lnTo>
                    <a:pt x="8917575" y="25400"/>
                  </a:lnTo>
                  <a:lnTo>
                    <a:pt x="8939686" y="24891"/>
                  </a:lnTo>
                  <a:close/>
                </a:path>
                <a:path w="10998835" h="31114">
                  <a:moveTo>
                    <a:pt x="6969864" y="25908"/>
                  </a:moveTo>
                  <a:lnTo>
                    <a:pt x="6966417" y="25908"/>
                  </a:lnTo>
                  <a:lnTo>
                    <a:pt x="6950883" y="26415"/>
                  </a:lnTo>
                  <a:lnTo>
                    <a:pt x="6760943" y="26415"/>
                  </a:lnTo>
                  <a:lnTo>
                    <a:pt x="6769220" y="26924"/>
                  </a:lnTo>
                  <a:lnTo>
                    <a:pt x="6770451" y="26924"/>
                  </a:lnTo>
                  <a:lnTo>
                    <a:pt x="6796858" y="27939"/>
                  </a:lnTo>
                  <a:lnTo>
                    <a:pt x="6834113" y="28448"/>
                  </a:lnTo>
                  <a:lnTo>
                    <a:pt x="6875433" y="27939"/>
                  </a:lnTo>
                  <a:lnTo>
                    <a:pt x="6880156" y="27939"/>
                  </a:lnTo>
                  <a:lnTo>
                    <a:pt x="6969864" y="25908"/>
                  </a:lnTo>
                  <a:close/>
                </a:path>
                <a:path w="10998835" h="31114">
                  <a:moveTo>
                    <a:pt x="1119947" y="21716"/>
                  </a:moveTo>
                  <a:lnTo>
                    <a:pt x="697122" y="21716"/>
                  </a:lnTo>
                  <a:lnTo>
                    <a:pt x="784644" y="25908"/>
                  </a:lnTo>
                  <a:lnTo>
                    <a:pt x="786153" y="25908"/>
                  </a:lnTo>
                  <a:lnTo>
                    <a:pt x="827770" y="27177"/>
                  </a:lnTo>
                  <a:lnTo>
                    <a:pt x="819282" y="27177"/>
                  </a:lnTo>
                  <a:lnTo>
                    <a:pt x="886528" y="28194"/>
                  </a:lnTo>
                  <a:lnTo>
                    <a:pt x="934687" y="27939"/>
                  </a:lnTo>
                  <a:lnTo>
                    <a:pt x="981964" y="26924"/>
                  </a:lnTo>
                  <a:lnTo>
                    <a:pt x="1026077" y="25400"/>
                  </a:lnTo>
                  <a:lnTo>
                    <a:pt x="1027137" y="25400"/>
                  </a:lnTo>
                  <a:lnTo>
                    <a:pt x="1079445" y="22860"/>
                  </a:lnTo>
                  <a:lnTo>
                    <a:pt x="1119947" y="21716"/>
                  </a:lnTo>
                  <a:close/>
                </a:path>
                <a:path w="10998835" h="31114">
                  <a:moveTo>
                    <a:pt x="1467480" y="26415"/>
                  </a:moveTo>
                  <a:lnTo>
                    <a:pt x="1310716" y="26415"/>
                  </a:lnTo>
                  <a:lnTo>
                    <a:pt x="1346686" y="27177"/>
                  </a:lnTo>
                  <a:lnTo>
                    <a:pt x="1590223" y="27939"/>
                  </a:lnTo>
                  <a:lnTo>
                    <a:pt x="1399590" y="27939"/>
                  </a:lnTo>
                  <a:lnTo>
                    <a:pt x="1467480" y="26415"/>
                  </a:lnTo>
                  <a:close/>
                </a:path>
                <a:path w="10998835" h="31114">
                  <a:moveTo>
                    <a:pt x="4471340" y="26415"/>
                  </a:moveTo>
                  <a:lnTo>
                    <a:pt x="4327440" y="26415"/>
                  </a:lnTo>
                  <a:lnTo>
                    <a:pt x="4354752" y="27177"/>
                  </a:lnTo>
                  <a:lnTo>
                    <a:pt x="4448685" y="27939"/>
                  </a:lnTo>
                  <a:lnTo>
                    <a:pt x="4401252" y="27939"/>
                  </a:lnTo>
                  <a:lnTo>
                    <a:pt x="4471340" y="26415"/>
                  </a:lnTo>
                  <a:close/>
                </a:path>
                <a:path w="10998835" h="31114">
                  <a:moveTo>
                    <a:pt x="1504562" y="24891"/>
                  </a:moveTo>
                  <a:lnTo>
                    <a:pt x="1262044" y="24891"/>
                  </a:lnTo>
                  <a:lnTo>
                    <a:pt x="1308601" y="26415"/>
                  </a:lnTo>
                  <a:lnTo>
                    <a:pt x="1473642" y="26415"/>
                  </a:lnTo>
                  <a:lnTo>
                    <a:pt x="1504562" y="24891"/>
                  </a:lnTo>
                  <a:close/>
                </a:path>
                <a:path w="10998835" h="31114">
                  <a:moveTo>
                    <a:pt x="3435272" y="25908"/>
                  </a:moveTo>
                  <a:lnTo>
                    <a:pt x="1490111" y="25908"/>
                  </a:lnTo>
                  <a:lnTo>
                    <a:pt x="1467480" y="26415"/>
                  </a:lnTo>
                  <a:lnTo>
                    <a:pt x="3446092" y="26415"/>
                  </a:lnTo>
                  <a:lnTo>
                    <a:pt x="3435272" y="25908"/>
                  </a:lnTo>
                  <a:close/>
                </a:path>
                <a:path w="10998835" h="31114">
                  <a:moveTo>
                    <a:pt x="4309232" y="25908"/>
                  </a:moveTo>
                  <a:lnTo>
                    <a:pt x="4003592" y="25908"/>
                  </a:lnTo>
                  <a:lnTo>
                    <a:pt x="3990629" y="26415"/>
                  </a:lnTo>
                  <a:lnTo>
                    <a:pt x="4327440" y="26415"/>
                  </a:lnTo>
                  <a:lnTo>
                    <a:pt x="4309232" y="25908"/>
                  </a:lnTo>
                  <a:close/>
                </a:path>
                <a:path w="10998835" h="31114">
                  <a:moveTo>
                    <a:pt x="6752666" y="25908"/>
                  </a:moveTo>
                  <a:lnTo>
                    <a:pt x="4480532" y="25908"/>
                  </a:lnTo>
                  <a:lnTo>
                    <a:pt x="4471340" y="26415"/>
                  </a:lnTo>
                  <a:lnTo>
                    <a:pt x="6760943" y="26415"/>
                  </a:lnTo>
                  <a:lnTo>
                    <a:pt x="6752666" y="25908"/>
                  </a:lnTo>
                  <a:close/>
                </a:path>
                <a:path w="10998835" h="31114">
                  <a:moveTo>
                    <a:pt x="3099196" y="24891"/>
                  </a:moveTo>
                  <a:lnTo>
                    <a:pt x="2972000" y="24891"/>
                  </a:lnTo>
                  <a:lnTo>
                    <a:pt x="2985653" y="25400"/>
                  </a:lnTo>
                  <a:lnTo>
                    <a:pt x="3065668" y="25908"/>
                  </a:lnTo>
                  <a:lnTo>
                    <a:pt x="3038017" y="25908"/>
                  </a:lnTo>
                  <a:lnTo>
                    <a:pt x="3099196" y="24891"/>
                  </a:lnTo>
                  <a:close/>
                </a:path>
                <a:path w="10998835" h="31114">
                  <a:moveTo>
                    <a:pt x="4029517" y="24891"/>
                  </a:moveTo>
                  <a:lnTo>
                    <a:pt x="3415744" y="24891"/>
                  </a:lnTo>
                  <a:lnTo>
                    <a:pt x="3423746" y="25400"/>
                  </a:lnTo>
                  <a:lnTo>
                    <a:pt x="3424451" y="25400"/>
                  </a:lnTo>
                  <a:lnTo>
                    <a:pt x="3435272" y="25908"/>
                  </a:lnTo>
                  <a:lnTo>
                    <a:pt x="4003592" y="25908"/>
                  </a:lnTo>
                  <a:lnTo>
                    <a:pt x="4029517" y="24891"/>
                  </a:lnTo>
                  <a:close/>
                </a:path>
                <a:path w="10998835" h="31114">
                  <a:moveTo>
                    <a:pt x="4498916" y="24891"/>
                  </a:moveTo>
                  <a:lnTo>
                    <a:pt x="4285362" y="24891"/>
                  </a:lnTo>
                  <a:lnTo>
                    <a:pt x="4309232" y="25908"/>
                  </a:lnTo>
                  <a:lnTo>
                    <a:pt x="4480532" y="25908"/>
                  </a:lnTo>
                  <a:lnTo>
                    <a:pt x="4498916" y="24891"/>
                  </a:lnTo>
                  <a:close/>
                </a:path>
                <a:path w="10998835" h="31114">
                  <a:moveTo>
                    <a:pt x="6997485" y="24891"/>
                  </a:moveTo>
                  <a:lnTo>
                    <a:pt x="6736112" y="24891"/>
                  </a:lnTo>
                  <a:lnTo>
                    <a:pt x="6752666" y="25908"/>
                  </a:lnTo>
                  <a:lnTo>
                    <a:pt x="6966417" y="25908"/>
                  </a:lnTo>
                  <a:lnTo>
                    <a:pt x="6997485" y="24891"/>
                  </a:lnTo>
                  <a:close/>
                </a:path>
                <a:path w="10998835" h="31114">
                  <a:moveTo>
                    <a:pt x="2345877" y="24891"/>
                  </a:moveTo>
                  <a:lnTo>
                    <a:pt x="2286253" y="24891"/>
                  </a:lnTo>
                  <a:lnTo>
                    <a:pt x="2316898" y="25019"/>
                  </a:lnTo>
                  <a:lnTo>
                    <a:pt x="2345877" y="24891"/>
                  </a:lnTo>
                  <a:close/>
                </a:path>
                <a:path w="10998835" h="31114">
                  <a:moveTo>
                    <a:pt x="5345302" y="24891"/>
                  </a:moveTo>
                  <a:lnTo>
                    <a:pt x="5299002" y="24891"/>
                  </a:lnTo>
                  <a:lnTo>
                    <a:pt x="5323176" y="25019"/>
                  </a:lnTo>
                  <a:lnTo>
                    <a:pt x="5345302" y="24891"/>
                  </a:lnTo>
                  <a:close/>
                </a:path>
                <a:path w="10998835" h="31114">
                  <a:moveTo>
                    <a:pt x="9824828" y="24891"/>
                  </a:moveTo>
                  <a:lnTo>
                    <a:pt x="9639274" y="24891"/>
                  </a:lnTo>
                  <a:lnTo>
                    <a:pt x="9659174" y="25019"/>
                  </a:lnTo>
                  <a:lnTo>
                    <a:pt x="9771900" y="25019"/>
                  </a:lnTo>
                  <a:lnTo>
                    <a:pt x="9824828" y="24891"/>
                  </a:lnTo>
                  <a:close/>
                </a:path>
                <a:path w="10998835" h="31114">
                  <a:moveTo>
                    <a:pt x="1564529" y="21716"/>
                  </a:moveTo>
                  <a:lnTo>
                    <a:pt x="1152391" y="21716"/>
                  </a:lnTo>
                  <a:lnTo>
                    <a:pt x="1211913" y="23240"/>
                  </a:lnTo>
                  <a:lnTo>
                    <a:pt x="1210897" y="23240"/>
                  </a:lnTo>
                  <a:lnTo>
                    <a:pt x="1262173" y="24891"/>
                  </a:lnTo>
                  <a:lnTo>
                    <a:pt x="1246525" y="24384"/>
                  </a:lnTo>
                  <a:lnTo>
                    <a:pt x="1514869" y="24384"/>
                  </a:lnTo>
                  <a:lnTo>
                    <a:pt x="1545789" y="22860"/>
                  </a:lnTo>
                  <a:lnTo>
                    <a:pt x="1564529" y="21716"/>
                  </a:lnTo>
                  <a:close/>
                </a:path>
                <a:path w="10998835" h="31114">
                  <a:moveTo>
                    <a:pt x="2216660" y="24384"/>
                  </a:moveTo>
                  <a:lnTo>
                    <a:pt x="1514869" y="24384"/>
                  </a:lnTo>
                  <a:lnTo>
                    <a:pt x="1504562" y="24891"/>
                  </a:lnTo>
                  <a:lnTo>
                    <a:pt x="2268591" y="24891"/>
                  </a:lnTo>
                  <a:lnTo>
                    <a:pt x="2216660" y="24384"/>
                  </a:lnTo>
                  <a:close/>
                </a:path>
                <a:path w="10998835" h="31114">
                  <a:moveTo>
                    <a:pt x="2958347" y="24384"/>
                  </a:moveTo>
                  <a:lnTo>
                    <a:pt x="2416048" y="24384"/>
                  </a:lnTo>
                  <a:lnTo>
                    <a:pt x="2361127" y="24891"/>
                  </a:lnTo>
                  <a:lnTo>
                    <a:pt x="2972000" y="24891"/>
                  </a:lnTo>
                  <a:lnTo>
                    <a:pt x="2958347" y="24384"/>
                  </a:lnTo>
                  <a:close/>
                </a:path>
                <a:path w="10998835" h="31114">
                  <a:moveTo>
                    <a:pt x="3407741" y="24384"/>
                  </a:moveTo>
                  <a:lnTo>
                    <a:pt x="3114221" y="24384"/>
                  </a:lnTo>
                  <a:lnTo>
                    <a:pt x="3099196" y="24891"/>
                  </a:lnTo>
                  <a:lnTo>
                    <a:pt x="3415744" y="24891"/>
                  </a:lnTo>
                  <a:lnTo>
                    <a:pt x="3407741" y="24384"/>
                  </a:lnTo>
                  <a:close/>
                </a:path>
                <a:path w="10998835" h="31114">
                  <a:moveTo>
                    <a:pt x="4273427" y="24384"/>
                  </a:moveTo>
                  <a:lnTo>
                    <a:pt x="4040087" y="24384"/>
                  </a:lnTo>
                  <a:lnTo>
                    <a:pt x="4030314" y="24891"/>
                  </a:lnTo>
                  <a:lnTo>
                    <a:pt x="4285362" y="24891"/>
                  </a:lnTo>
                  <a:lnTo>
                    <a:pt x="4273427" y="24384"/>
                  </a:lnTo>
                  <a:close/>
                </a:path>
                <a:path w="10998835" h="31114">
                  <a:moveTo>
                    <a:pt x="5223037" y="24384"/>
                  </a:moveTo>
                  <a:lnTo>
                    <a:pt x="4508108" y="24384"/>
                  </a:lnTo>
                  <a:lnTo>
                    <a:pt x="4498916" y="24891"/>
                  </a:lnTo>
                  <a:lnTo>
                    <a:pt x="5292090" y="24891"/>
                  </a:lnTo>
                  <a:lnTo>
                    <a:pt x="5223037" y="24384"/>
                  </a:lnTo>
                  <a:close/>
                </a:path>
                <a:path w="10998835" h="31114">
                  <a:moveTo>
                    <a:pt x="6727835" y="24384"/>
                  </a:moveTo>
                  <a:lnTo>
                    <a:pt x="5391125" y="24384"/>
                  </a:lnTo>
                  <a:lnTo>
                    <a:pt x="5359528" y="24891"/>
                  </a:lnTo>
                  <a:lnTo>
                    <a:pt x="6736112" y="24891"/>
                  </a:lnTo>
                  <a:lnTo>
                    <a:pt x="6727835" y="24384"/>
                  </a:lnTo>
                  <a:close/>
                </a:path>
                <a:path w="10998835" h="31114">
                  <a:moveTo>
                    <a:pt x="8149989" y="24384"/>
                  </a:moveTo>
                  <a:lnTo>
                    <a:pt x="7013019" y="24384"/>
                  </a:lnTo>
                  <a:lnTo>
                    <a:pt x="6997485" y="24891"/>
                  </a:lnTo>
                  <a:lnTo>
                    <a:pt x="8170338" y="24891"/>
                  </a:lnTo>
                  <a:lnTo>
                    <a:pt x="8149989" y="24384"/>
                  </a:lnTo>
                  <a:close/>
                </a:path>
                <a:path w="10998835" h="31114">
                  <a:moveTo>
                    <a:pt x="9559673" y="24384"/>
                  </a:moveTo>
                  <a:lnTo>
                    <a:pt x="8961441" y="24384"/>
                  </a:lnTo>
                  <a:lnTo>
                    <a:pt x="8939686" y="24891"/>
                  </a:lnTo>
                  <a:lnTo>
                    <a:pt x="9639274" y="24891"/>
                  </a:lnTo>
                  <a:lnTo>
                    <a:pt x="9559673" y="24384"/>
                  </a:lnTo>
                  <a:close/>
                </a:path>
                <a:path w="10998835" h="31114">
                  <a:moveTo>
                    <a:pt x="10591823" y="21716"/>
                  </a:moveTo>
                  <a:lnTo>
                    <a:pt x="9411967" y="21716"/>
                  </a:lnTo>
                  <a:lnTo>
                    <a:pt x="9545608" y="24002"/>
                  </a:lnTo>
                  <a:lnTo>
                    <a:pt x="9547922" y="24002"/>
                  </a:lnTo>
                  <a:lnTo>
                    <a:pt x="9620094" y="24891"/>
                  </a:lnTo>
                  <a:lnTo>
                    <a:pt x="9843287" y="24891"/>
                  </a:lnTo>
                  <a:lnTo>
                    <a:pt x="9910867" y="24384"/>
                  </a:lnTo>
                  <a:lnTo>
                    <a:pt x="10032201" y="23240"/>
                  </a:lnTo>
                  <a:lnTo>
                    <a:pt x="10515894" y="22860"/>
                  </a:lnTo>
                  <a:lnTo>
                    <a:pt x="10540367" y="22478"/>
                  </a:lnTo>
                  <a:lnTo>
                    <a:pt x="10539113" y="22478"/>
                  </a:lnTo>
                  <a:lnTo>
                    <a:pt x="10591823" y="21716"/>
                  </a:lnTo>
                  <a:close/>
                </a:path>
                <a:path w="10998835" h="31114">
                  <a:moveTo>
                    <a:pt x="2631620" y="20827"/>
                  </a:moveTo>
                  <a:lnTo>
                    <a:pt x="2029270" y="20827"/>
                  </a:lnTo>
                  <a:lnTo>
                    <a:pt x="2183810" y="24002"/>
                  </a:lnTo>
                  <a:lnTo>
                    <a:pt x="2216660" y="24384"/>
                  </a:lnTo>
                  <a:lnTo>
                    <a:pt x="2419342" y="24384"/>
                  </a:lnTo>
                  <a:lnTo>
                    <a:pt x="2524578" y="22860"/>
                  </a:lnTo>
                  <a:lnTo>
                    <a:pt x="2631620" y="20827"/>
                  </a:lnTo>
                  <a:close/>
                </a:path>
                <a:path w="10998835" h="31114">
                  <a:moveTo>
                    <a:pt x="3231213" y="20065"/>
                  </a:moveTo>
                  <a:lnTo>
                    <a:pt x="2835815" y="20065"/>
                  </a:lnTo>
                  <a:lnTo>
                    <a:pt x="2862942" y="20827"/>
                  </a:lnTo>
                  <a:lnTo>
                    <a:pt x="2867071" y="20827"/>
                  </a:lnTo>
                  <a:lnTo>
                    <a:pt x="2958347" y="24384"/>
                  </a:lnTo>
                  <a:lnTo>
                    <a:pt x="3114221" y="24384"/>
                  </a:lnTo>
                  <a:lnTo>
                    <a:pt x="3184745" y="21716"/>
                  </a:lnTo>
                  <a:lnTo>
                    <a:pt x="3182738" y="21716"/>
                  </a:lnTo>
                  <a:lnTo>
                    <a:pt x="3231213" y="20065"/>
                  </a:lnTo>
                  <a:close/>
                </a:path>
                <a:path w="10998835" h="31114">
                  <a:moveTo>
                    <a:pt x="3815657" y="19303"/>
                  </a:moveTo>
                  <a:lnTo>
                    <a:pt x="3291998" y="19303"/>
                  </a:lnTo>
                  <a:lnTo>
                    <a:pt x="3339760" y="20065"/>
                  </a:lnTo>
                  <a:lnTo>
                    <a:pt x="3334058" y="20065"/>
                  </a:lnTo>
                  <a:lnTo>
                    <a:pt x="3407741" y="24384"/>
                  </a:lnTo>
                  <a:lnTo>
                    <a:pt x="4040087" y="24384"/>
                  </a:lnTo>
                  <a:lnTo>
                    <a:pt x="4047417" y="24002"/>
                  </a:lnTo>
                  <a:lnTo>
                    <a:pt x="4043851" y="24002"/>
                  </a:lnTo>
                  <a:lnTo>
                    <a:pt x="3937893" y="22860"/>
                  </a:lnTo>
                  <a:lnTo>
                    <a:pt x="3890879" y="21716"/>
                  </a:lnTo>
                  <a:lnTo>
                    <a:pt x="3888052" y="21716"/>
                  </a:lnTo>
                  <a:lnTo>
                    <a:pt x="3815657" y="19303"/>
                  </a:lnTo>
                  <a:close/>
                </a:path>
                <a:path w="10998835" h="31114">
                  <a:moveTo>
                    <a:pt x="4708080" y="17652"/>
                  </a:moveTo>
                  <a:lnTo>
                    <a:pt x="4372923" y="17652"/>
                  </a:lnTo>
                  <a:lnTo>
                    <a:pt x="4321741" y="19303"/>
                  </a:lnTo>
                  <a:lnTo>
                    <a:pt x="4322642" y="19303"/>
                  </a:lnTo>
                  <a:lnTo>
                    <a:pt x="4197304" y="22478"/>
                  </a:lnTo>
                  <a:lnTo>
                    <a:pt x="4224855" y="22478"/>
                  </a:lnTo>
                  <a:lnTo>
                    <a:pt x="4264823" y="24002"/>
                  </a:lnTo>
                  <a:lnTo>
                    <a:pt x="4264476" y="24002"/>
                  </a:lnTo>
                  <a:lnTo>
                    <a:pt x="4273427" y="24384"/>
                  </a:lnTo>
                  <a:lnTo>
                    <a:pt x="4508108" y="24384"/>
                  </a:lnTo>
                  <a:lnTo>
                    <a:pt x="4572452" y="20827"/>
                  </a:lnTo>
                  <a:lnTo>
                    <a:pt x="4614258" y="19303"/>
                  </a:lnTo>
                  <a:lnTo>
                    <a:pt x="4653904" y="18541"/>
                  </a:lnTo>
                  <a:lnTo>
                    <a:pt x="4837934" y="18541"/>
                  </a:lnTo>
                  <a:lnTo>
                    <a:pt x="4708080" y="17652"/>
                  </a:lnTo>
                  <a:close/>
                </a:path>
                <a:path w="10998835" h="31114">
                  <a:moveTo>
                    <a:pt x="5531576" y="20065"/>
                  </a:moveTo>
                  <a:lnTo>
                    <a:pt x="4950267" y="20065"/>
                  </a:lnTo>
                  <a:lnTo>
                    <a:pt x="5119574" y="22860"/>
                  </a:lnTo>
                  <a:lnTo>
                    <a:pt x="5223037" y="24384"/>
                  </a:lnTo>
                  <a:lnTo>
                    <a:pt x="5391125" y="24384"/>
                  </a:lnTo>
                  <a:lnTo>
                    <a:pt x="5414822" y="24002"/>
                  </a:lnTo>
                  <a:lnTo>
                    <a:pt x="5410352" y="24002"/>
                  </a:lnTo>
                  <a:lnTo>
                    <a:pt x="5472064" y="21716"/>
                  </a:lnTo>
                  <a:lnTo>
                    <a:pt x="5469348" y="21716"/>
                  </a:lnTo>
                  <a:lnTo>
                    <a:pt x="5531576" y="20065"/>
                  </a:lnTo>
                  <a:close/>
                </a:path>
                <a:path w="10998835" h="31114">
                  <a:moveTo>
                    <a:pt x="7126732" y="20827"/>
                  </a:moveTo>
                  <a:lnTo>
                    <a:pt x="6625370" y="20827"/>
                  </a:lnTo>
                  <a:lnTo>
                    <a:pt x="6674672" y="21716"/>
                  </a:lnTo>
                  <a:lnTo>
                    <a:pt x="6671166" y="21716"/>
                  </a:lnTo>
                  <a:lnTo>
                    <a:pt x="6703005" y="22860"/>
                  </a:lnTo>
                  <a:lnTo>
                    <a:pt x="6727835" y="24384"/>
                  </a:lnTo>
                  <a:lnTo>
                    <a:pt x="7013019" y="24384"/>
                  </a:lnTo>
                  <a:lnTo>
                    <a:pt x="7126732" y="20827"/>
                  </a:lnTo>
                  <a:close/>
                </a:path>
                <a:path w="10998835" h="31114">
                  <a:moveTo>
                    <a:pt x="9066538" y="20827"/>
                  </a:moveTo>
                  <a:lnTo>
                    <a:pt x="8029844" y="20827"/>
                  </a:lnTo>
                  <a:lnTo>
                    <a:pt x="8148798" y="24384"/>
                  </a:lnTo>
                  <a:lnTo>
                    <a:pt x="8963189" y="24384"/>
                  </a:lnTo>
                  <a:lnTo>
                    <a:pt x="9066538" y="20827"/>
                  </a:lnTo>
                  <a:close/>
                </a:path>
                <a:path w="10998835" h="31114">
                  <a:moveTo>
                    <a:pt x="4162838" y="20827"/>
                  </a:moveTo>
                  <a:lnTo>
                    <a:pt x="4123419" y="20827"/>
                  </a:lnTo>
                  <a:lnTo>
                    <a:pt x="4069406" y="22860"/>
                  </a:lnTo>
                  <a:lnTo>
                    <a:pt x="4047417" y="24002"/>
                  </a:lnTo>
                  <a:lnTo>
                    <a:pt x="4077349" y="24002"/>
                  </a:lnTo>
                  <a:lnTo>
                    <a:pt x="4132806" y="23622"/>
                  </a:lnTo>
                  <a:lnTo>
                    <a:pt x="4178544" y="22860"/>
                  </a:lnTo>
                  <a:lnTo>
                    <a:pt x="4180598" y="22860"/>
                  </a:lnTo>
                  <a:lnTo>
                    <a:pt x="4197304" y="22478"/>
                  </a:lnTo>
                  <a:lnTo>
                    <a:pt x="4224855" y="22478"/>
                  </a:lnTo>
                  <a:lnTo>
                    <a:pt x="4204871" y="21716"/>
                  </a:lnTo>
                  <a:lnTo>
                    <a:pt x="4199821" y="21716"/>
                  </a:lnTo>
                  <a:lnTo>
                    <a:pt x="4162838" y="20827"/>
                  </a:lnTo>
                  <a:close/>
                </a:path>
                <a:path w="10998835" h="31114">
                  <a:moveTo>
                    <a:pt x="7872842" y="21716"/>
                  </a:moveTo>
                  <a:lnTo>
                    <a:pt x="7711938" y="21716"/>
                  </a:lnTo>
                  <a:lnTo>
                    <a:pt x="7792534" y="24002"/>
                  </a:lnTo>
                  <a:lnTo>
                    <a:pt x="7770824" y="24002"/>
                  </a:lnTo>
                  <a:lnTo>
                    <a:pt x="7820252" y="23622"/>
                  </a:lnTo>
                  <a:lnTo>
                    <a:pt x="7845001" y="22860"/>
                  </a:lnTo>
                  <a:lnTo>
                    <a:pt x="7846161" y="22860"/>
                  </a:lnTo>
                  <a:lnTo>
                    <a:pt x="7872842" y="21716"/>
                  </a:lnTo>
                  <a:close/>
                </a:path>
                <a:path w="10998835" h="31114">
                  <a:moveTo>
                    <a:pt x="10515894" y="22860"/>
                  </a:moveTo>
                  <a:lnTo>
                    <a:pt x="10159437" y="22860"/>
                  </a:lnTo>
                  <a:lnTo>
                    <a:pt x="10324259" y="24002"/>
                  </a:lnTo>
                  <a:lnTo>
                    <a:pt x="10419581" y="24002"/>
                  </a:lnTo>
                  <a:lnTo>
                    <a:pt x="10515894" y="22860"/>
                  </a:lnTo>
                  <a:close/>
                </a:path>
                <a:path w="10998835" h="31114">
                  <a:moveTo>
                    <a:pt x="315644" y="17652"/>
                  </a:moveTo>
                  <a:lnTo>
                    <a:pt x="8390" y="17652"/>
                  </a:lnTo>
                  <a:lnTo>
                    <a:pt x="10003" y="20065"/>
                  </a:lnTo>
                  <a:lnTo>
                    <a:pt x="9597" y="22478"/>
                  </a:lnTo>
                  <a:lnTo>
                    <a:pt x="9533" y="22860"/>
                  </a:lnTo>
                  <a:lnTo>
                    <a:pt x="58655" y="21716"/>
                  </a:lnTo>
                  <a:lnTo>
                    <a:pt x="58501" y="21716"/>
                  </a:lnTo>
                  <a:lnTo>
                    <a:pt x="131460" y="20065"/>
                  </a:lnTo>
                  <a:lnTo>
                    <a:pt x="134521" y="20065"/>
                  </a:lnTo>
                  <a:lnTo>
                    <a:pt x="315644" y="17652"/>
                  </a:lnTo>
                  <a:close/>
                </a:path>
                <a:path w="10998835" h="31114">
                  <a:moveTo>
                    <a:pt x="6440696" y="21716"/>
                  </a:moveTo>
                  <a:lnTo>
                    <a:pt x="6086741" y="21716"/>
                  </a:lnTo>
                  <a:lnTo>
                    <a:pt x="6176850" y="22478"/>
                  </a:lnTo>
                  <a:lnTo>
                    <a:pt x="6215456" y="22860"/>
                  </a:lnTo>
                  <a:lnTo>
                    <a:pt x="6293824" y="22860"/>
                  </a:lnTo>
                  <a:lnTo>
                    <a:pt x="6440696" y="21716"/>
                  </a:lnTo>
                  <a:close/>
                </a:path>
                <a:path w="10998835" h="31114">
                  <a:moveTo>
                    <a:pt x="10982513" y="20065"/>
                  </a:moveTo>
                  <a:lnTo>
                    <a:pt x="9333652" y="20065"/>
                  </a:lnTo>
                  <a:lnTo>
                    <a:pt x="9365868" y="20827"/>
                  </a:lnTo>
                  <a:lnTo>
                    <a:pt x="10899889" y="21716"/>
                  </a:lnTo>
                  <a:lnTo>
                    <a:pt x="10885493" y="21716"/>
                  </a:lnTo>
                  <a:lnTo>
                    <a:pt x="10956695" y="22478"/>
                  </a:lnTo>
                  <a:lnTo>
                    <a:pt x="10951745" y="22478"/>
                  </a:lnTo>
                  <a:lnTo>
                    <a:pt x="10982397" y="22860"/>
                  </a:lnTo>
                  <a:lnTo>
                    <a:pt x="10982513" y="20065"/>
                  </a:lnTo>
                  <a:close/>
                </a:path>
                <a:path w="10998835" h="31114">
                  <a:moveTo>
                    <a:pt x="1460400" y="19303"/>
                  </a:moveTo>
                  <a:lnTo>
                    <a:pt x="624079" y="19303"/>
                  </a:lnTo>
                  <a:lnTo>
                    <a:pt x="656073" y="20065"/>
                  </a:lnTo>
                  <a:lnTo>
                    <a:pt x="654234" y="20065"/>
                  </a:lnTo>
                  <a:lnTo>
                    <a:pt x="699644" y="21716"/>
                  </a:lnTo>
                  <a:lnTo>
                    <a:pt x="1605082" y="21716"/>
                  </a:lnTo>
                  <a:lnTo>
                    <a:pt x="1521473" y="20827"/>
                  </a:lnTo>
                  <a:lnTo>
                    <a:pt x="1527827" y="20827"/>
                  </a:lnTo>
                  <a:lnTo>
                    <a:pt x="1460400" y="19303"/>
                  </a:lnTo>
                  <a:close/>
                </a:path>
                <a:path w="10998835" h="31114">
                  <a:moveTo>
                    <a:pt x="1793711" y="20065"/>
                  </a:moveTo>
                  <a:lnTo>
                    <a:pt x="1591599" y="20065"/>
                  </a:lnTo>
                  <a:lnTo>
                    <a:pt x="1564529" y="21716"/>
                  </a:lnTo>
                  <a:lnTo>
                    <a:pt x="1684211" y="21716"/>
                  </a:lnTo>
                  <a:lnTo>
                    <a:pt x="1793711" y="20065"/>
                  </a:lnTo>
                  <a:close/>
                </a:path>
                <a:path w="10998835" h="31114">
                  <a:moveTo>
                    <a:pt x="6677393" y="19303"/>
                  </a:moveTo>
                  <a:lnTo>
                    <a:pt x="5845882" y="19303"/>
                  </a:lnTo>
                  <a:lnTo>
                    <a:pt x="6094213" y="21716"/>
                  </a:lnTo>
                  <a:lnTo>
                    <a:pt x="6413401" y="21716"/>
                  </a:lnTo>
                  <a:lnTo>
                    <a:pt x="7129013" y="20827"/>
                  </a:lnTo>
                  <a:lnTo>
                    <a:pt x="7161022" y="20065"/>
                  </a:lnTo>
                  <a:lnTo>
                    <a:pt x="7239114" y="20065"/>
                  </a:lnTo>
                  <a:lnTo>
                    <a:pt x="6677393" y="19303"/>
                  </a:lnTo>
                  <a:close/>
                </a:path>
                <a:path w="10998835" h="31114">
                  <a:moveTo>
                    <a:pt x="7921872" y="20065"/>
                  </a:moveTo>
                  <a:lnTo>
                    <a:pt x="7648076" y="20065"/>
                  </a:lnTo>
                  <a:lnTo>
                    <a:pt x="7710831" y="21716"/>
                  </a:lnTo>
                  <a:lnTo>
                    <a:pt x="7870934" y="21716"/>
                  </a:lnTo>
                  <a:lnTo>
                    <a:pt x="7921872" y="20065"/>
                  </a:lnTo>
                  <a:close/>
                </a:path>
                <a:path w="10998835" h="31114">
                  <a:moveTo>
                    <a:pt x="10694453" y="20827"/>
                  </a:moveTo>
                  <a:lnTo>
                    <a:pt x="9368212" y="20827"/>
                  </a:lnTo>
                  <a:lnTo>
                    <a:pt x="9411266" y="21716"/>
                  </a:lnTo>
                  <a:lnTo>
                    <a:pt x="10584968" y="21716"/>
                  </a:lnTo>
                  <a:lnTo>
                    <a:pt x="10694453" y="20827"/>
                  </a:lnTo>
                  <a:close/>
                </a:path>
                <a:path w="10998835" h="31114">
                  <a:moveTo>
                    <a:pt x="2685856" y="20065"/>
                  </a:moveTo>
                  <a:lnTo>
                    <a:pt x="1998698" y="20065"/>
                  </a:lnTo>
                  <a:lnTo>
                    <a:pt x="2029863" y="20827"/>
                  </a:lnTo>
                  <a:lnTo>
                    <a:pt x="2633658" y="20827"/>
                  </a:lnTo>
                  <a:lnTo>
                    <a:pt x="2685856" y="20065"/>
                  </a:lnTo>
                  <a:close/>
                </a:path>
                <a:path w="10998835" h="31114">
                  <a:moveTo>
                    <a:pt x="9112394" y="19303"/>
                  </a:moveTo>
                  <a:lnTo>
                    <a:pt x="7608316" y="19303"/>
                  </a:lnTo>
                  <a:lnTo>
                    <a:pt x="7650235" y="20065"/>
                  </a:lnTo>
                  <a:lnTo>
                    <a:pt x="7971979" y="20065"/>
                  </a:lnTo>
                  <a:lnTo>
                    <a:pt x="8045240" y="20827"/>
                  </a:lnTo>
                  <a:lnTo>
                    <a:pt x="9066762" y="20827"/>
                  </a:lnTo>
                  <a:lnTo>
                    <a:pt x="9112394" y="19303"/>
                  </a:lnTo>
                  <a:close/>
                </a:path>
                <a:path w="10998835" h="31114">
                  <a:moveTo>
                    <a:pt x="1807616" y="15366"/>
                  </a:moveTo>
                  <a:lnTo>
                    <a:pt x="1695424" y="15366"/>
                  </a:lnTo>
                  <a:lnTo>
                    <a:pt x="1670537" y="16128"/>
                  </a:lnTo>
                  <a:lnTo>
                    <a:pt x="1634560" y="17652"/>
                  </a:lnTo>
                  <a:lnTo>
                    <a:pt x="1591410" y="20065"/>
                  </a:lnTo>
                  <a:lnTo>
                    <a:pt x="1797789" y="20065"/>
                  </a:lnTo>
                  <a:lnTo>
                    <a:pt x="1853634" y="18541"/>
                  </a:lnTo>
                  <a:lnTo>
                    <a:pt x="1857425" y="18541"/>
                  </a:lnTo>
                  <a:lnTo>
                    <a:pt x="1891325" y="17272"/>
                  </a:lnTo>
                  <a:lnTo>
                    <a:pt x="1845643" y="16128"/>
                  </a:lnTo>
                  <a:lnTo>
                    <a:pt x="1844571" y="16128"/>
                  </a:lnTo>
                  <a:lnTo>
                    <a:pt x="1807616" y="15366"/>
                  </a:lnTo>
                  <a:close/>
                </a:path>
                <a:path w="10998835" h="31114">
                  <a:moveTo>
                    <a:pt x="1967534" y="19303"/>
                  </a:moveTo>
                  <a:lnTo>
                    <a:pt x="1829789" y="19303"/>
                  </a:lnTo>
                  <a:lnTo>
                    <a:pt x="1793711" y="20065"/>
                  </a:lnTo>
                  <a:lnTo>
                    <a:pt x="1998698" y="20065"/>
                  </a:lnTo>
                  <a:lnTo>
                    <a:pt x="1967534" y="19303"/>
                  </a:lnTo>
                  <a:close/>
                </a:path>
                <a:path w="10998835" h="31114">
                  <a:moveTo>
                    <a:pt x="2774625" y="19303"/>
                  </a:moveTo>
                  <a:lnTo>
                    <a:pt x="2738054" y="19303"/>
                  </a:lnTo>
                  <a:lnTo>
                    <a:pt x="2685856" y="20065"/>
                  </a:lnTo>
                  <a:lnTo>
                    <a:pt x="2835815" y="20065"/>
                  </a:lnTo>
                  <a:lnTo>
                    <a:pt x="2774625" y="19303"/>
                  </a:lnTo>
                  <a:close/>
                </a:path>
                <a:path w="10998835" h="31114">
                  <a:moveTo>
                    <a:pt x="3274964" y="19303"/>
                  </a:moveTo>
                  <a:lnTo>
                    <a:pt x="2774772" y="19303"/>
                  </a:lnTo>
                  <a:lnTo>
                    <a:pt x="2649138" y="20065"/>
                  </a:lnTo>
                  <a:lnTo>
                    <a:pt x="3220524" y="20065"/>
                  </a:lnTo>
                  <a:lnTo>
                    <a:pt x="3274964" y="19303"/>
                  </a:lnTo>
                  <a:close/>
                </a:path>
                <a:path w="10998835" h="31114">
                  <a:moveTo>
                    <a:pt x="5585305" y="19303"/>
                  </a:moveTo>
                  <a:lnTo>
                    <a:pt x="4896396" y="19303"/>
                  </a:lnTo>
                  <a:lnTo>
                    <a:pt x="4955027" y="20065"/>
                  </a:lnTo>
                  <a:lnTo>
                    <a:pt x="5537828" y="20065"/>
                  </a:lnTo>
                  <a:lnTo>
                    <a:pt x="5585305" y="19303"/>
                  </a:lnTo>
                  <a:close/>
                </a:path>
                <a:path w="10998835" h="31114">
                  <a:moveTo>
                    <a:pt x="7086816" y="19303"/>
                  </a:moveTo>
                  <a:lnTo>
                    <a:pt x="6932436" y="19303"/>
                  </a:lnTo>
                  <a:lnTo>
                    <a:pt x="6984072" y="20065"/>
                  </a:lnTo>
                  <a:lnTo>
                    <a:pt x="7034403" y="20065"/>
                  </a:lnTo>
                  <a:lnTo>
                    <a:pt x="7086816" y="19303"/>
                  </a:lnTo>
                  <a:close/>
                </a:path>
                <a:path w="10998835" h="31114">
                  <a:moveTo>
                    <a:pt x="7311990" y="17652"/>
                  </a:moveTo>
                  <a:lnTo>
                    <a:pt x="7146812" y="17652"/>
                  </a:lnTo>
                  <a:lnTo>
                    <a:pt x="7091279" y="19303"/>
                  </a:lnTo>
                  <a:lnTo>
                    <a:pt x="7193031" y="19303"/>
                  </a:lnTo>
                  <a:lnTo>
                    <a:pt x="7161022" y="20065"/>
                  </a:lnTo>
                  <a:lnTo>
                    <a:pt x="7155171" y="20065"/>
                  </a:lnTo>
                  <a:lnTo>
                    <a:pt x="7242592" y="18541"/>
                  </a:lnTo>
                  <a:lnTo>
                    <a:pt x="7244893" y="18541"/>
                  </a:lnTo>
                  <a:lnTo>
                    <a:pt x="7311990" y="17652"/>
                  </a:lnTo>
                  <a:close/>
                </a:path>
                <a:path w="10998835" h="31114">
                  <a:moveTo>
                    <a:pt x="9301435" y="19303"/>
                  </a:moveTo>
                  <a:lnTo>
                    <a:pt x="9113736" y="19303"/>
                  </a:lnTo>
                  <a:lnTo>
                    <a:pt x="9088235" y="20065"/>
                  </a:lnTo>
                  <a:lnTo>
                    <a:pt x="9333652" y="20065"/>
                  </a:lnTo>
                  <a:lnTo>
                    <a:pt x="9301435" y="19303"/>
                  </a:lnTo>
                  <a:close/>
                </a:path>
                <a:path w="10998835" h="31114">
                  <a:moveTo>
                    <a:pt x="1432088" y="18541"/>
                  </a:moveTo>
                  <a:lnTo>
                    <a:pt x="584898" y="18541"/>
                  </a:lnTo>
                  <a:lnTo>
                    <a:pt x="631266" y="19303"/>
                  </a:lnTo>
                  <a:lnTo>
                    <a:pt x="1461172" y="19303"/>
                  </a:lnTo>
                  <a:lnTo>
                    <a:pt x="1432088" y="18541"/>
                  </a:lnTo>
                  <a:close/>
                </a:path>
                <a:path w="10998835" h="31114">
                  <a:moveTo>
                    <a:pt x="2397281" y="16128"/>
                  </a:moveTo>
                  <a:lnTo>
                    <a:pt x="1921836" y="16128"/>
                  </a:lnTo>
                  <a:lnTo>
                    <a:pt x="1891427" y="17272"/>
                  </a:lnTo>
                  <a:lnTo>
                    <a:pt x="1906688" y="17652"/>
                  </a:lnTo>
                  <a:lnTo>
                    <a:pt x="1906273" y="17652"/>
                  </a:lnTo>
                  <a:lnTo>
                    <a:pt x="1967012" y="19303"/>
                  </a:lnTo>
                  <a:lnTo>
                    <a:pt x="3816379" y="19303"/>
                  </a:lnTo>
                  <a:lnTo>
                    <a:pt x="3757702" y="16890"/>
                  </a:lnTo>
                  <a:lnTo>
                    <a:pt x="2711263" y="16890"/>
                  </a:lnTo>
                  <a:lnTo>
                    <a:pt x="2397281" y="16128"/>
                  </a:lnTo>
                  <a:close/>
                </a:path>
                <a:path w="10998835" h="31114">
                  <a:moveTo>
                    <a:pt x="5672953" y="18541"/>
                  </a:moveTo>
                  <a:lnTo>
                    <a:pt x="4830877" y="18541"/>
                  </a:lnTo>
                  <a:lnTo>
                    <a:pt x="4899841" y="19303"/>
                  </a:lnTo>
                  <a:lnTo>
                    <a:pt x="5845882" y="19303"/>
                  </a:lnTo>
                  <a:lnTo>
                    <a:pt x="5672953" y="18541"/>
                  </a:lnTo>
                  <a:close/>
                </a:path>
                <a:path w="10998835" h="31114">
                  <a:moveTo>
                    <a:pt x="6807958" y="16890"/>
                  </a:moveTo>
                  <a:lnTo>
                    <a:pt x="4404777" y="16890"/>
                  </a:lnTo>
                  <a:lnTo>
                    <a:pt x="4375667" y="17652"/>
                  </a:lnTo>
                  <a:lnTo>
                    <a:pt x="4643830" y="18541"/>
                  </a:lnTo>
                  <a:lnTo>
                    <a:pt x="5566622" y="19303"/>
                  </a:lnTo>
                  <a:lnTo>
                    <a:pt x="6925116" y="19303"/>
                  </a:lnTo>
                  <a:lnTo>
                    <a:pt x="6807958" y="16890"/>
                  </a:lnTo>
                  <a:close/>
                </a:path>
                <a:path w="10998835" h="31114">
                  <a:moveTo>
                    <a:pt x="9139238" y="18541"/>
                  </a:moveTo>
                  <a:lnTo>
                    <a:pt x="7563629" y="18541"/>
                  </a:lnTo>
                  <a:lnTo>
                    <a:pt x="7608870" y="19303"/>
                  </a:lnTo>
                  <a:lnTo>
                    <a:pt x="9113736" y="19303"/>
                  </a:lnTo>
                  <a:lnTo>
                    <a:pt x="9139238" y="18541"/>
                  </a:lnTo>
                  <a:close/>
                </a:path>
                <a:path w="10998835" h="31114">
                  <a:moveTo>
                    <a:pt x="9224463" y="17652"/>
                  </a:moveTo>
                  <a:lnTo>
                    <a:pt x="9216978" y="17652"/>
                  </a:lnTo>
                  <a:lnTo>
                    <a:pt x="9301435" y="19303"/>
                  </a:lnTo>
                  <a:lnTo>
                    <a:pt x="10982415" y="19303"/>
                  </a:lnTo>
                  <a:lnTo>
                    <a:pt x="10982252" y="18541"/>
                  </a:lnTo>
                  <a:lnTo>
                    <a:pt x="9304788" y="18541"/>
                  </a:lnTo>
                  <a:lnTo>
                    <a:pt x="9224463" y="17652"/>
                  </a:lnTo>
                  <a:close/>
                </a:path>
                <a:path w="10998835" h="31114">
                  <a:moveTo>
                    <a:pt x="330173" y="13715"/>
                  </a:moveTo>
                  <a:lnTo>
                    <a:pt x="9461" y="13715"/>
                  </a:lnTo>
                  <a:lnTo>
                    <a:pt x="8861" y="16890"/>
                  </a:lnTo>
                  <a:lnTo>
                    <a:pt x="8789" y="17272"/>
                  </a:lnTo>
                  <a:lnTo>
                    <a:pt x="8716" y="17652"/>
                  </a:lnTo>
                  <a:lnTo>
                    <a:pt x="512160" y="17652"/>
                  </a:lnTo>
                  <a:lnTo>
                    <a:pt x="598878" y="18541"/>
                  </a:lnTo>
                  <a:lnTo>
                    <a:pt x="1429453" y="18541"/>
                  </a:lnTo>
                  <a:lnTo>
                    <a:pt x="1383567" y="16890"/>
                  </a:lnTo>
                  <a:lnTo>
                    <a:pt x="1383202" y="16890"/>
                  </a:lnTo>
                  <a:lnTo>
                    <a:pt x="1345222" y="15366"/>
                  </a:lnTo>
                  <a:lnTo>
                    <a:pt x="893142" y="15366"/>
                  </a:lnTo>
                  <a:lnTo>
                    <a:pt x="866636" y="14477"/>
                  </a:lnTo>
                  <a:lnTo>
                    <a:pt x="381132" y="14477"/>
                  </a:lnTo>
                  <a:lnTo>
                    <a:pt x="330173" y="13715"/>
                  </a:lnTo>
                  <a:close/>
                </a:path>
                <a:path w="10998835" h="31114">
                  <a:moveTo>
                    <a:pt x="9180597" y="17652"/>
                  </a:moveTo>
                  <a:lnTo>
                    <a:pt x="7483791" y="17652"/>
                  </a:lnTo>
                  <a:lnTo>
                    <a:pt x="7568138" y="18541"/>
                  </a:lnTo>
                  <a:lnTo>
                    <a:pt x="9140689" y="18541"/>
                  </a:lnTo>
                  <a:lnTo>
                    <a:pt x="9180597" y="17652"/>
                  </a:lnTo>
                  <a:close/>
                </a:path>
                <a:path w="10998835" h="31114">
                  <a:moveTo>
                    <a:pt x="10981898" y="16890"/>
                  </a:moveTo>
                  <a:lnTo>
                    <a:pt x="9531600" y="16890"/>
                  </a:lnTo>
                  <a:lnTo>
                    <a:pt x="9494029" y="17652"/>
                  </a:lnTo>
                  <a:lnTo>
                    <a:pt x="9500904" y="17652"/>
                  </a:lnTo>
                  <a:lnTo>
                    <a:pt x="9433009" y="18541"/>
                  </a:lnTo>
                  <a:lnTo>
                    <a:pt x="10982252" y="18541"/>
                  </a:lnTo>
                  <a:lnTo>
                    <a:pt x="10982061" y="17652"/>
                  </a:lnTo>
                  <a:lnTo>
                    <a:pt x="10981980" y="17272"/>
                  </a:lnTo>
                  <a:lnTo>
                    <a:pt x="10981898" y="16890"/>
                  </a:lnTo>
                  <a:close/>
                </a:path>
                <a:path w="10998835" h="31114">
                  <a:moveTo>
                    <a:pt x="8215929" y="16128"/>
                  </a:moveTo>
                  <a:lnTo>
                    <a:pt x="7178034" y="16128"/>
                  </a:lnTo>
                  <a:lnTo>
                    <a:pt x="7143950" y="17652"/>
                  </a:lnTo>
                  <a:lnTo>
                    <a:pt x="9228933" y="17652"/>
                  </a:lnTo>
                  <a:lnTo>
                    <a:pt x="9177773" y="16890"/>
                  </a:lnTo>
                  <a:lnTo>
                    <a:pt x="8302050" y="16890"/>
                  </a:lnTo>
                  <a:lnTo>
                    <a:pt x="8215929" y="16128"/>
                  </a:lnTo>
                  <a:close/>
                </a:path>
                <a:path w="10998835" h="31114">
                  <a:moveTo>
                    <a:pt x="2679735" y="16128"/>
                  </a:moveTo>
                  <a:lnTo>
                    <a:pt x="2524158" y="16128"/>
                  </a:lnTo>
                  <a:lnTo>
                    <a:pt x="2584386" y="16890"/>
                  </a:lnTo>
                  <a:lnTo>
                    <a:pt x="2570036" y="16890"/>
                  </a:lnTo>
                  <a:lnTo>
                    <a:pt x="2679735" y="16128"/>
                  </a:lnTo>
                  <a:close/>
                </a:path>
                <a:path w="10998835" h="31114">
                  <a:moveTo>
                    <a:pt x="4449187" y="15621"/>
                  </a:moveTo>
                  <a:lnTo>
                    <a:pt x="3731618" y="15621"/>
                  </a:lnTo>
                  <a:lnTo>
                    <a:pt x="3757169" y="16890"/>
                  </a:lnTo>
                  <a:lnTo>
                    <a:pt x="4404777" y="16890"/>
                  </a:lnTo>
                  <a:lnTo>
                    <a:pt x="4449187" y="15621"/>
                  </a:lnTo>
                  <a:close/>
                </a:path>
                <a:path w="10998835" h="31114">
                  <a:moveTo>
                    <a:pt x="6739047" y="15366"/>
                  </a:moveTo>
                  <a:lnTo>
                    <a:pt x="6280533" y="15366"/>
                  </a:lnTo>
                  <a:lnTo>
                    <a:pt x="6263614" y="15621"/>
                  </a:lnTo>
                  <a:lnTo>
                    <a:pt x="6216294" y="16128"/>
                  </a:lnTo>
                  <a:lnTo>
                    <a:pt x="6770960" y="16128"/>
                  </a:lnTo>
                  <a:lnTo>
                    <a:pt x="6807958" y="16890"/>
                  </a:lnTo>
                  <a:lnTo>
                    <a:pt x="6806263" y="16890"/>
                  </a:lnTo>
                  <a:lnTo>
                    <a:pt x="6739047" y="15366"/>
                  </a:lnTo>
                  <a:close/>
                </a:path>
                <a:path w="10998835" h="31114">
                  <a:moveTo>
                    <a:pt x="9130894" y="16128"/>
                  </a:moveTo>
                  <a:lnTo>
                    <a:pt x="8304879" y="16128"/>
                  </a:lnTo>
                  <a:lnTo>
                    <a:pt x="8257575" y="16890"/>
                  </a:lnTo>
                  <a:lnTo>
                    <a:pt x="9177773" y="16890"/>
                  </a:lnTo>
                  <a:lnTo>
                    <a:pt x="9130894" y="16128"/>
                  </a:lnTo>
                  <a:close/>
                </a:path>
                <a:path w="10998835" h="31114">
                  <a:moveTo>
                    <a:pt x="9574994" y="15621"/>
                  </a:moveTo>
                  <a:lnTo>
                    <a:pt x="9101933" y="15621"/>
                  </a:lnTo>
                  <a:lnTo>
                    <a:pt x="9176791" y="16890"/>
                  </a:lnTo>
                  <a:lnTo>
                    <a:pt x="9531600" y="16890"/>
                  </a:lnTo>
                  <a:lnTo>
                    <a:pt x="9574994" y="15621"/>
                  </a:lnTo>
                  <a:close/>
                </a:path>
                <a:path w="10998835" h="31114">
                  <a:moveTo>
                    <a:pt x="2396842" y="13715"/>
                  </a:moveTo>
                  <a:lnTo>
                    <a:pt x="1976204" y="13715"/>
                  </a:lnTo>
                  <a:lnTo>
                    <a:pt x="1922394" y="16128"/>
                  </a:lnTo>
                  <a:lnTo>
                    <a:pt x="2524158" y="16128"/>
                  </a:lnTo>
                  <a:lnTo>
                    <a:pt x="2484006" y="15621"/>
                  </a:lnTo>
                  <a:lnTo>
                    <a:pt x="2490245" y="15621"/>
                  </a:lnTo>
                  <a:lnTo>
                    <a:pt x="2476408" y="15366"/>
                  </a:lnTo>
                  <a:lnTo>
                    <a:pt x="2473296" y="15366"/>
                  </a:lnTo>
                  <a:lnTo>
                    <a:pt x="2396842" y="13715"/>
                  </a:lnTo>
                  <a:close/>
                </a:path>
                <a:path w="10998835" h="31114">
                  <a:moveTo>
                    <a:pt x="2697545" y="15621"/>
                  </a:moveTo>
                  <a:lnTo>
                    <a:pt x="2490245" y="15621"/>
                  </a:lnTo>
                  <a:lnTo>
                    <a:pt x="2517919" y="16128"/>
                  </a:lnTo>
                  <a:lnTo>
                    <a:pt x="2668671" y="16128"/>
                  </a:lnTo>
                  <a:lnTo>
                    <a:pt x="2697545" y="15621"/>
                  </a:lnTo>
                  <a:close/>
                </a:path>
                <a:path w="10998835" h="31114">
                  <a:moveTo>
                    <a:pt x="6263614" y="15621"/>
                  </a:moveTo>
                  <a:lnTo>
                    <a:pt x="6071876" y="15621"/>
                  </a:lnTo>
                  <a:lnTo>
                    <a:pt x="6103129" y="16128"/>
                  </a:lnTo>
                  <a:lnTo>
                    <a:pt x="6229777" y="16128"/>
                  </a:lnTo>
                  <a:lnTo>
                    <a:pt x="6263614" y="15621"/>
                  </a:lnTo>
                  <a:close/>
                </a:path>
                <a:path w="10998835" h="31114">
                  <a:moveTo>
                    <a:pt x="8130796" y="13715"/>
                  </a:moveTo>
                  <a:lnTo>
                    <a:pt x="7218022" y="13715"/>
                  </a:lnTo>
                  <a:lnTo>
                    <a:pt x="7178810" y="16128"/>
                  </a:lnTo>
                  <a:lnTo>
                    <a:pt x="8225308" y="16128"/>
                  </a:lnTo>
                  <a:lnTo>
                    <a:pt x="8130796" y="13715"/>
                  </a:lnTo>
                  <a:close/>
                </a:path>
                <a:path w="10998835" h="31114">
                  <a:moveTo>
                    <a:pt x="8904924" y="12826"/>
                  </a:moveTo>
                  <a:lnTo>
                    <a:pt x="8386848" y="12826"/>
                  </a:lnTo>
                  <a:lnTo>
                    <a:pt x="8368266" y="13715"/>
                  </a:lnTo>
                  <a:lnTo>
                    <a:pt x="8367892" y="13715"/>
                  </a:lnTo>
                  <a:lnTo>
                    <a:pt x="8315088" y="16128"/>
                  </a:lnTo>
                  <a:lnTo>
                    <a:pt x="8304879" y="16128"/>
                  </a:lnTo>
                  <a:lnTo>
                    <a:pt x="8336414" y="15621"/>
                  </a:lnTo>
                  <a:lnTo>
                    <a:pt x="9101933" y="15621"/>
                  </a:lnTo>
                  <a:lnTo>
                    <a:pt x="9034561" y="14477"/>
                  </a:lnTo>
                  <a:lnTo>
                    <a:pt x="9036092" y="14477"/>
                  </a:lnTo>
                  <a:lnTo>
                    <a:pt x="8904924" y="12826"/>
                  </a:lnTo>
                  <a:close/>
                </a:path>
                <a:path w="10998835" h="31114">
                  <a:moveTo>
                    <a:pt x="3649855" y="11557"/>
                  </a:moveTo>
                  <a:lnTo>
                    <a:pt x="2830715" y="11557"/>
                  </a:lnTo>
                  <a:lnTo>
                    <a:pt x="2769410" y="13715"/>
                  </a:lnTo>
                  <a:lnTo>
                    <a:pt x="2768023" y="13715"/>
                  </a:lnTo>
                  <a:lnTo>
                    <a:pt x="2715133" y="15366"/>
                  </a:lnTo>
                  <a:lnTo>
                    <a:pt x="2711983" y="15366"/>
                  </a:lnTo>
                  <a:lnTo>
                    <a:pt x="2697545" y="15621"/>
                  </a:lnTo>
                  <a:lnTo>
                    <a:pt x="3731618" y="15621"/>
                  </a:lnTo>
                  <a:lnTo>
                    <a:pt x="3649855" y="11557"/>
                  </a:lnTo>
                  <a:close/>
                </a:path>
                <a:path w="10998835" h="31114">
                  <a:moveTo>
                    <a:pt x="5873352" y="11557"/>
                  </a:moveTo>
                  <a:lnTo>
                    <a:pt x="5537437" y="11557"/>
                  </a:lnTo>
                  <a:lnTo>
                    <a:pt x="5323032" y="14477"/>
                  </a:lnTo>
                  <a:lnTo>
                    <a:pt x="4507738" y="14477"/>
                  </a:lnTo>
                  <a:lnTo>
                    <a:pt x="4449187" y="15621"/>
                  </a:lnTo>
                  <a:lnTo>
                    <a:pt x="6071876" y="15621"/>
                  </a:lnTo>
                  <a:lnTo>
                    <a:pt x="6056250" y="15366"/>
                  </a:lnTo>
                  <a:lnTo>
                    <a:pt x="6049746" y="15366"/>
                  </a:lnTo>
                  <a:lnTo>
                    <a:pt x="5908611" y="12191"/>
                  </a:lnTo>
                  <a:lnTo>
                    <a:pt x="5913298" y="12191"/>
                  </a:lnTo>
                  <a:lnTo>
                    <a:pt x="5873352" y="11557"/>
                  </a:lnTo>
                  <a:close/>
                </a:path>
                <a:path w="10998835" h="31114">
                  <a:moveTo>
                    <a:pt x="10982314" y="13715"/>
                  </a:moveTo>
                  <a:lnTo>
                    <a:pt x="9627896" y="13715"/>
                  </a:lnTo>
                  <a:lnTo>
                    <a:pt x="9574994" y="15621"/>
                  </a:lnTo>
                  <a:lnTo>
                    <a:pt x="10981900" y="15621"/>
                  </a:lnTo>
                  <a:lnTo>
                    <a:pt x="10982314" y="13715"/>
                  </a:lnTo>
                  <a:close/>
                </a:path>
                <a:path w="10998835" h="31114">
                  <a:moveTo>
                    <a:pt x="1239793" y="11302"/>
                  </a:moveTo>
                  <a:lnTo>
                    <a:pt x="1126947" y="11302"/>
                  </a:lnTo>
                  <a:lnTo>
                    <a:pt x="999828" y="14477"/>
                  </a:lnTo>
                  <a:lnTo>
                    <a:pt x="1022049" y="14477"/>
                  </a:lnTo>
                  <a:lnTo>
                    <a:pt x="936160" y="15366"/>
                  </a:lnTo>
                  <a:lnTo>
                    <a:pt x="1344605" y="15366"/>
                  </a:lnTo>
                  <a:lnTo>
                    <a:pt x="1307470" y="13715"/>
                  </a:lnTo>
                  <a:lnTo>
                    <a:pt x="1309984" y="13715"/>
                  </a:lnTo>
                  <a:lnTo>
                    <a:pt x="1239793" y="11302"/>
                  </a:lnTo>
                  <a:close/>
                </a:path>
                <a:path w="10998835" h="31114">
                  <a:moveTo>
                    <a:pt x="1757889" y="14477"/>
                  </a:moveTo>
                  <a:lnTo>
                    <a:pt x="1742051" y="14477"/>
                  </a:lnTo>
                  <a:lnTo>
                    <a:pt x="1807616" y="15366"/>
                  </a:lnTo>
                  <a:lnTo>
                    <a:pt x="1682053" y="15366"/>
                  </a:lnTo>
                  <a:lnTo>
                    <a:pt x="1757889" y="14477"/>
                  </a:lnTo>
                  <a:close/>
                </a:path>
                <a:path w="10998835" h="31114">
                  <a:moveTo>
                    <a:pt x="6573100" y="12191"/>
                  </a:moveTo>
                  <a:lnTo>
                    <a:pt x="6462835" y="12191"/>
                  </a:lnTo>
                  <a:lnTo>
                    <a:pt x="6282381" y="15366"/>
                  </a:lnTo>
                  <a:lnTo>
                    <a:pt x="6739344" y="15366"/>
                  </a:lnTo>
                  <a:lnTo>
                    <a:pt x="6665241" y="13715"/>
                  </a:lnTo>
                  <a:lnTo>
                    <a:pt x="6669810" y="13715"/>
                  </a:lnTo>
                  <a:lnTo>
                    <a:pt x="6590357" y="12319"/>
                  </a:lnTo>
                  <a:lnTo>
                    <a:pt x="6573100" y="12191"/>
                  </a:lnTo>
                  <a:close/>
                </a:path>
                <a:path w="10998835" h="31114">
                  <a:moveTo>
                    <a:pt x="843917" y="13715"/>
                  </a:moveTo>
                  <a:lnTo>
                    <a:pt x="458570" y="13715"/>
                  </a:lnTo>
                  <a:lnTo>
                    <a:pt x="423956" y="14477"/>
                  </a:lnTo>
                  <a:lnTo>
                    <a:pt x="866636" y="14477"/>
                  </a:lnTo>
                  <a:lnTo>
                    <a:pt x="843917" y="13715"/>
                  </a:lnTo>
                  <a:close/>
                </a:path>
                <a:path w="10998835" h="31114">
                  <a:moveTo>
                    <a:pt x="5136297" y="12191"/>
                  </a:moveTo>
                  <a:lnTo>
                    <a:pt x="4725364" y="12191"/>
                  </a:lnTo>
                  <a:lnTo>
                    <a:pt x="4654586" y="12826"/>
                  </a:lnTo>
                  <a:lnTo>
                    <a:pt x="4543940" y="13715"/>
                  </a:lnTo>
                  <a:lnTo>
                    <a:pt x="4548505" y="13715"/>
                  </a:lnTo>
                  <a:lnTo>
                    <a:pt x="4508171" y="14477"/>
                  </a:lnTo>
                  <a:lnTo>
                    <a:pt x="5197537" y="14477"/>
                  </a:lnTo>
                  <a:lnTo>
                    <a:pt x="5136297" y="12191"/>
                  </a:lnTo>
                  <a:close/>
                </a:path>
                <a:path w="10998835" h="31114">
                  <a:moveTo>
                    <a:pt x="175803" y="10540"/>
                  </a:moveTo>
                  <a:lnTo>
                    <a:pt x="101340" y="10540"/>
                  </a:lnTo>
                  <a:lnTo>
                    <a:pt x="56002" y="11302"/>
                  </a:lnTo>
                  <a:lnTo>
                    <a:pt x="60381" y="11302"/>
                  </a:lnTo>
                  <a:lnTo>
                    <a:pt x="0" y="13715"/>
                  </a:lnTo>
                  <a:lnTo>
                    <a:pt x="327337" y="13715"/>
                  </a:lnTo>
                  <a:lnTo>
                    <a:pt x="175803" y="10540"/>
                  </a:lnTo>
                  <a:close/>
                </a:path>
                <a:path w="10998835" h="31114">
                  <a:moveTo>
                    <a:pt x="672845" y="8509"/>
                  </a:moveTo>
                  <a:lnTo>
                    <a:pt x="641592" y="8509"/>
                  </a:lnTo>
                  <a:lnTo>
                    <a:pt x="464520" y="13715"/>
                  </a:lnTo>
                  <a:lnTo>
                    <a:pt x="841568" y="13715"/>
                  </a:lnTo>
                  <a:lnTo>
                    <a:pt x="766477" y="10540"/>
                  </a:lnTo>
                  <a:lnTo>
                    <a:pt x="765165" y="10540"/>
                  </a:lnTo>
                  <a:lnTo>
                    <a:pt x="713378" y="9016"/>
                  </a:lnTo>
                  <a:lnTo>
                    <a:pt x="588331" y="9016"/>
                  </a:lnTo>
                  <a:lnTo>
                    <a:pt x="672845" y="8509"/>
                  </a:lnTo>
                  <a:close/>
                </a:path>
                <a:path w="10998835" h="31114">
                  <a:moveTo>
                    <a:pt x="2233106" y="9778"/>
                  </a:moveTo>
                  <a:lnTo>
                    <a:pt x="2090573" y="9778"/>
                  </a:lnTo>
                  <a:lnTo>
                    <a:pt x="2036397" y="11302"/>
                  </a:lnTo>
                  <a:lnTo>
                    <a:pt x="1975008" y="13715"/>
                  </a:lnTo>
                  <a:lnTo>
                    <a:pt x="2398976" y="13715"/>
                  </a:lnTo>
                  <a:lnTo>
                    <a:pt x="2233106" y="9778"/>
                  </a:lnTo>
                  <a:close/>
                </a:path>
                <a:path w="10998835" h="31114">
                  <a:moveTo>
                    <a:pt x="7760107" y="11557"/>
                  </a:moveTo>
                  <a:lnTo>
                    <a:pt x="7257814" y="11557"/>
                  </a:lnTo>
                  <a:lnTo>
                    <a:pt x="7217013" y="13715"/>
                  </a:lnTo>
                  <a:lnTo>
                    <a:pt x="7973749" y="13715"/>
                  </a:lnTo>
                  <a:lnTo>
                    <a:pt x="7870819" y="12826"/>
                  </a:lnTo>
                  <a:lnTo>
                    <a:pt x="7820083" y="12319"/>
                  </a:lnTo>
                  <a:lnTo>
                    <a:pt x="7823824" y="12319"/>
                  </a:lnTo>
                  <a:lnTo>
                    <a:pt x="7760107" y="11557"/>
                  </a:lnTo>
                  <a:close/>
                </a:path>
                <a:path w="10998835" h="31114">
                  <a:moveTo>
                    <a:pt x="8285555" y="12826"/>
                  </a:moveTo>
                  <a:lnTo>
                    <a:pt x="8058919" y="12826"/>
                  </a:lnTo>
                  <a:lnTo>
                    <a:pt x="8122561" y="13715"/>
                  </a:lnTo>
                  <a:lnTo>
                    <a:pt x="7820380" y="13715"/>
                  </a:lnTo>
                  <a:lnTo>
                    <a:pt x="8285555" y="12826"/>
                  </a:lnTo>
                  <a:close/>
                </a:path>
                <a:path w="10998835" h="31114">
                  <a:moveTo>
                    <a:pt x="10894285" y="11302"/>
                  </a:moveTo>
                  <a:lnTo>
                    <a:pt x="9697327" y="11302"/>
                  </a:lnTo>
                  <a:lnTo>
                    <a:pt x="9627497" y="13715"/>
                  </a:lnTo>
                  <a:lnTo>
                    <a:pt x="10998615" y="13715"/>
                  </a:lnTo>
                  <a:lnTo>
                    <a:pt x="10894285" y="11302"/>
                  </a:lnTo>
                  <a:close/>
                </a:path>
                <a:path w="10998835" h="31114">
                  <a:moveTo>
                    <a:pt x="8397466" y="12319"/>
                  </a:moveTo>
                  <a:lnTo>
                    <a:pt x="7823824" y="12319"/>
                  </a:lnTo>
                  <a:lnTo>
                    <a:pt x="7867079" y="12826"/>
                  </a:lnTo>
                  <a:lnTo>
                    <a:pt x="8386848" y="12826"/>
                  </a:lnTo>
                  <a:lnTo>
                    <a:pt x="8397466" y="12319"/>
                  </a:lnTo>
                  <a:close/>
                </a:path>
                <a:path w="10998835" h="31114">
                  <a:moveTo>
                    <a:pt x="8693043" y="9778"/>
                  </a:moveTo>
                  <a:lnTo>
                    <a:pt x="8465428" y="9778"/>
                  </a:lnTo>
                  <a:lnTo>
                    <a:pt x="8412250" y="11557"/>
                  </a:lnTo>
                  <a:lnTo>
                    <a:pt x="8413394" y="11557"/>
                  </a:lnTo>
                  <a:lnTo>
                    <a:pt x="8397466" y="12319"/>
                  </a:lnTo>
                  <a:lnTo>
                    <a:pt x="8864564" y="12319"/>
                  </a:lnTo>
                  <a:lnTo>
                    <a:pt x="8904924" y="12826"/>
                  </a:lnTo>
                  <a:lnTo>
                    <a:pt x="8901374" y="12826"/>
                  </a:lnTo>
                  <a:lnTo>
                    <a:pt x="8751702" y="10540"/>
                  </a:lnTo>
                  <a:lnTo>
                    <a:pt x="8750450" y="10540"/>
                  </a:lnTo>
                  <a:lnTo>
                    <a:pt x="8693043" y="9778"/>
                  </a:lnTo>
                  <a:close/>
                </a:path>
                <a:path w="10998835" h="31114">
                  <a:moveTo>
                    <a:pt x="5115194" y="11557"/>
                  </a:moveTo>
                  <a:lnTo>
                    <a:pt x="4793665" y="11557"/>
                  </a:lnTo>
                  <a:lnTo>
                    <a:pt x="4725983" y="12191"/>
                  </a:lnTo>
                  <a:lnTo>
                    <a:pt x="5139026" y="12191"/>
                  </a:lnTo>
                  <a:lnTo>
                    <a:pt x="5115194" y="11557"/>
                  </a:lnTo>
                  <a:close/>
                </a:path>
                <a:path w="10998835" h="31114">
                  <a:moveTo>
                    <a:pt x="3597151" y="9016"/>
                  </a:moveTo>
                  <a:lnTo>
                    <a:pt x="2897275" y="9016"/>
                  </a:lnTo>
                  <a:lnTo>
                    <a:pt x="2831008" y="11557"/>
                  </a:lnTo>
                  <a:lnTo>
                    <a:pt x="2830715" y="11557"/>
                  </a:lnTo>
                  <a:lnTo>
                    <a:pt x="2837927" y="11302"/>
                  </a:lnTo>
                  <a:lnTo>
                    <a:pt x="3644745" y="11302"/>
                  </a:lnTo>
                  <a:lnTo>
                    <a:pt x="3614084" y="9778"/>
                  </a:lnTo>
                  <a:lnTo>
                    <a:pt x="3597151" y="9016"/>
                  </a:lnTo>
                  <a:close/>
                </a:path>
                <a:path w="10998835" h="31114">
                  <a:moveTo>
                    <a:pt x="4820737" y="11302"/>
                  </a:moveTo>
                  <a:lnTo>
                    <a:pt x="3644745" y="11302"/>
                  </a:lnTo>
                  <a:lnTo>
                    <a:pt x="3649855" y="11557"/>
                  </a:lnTo>
                  <a:lnTo>
                    <a:pt x="4793665" y="11557"/>
                  </a:lnTo>
                  <a:lnTo>
                    <a:pt x="4820737" y="11302"/>
                  </a:lnTo>
                  <a:close/>
                </a:path>
                <a:path w="10998835" h="31114">
                  <a:moveTo>
                    <a:pt x="5559590" y="11302"/>
                  </a:moveTo>
                  <a:lnTo>
                    <a:pt x="5105661" y="11302"/>
                  </a:lnTo>
                  <a:lnTo>
                    <a:pt x="5115194" y="11557"/>
                  </a:lnTo>
                  <a:lnTo>
                    <a:pt x="5537437" y="11557"/>
                  </a:lnTo>
                  <a:lnTo>
                    <a:pt x="5559590" y="11302"/>
                  </a:lnTo>
                  <a:close/>
                </a:path>
                <a:path w="10998835" h="31114">
                  <a:moveTo>
                    <a:pt x="7265048" y="11302"/>
                  </a:moveTo>
                  <a:lnTo>
                    <a:pt x="5857374" y="11302"/>
                  </a:lnTo>
                  <a:lnTo>
                    <a:pt x="5873352" y="11557"/>
                  </a:lnTo>
                  <a:lnTo>
                    <a:pt x="7257814" y="11557"/>
                  </a:lnTo>
                  <a:lnTo>
                    <a:pt x="7265048" y="11302"/>
                  </a:lnTo>
                  <a:close/>
                </a:path>
                <a:path w="10998835" h="31114">
                  <a:moveTo>
                    <a:pt x="8418703" y="11302"/>
                  </a:moveTo>
                  <a:lnTo>
                    <a:pt x="7739257" y="11302"/>
                  </a:lnTo>
                  <a:lnTo>
                    <a:pt x="7760107" y="11557"/>
                  </a:lnTo>
                  <a:lnTo>
                    <a:pt x="8413394" y="11557"/>
                  </a:lnTo>
                  <a:lnTo>
                    <a:pt x="8418703" y="11302"/>
                  </a:lnTo>
                  <a:close/>
                </a:path>
                <a:path w="10998835" h="31114">
                  <a:moveTo>
                    <a:pt x="1219382" y="10540"/>
                  </a:moveTo>
                  <a:lnTo>
                    <a:pt x="1157049" y="10540"/>
                  </a:lnTo>
                  <a:lnTo>
                    <a:pt x="1239793" y="11302"/>
                  </a:lnTo>
                  <a:lnTo>
                    <a:pt x="1115127" y="11302"/>
                  </a:lnTo>
                  <a:lnTo>
                    <a:pt x="1219382" y="10540"/>
                  </a:lnTo>
                  <a:close/>
                </a:path>
                <a:path w="10998835" h="31114">
                  <a:moveTo>
                    <a:pt x="5067502" y="10540"/>
                  </a:moveTo>
                  <a:lnTo>
                    <a:pt x="4901956" y="10540"/>
                  </a:lnTo>
                  <a:lnTo>
                    <a:pt x="4820737" y="11302"/>
                  </a:lnTo>
                  <a:lnTo>
                    <a:pt x="5115222" y="11302"/>
                  </a:lnTo>
                  <a:lnTo>
                    <a:pt x="5067502" y="10540"/>
                  </a:lnTo>
                  <a:close/>
                </a:path>
                <a:path w="10998835" h="31114">
                  <a:moveTo>
                    <a:pt x="5786452" y="10540"/>
                  </a:moveTo>
                  <a:lnTo>
                    <a:pt x="5650307" y="10540"/>
                  </a:lnTo>
                  <a:lnTo>
                    <a:pt x="5535332" y="11302"/>
                  </a:lnTo>
                  <a:lnTo>
                    <a:pt x="5880361" y="11302"/>
                  </a:lnTo>
                  <a:lnTo>
                    <a:pt x="5786452" y="10540"/>
                  </a:lnTo>
                  <a:close/>
                </a:path>
                <a:path w="10998835" h="31114">
                  <a:moveTo>
                    <a:pt x="7520589" y="9016"/>
                  </a:moveTo>
                  <a:lnTo>
                    <a:pt x="7379895" y="9016"/>
                  </a:lnTo>
                  <a:lnTo>
                    <a:pt x="7275047" y="10540"/>
                  </a:lnTo>
                  <a:lnTo>
                    <a:pt x="7286752" y="10540"/>
                  </a:lnTo>
                  <a:lnTo>
                    <a:pt x="7265048" y="11302"/>
                  </a:lnTo>
                  <a:lnTo>
                    <a:pt x="7739257" y="11302"/>
                  </a:lnTo>
                  <a:lnTo>
                    <a:pt x="7570851" y="9398"/>
                  </a:lnTo>
                  <a:lnTo>
                    <a:pt x="7578339" y="9398"/>
                  </a:lnTo>
                  <a:lnTo>
                    <a:pt x="7520589" y="9016"/>
                  </a:lnTo>
                  <a:close/>
                </a:path>
                <a:path w="10998835" h="31114">
                  <a:moveTo>
                    <a:pt x="10856720" y="10540"/>
                  </a:moveTo>
                  <a:lnTo>
                    <a:pt x="9727123" y="10540"/>
                  </a:lnTo>
                  <a:lnTo>
                    <a:pt x="9694176" y="11302"/>
                  </a:lnTo>
                  <a:lnTo>
                    <a:pt x="10896157" y="11302"/>
                  </a:lnTo>
                  <a:lnTo>
                    <a:pt x="10856720" y="10540"/>
                  </a:lnTo>
                  <a:close/>
                </a:path>
                <a:path w="10998835" h="31114">
                  <a:moveTo>
                    <a:pt x="5037658" y="9778"/>
                  </a:moveTo>
                  <a:lnTo>
                    <a:pt x="4967392" y="9778"/>
                  </a:lnTo>
                  <a:lnTo>
                    <a:pt x="5093697" y="10540"/>
                  </a:lnTo>
                  <a:lnTo>
                    <a:pt x="4891059" y="10540"/>
                  </a:lnTo>
                  <a:lnTo>
                    <a:pt x="5037658" y="9778"/>
                  </a:lnTo>
                  <a:close/>
                </a:path>
                <a:path w="10998835" h="31114">
                  <a:moveTo>
                    <a:pt x="7308456" y="9778"/>
                  </a:moveTo>
                  <a:lnTo>
                    <a:pt x="5099763" y="9778"/>
                  </a:lnTo>
                  <a:lnTo>
                    <a:pt x="4828954" y="10540"/>
                  </a:lnTo>
                  <a:lnTo>
                    <a:pt x="7286752" y="10540"/>
                  </a:lnTo>
                  <a:lnTo>
                    <a:pt x="7308456" y="9778"/>
                  </a:lnTo>
                  <a:close/>
                </a:path>
                <a:path w="10998835" h="31114">
                  <a:moveTo>
                    <a:pt x="10768484" y="9016"/>
                  </a:moveTo>
                  <a:lnTo>
                    <a:pt x="9790178" y="9016"/>
                  </a:lnTo>
                  <a:lnTo>
                    <a:pt x="9728070" y="10540"/>
                  </a:lnTo>
                  <a:lnTo>
                    <a:pt x="9727123" y="10540"/>
                  </a:lnTo>
                  <a:lnTo>
                    <a:pt x="9760070" y="9778"/>
                  </a:lnTo>
                  <a:lnTo>
                    <a:pt x="10814943" y="9778"/>
                  </a:lnTo>
                  <a:lnTo>
                    <a:pt x="10768484" y="9016"/>
                  </a:lnTo>
                  <a:close/>
                </a:path>
                <a:path w="10998835" h="31114">
                  <a:moveTo>
                    <a:pt x="2196075" y="9398"/>
                  </a:moveTo>
                  <a:lnTo>
                    <a:pt x="2124464" y="9398"/>
                  </a:lnTo>
                  <a:lnTo>
                    <a:pt x="2095660" y="9778"/>
                  </a:lnTo>
                  <a:lnTo>
                    <a:pt x="2241911" y="9778"/>
                  </a:lnTo>
                  <a:lnTo>
                    <a:pt x="2196075" y="9398"/>
                  </a:lnTo>
                  <a:close/>
                </a:path>
                <a:path w="10998835" h="31114">
                  <a:moveTo>
                    <a:pt x="8659133" y="9398"/>
                  </a:moveTo>
                  <a:lnTo>
                    <a:pt x="8494440" y="9398"/>
                  </a:lnTo>
                  <a:lnTo>
                    <a:pt x="8472475" y="9778"/>
                  </a:lnTo>
                  <a:lnTo>
                    <a:pt x="8691741" y="9778"/>
                  </a:lnTo>
                  <a:lnTo>
                    <a:pt x="8659133" y="9398"/>
                  </a:lnTo>
                  <a:close/>
                </a:path>
                <a:path w="10998835" h="31114">
                  <a:moveTo>
                    <a:pt x="8596795" y="9016"/>
                  </a:moveTo>
                  <a:lnTo>
                    <a:pt x="8532602" y="9016"/>
                  </a:lnTo>
                  <a:lnTo>
                    <a:pt x="8486341" y="9398"/>
                  </a:lnTo>
                  <a:lnTo>
                    <a:pt x="8673998" y="9398"/>
                  </a:lnTo>
                  <a:lnTo>
                    <a:pt x="8596795" y="9016"/>
                  </a:lnTo>
                  <a:close/>
                </a:path>
                <a:path w="10998835" h="31114">
                  <a:moveTo>
                    <a:pt x="2910529" y="8509"/>
                  </a:moveTo>
                  <a:lnTo>
                    <a:pt x="672845" y="8509"/>
                  </a:lnTo>
                  <a:lnTo>
                    <a:pt x="708724" y="9016"/>
                  </a:lnTo>
                  <a:lnTo>
                    <a:pt x="2897275" y="9016"/>
                  </a:lnTo>
                  <a:lnTo>
                    <a:pt x="2910529" y="8509"/>
                  </a:lnTo>
                  <a:close/>
                </a:path>
                <a:path w="10998835" h="31114">
                  <a:moveTo>
                    <a:pt x="9821789" y="8509"/>
                  </a:moveTo>
                  <a:lnTo>
                    <a:pt x="3586015" y="8509"/>
                  </a:lnTo>
                  <a:lnTo>
                    <a:pt x="3597151" y="9016"/>
                  </a:lnTo>
                  <a:lnTo>
                    <a:pt x="9792360" y="9016"/>
                  </a:lnTo>
                  <a:lnTo>
                    <a:pt x="9821789" y="8509"/>
                  </a:lnTo>
                  <a:close/>
                </a:path>
                <a:path w="10998835" h="31114">
                  <a:moveTo>
                    <a:pt x="3287373" y="0"/>
                  </a:moveTo>
                  <a:lnTo>
                    <a:pt x="3241861" y="0"/>
                  </a:lnTo>
                  <a:lnTo>
                    <a:pt x="3197710" y="253"/>
                  </a:lnTo>
                  <a:lnTo>
                    <a:pt x="3111518" y="1777"/>
                  </a:lnTo>
                  <a:lnTo>
                    <a:pt x="2910529" y="8509"/>
                  </a:lnTo>
                  <a:lnTo>
                    <a:pt x="3586015" y="8509"/>
                  </a:lnTo>
                  <a:lnTo>
                    <a:pt x="3555390" y="7112"/>
                  </a:lnTo>
                  <a:lnTo>
                    <a:pt x="3555749" y="7112"/>
                  </a:lnTo>
                  <a:lnTo>
                    <a:pt x="3437006" y="2666"/>
                  </a:lnTo>
                  <a:lnTo>
                    <a:pt x="3334739" y="508"/>
                  </a:lnTo>
                  <a:lnTo>
                    <a:pt x="3287373" y="0"/>
                  </a:lnTo>
                  <a:close/>
                </a:path>
                <a:path w="10998835" h="31114">
                  <a:moveTo>
                    <a:pt x="10370708" y="5461"/>
                  </a:moveTo>
                  <a:lnTo>
                    <a:pt x="10138661" y="5461"/>
                  </a:lnTo>
                  <a:lnTo>
                    <a:pt x="10055029" y="5841"/>
                  </a:lnTo>
                  <a:lnTo>
                    <a:pt x="10065040" y="5841"/>
                  </a:lnTo>
                  <a:lnTo>
                    <a:pt x="9821371" y="8509"/>
                  </a:lnTo>
                  <a:lnTo>
                    <a:pt x="10729415" y="8509"/>
                  </a:lnTo>
                  <a:lnTo>
                    <a:pt x="10617729" y="7112"/>
                  </a:lnTo>
                  <a:lnTo>
                    <a:pt x="10620848" y="7112"/>
                  </a:lnTo>
                  <a:lnTo>
                    <a:pt x="10370708" y="5461"/>
                  </a:lnTo>
                  <a:close/>
                </a:path>
              </a:pathLst>
            </a:custGeom>
            <a:solidFill>
              <a:srgbClr val="E97031">
                <a:alpha val="74900"/>
              </a:srgbClr>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sp>
          <p:nvSpPr>
            <p:cNvPr id="5" name="object 5"/>
            <p:cNvSpPr/>
            <p:nvPr/>
          </p:nvSpPr>
          <p:spPr>
            <a:xfrm>
              <a:off x="575995" y="1680167"/>
              <a:ext cx="10973435" cy="28575"/>
            </a:xfrm>
            <a:custGeom>
              <a:avLst/>
              <a:gdLst/>
              <a:ahLst/>
              <a:cxnLst/>
              <a:rect l="l" t="t" r="r" b="b"/>
              <a:pathLst>
                <a:path w="10973435" h="28575">
                  <a:moveTo>
                    <a:pt x="266" y="10583"/>
                  </a:moveTo>
                  <a:lnTo>
                    <a:pt x="63450" y="10636"/>
                  </a:lnTo>
                  <a:lnTo>
                    <a:pt x="114153" y="11383"/>
                  </a:lnTo>
                  <a:lnTo>
                    <a:pt x="157415" y="12396"/>
                  </a:lnTo>
                  <a:lnTo>
                    <a:pt x="198278" y="13249"/>
                  </a:lnTo>
                  <a:lnTo>
                    <a:pt x="241782" y="13515"/>
                  </a:lnTo>
                  <a:lnTo>
                    <a:pt x="292970" y="12769"/>
                  </a:lnTo>
                  <a:lnTo>
                    <a:pt x="356882" y="10583"/>
                  </a:lnTo>
                  <a:lnTo>
                    <a:pt x="393528" y="9310"/>
                  </a:lnTo>
                  <a:lnTo>
                    <a:pt x="431591" y="8543"/>
                  </a:lnTo>
                  <a:lnTo>
                    <a:pt x="471191" y="8205"/>
                  </a:lnTo>
                  <a:lnTo>
                    <a:pt x="512449" y="8217"/>
                  </a:lnTo>
                  <a:lnTo>
                    <a:pt x="555487" y="8502"/>
                  </a:lnTo>
                  <a:lnTo>
                    <a:pt x="600423" y="8983"/>
                  </a:lnTo>
                  <a:lnTo>
                    <a:pt x="647379" y="9583"/>
                  </a:lnTo>
                  <a:lnTo>
                    <a:pt x="696475" y="10223"/>
                  </a:lnTo>
                  <a:lnTo>
                    <a:pt x="747832" y="10827"/>
                  </a:lnTo>
                  <a:lnTo>
                    <a:pt x="801570" y="11316"/>
                  </a:lnTo>
                  <a:lnTo>
                    <a:pt x="857810" y="11614"/>
                  </a:lnTo>
                  <a:lnTo>
                    <a:pt x="916672" y="11643"/>
                  </a:lnTo>
                  <a:lnTo>
                    <a:pt x="978277" y="11325"/>
                  </a:lnTo>
                  <a:lnTo>
                    <a:pt x="1042746" y="10583"/>
                  </a:lnTo>
                  <a:lnTo>
                    <a:pt x="1093469" y="9764"/>
                  </a:lnTo>
                  <a:lnTo>
                    <a:pt x="1143221" y="8894"/>
                  </a:lnTo>
                  <a:lnTo>
                    <a:pt x="1192175" y="7999"/>
                  </a:lnTo>
                  <a:lnTo>
                    <a:pt x="1240504" y="7107"/>
                  </a:lnTo>
                  <a:lnTo>
                    <a:pt x="1288380" y="6247"/>
                  </a:lnTo>
                  <a:lnTo>
                    <a:pt x="1335975" y="5446"/>
                  </a:lnTo>
                  <a:lnTo>
                    <a:pt x="1383461" y="4733"/>
                  </a:lnTo>
                  <a:lnTo>
                    <a:pt x="1431012" y="4134"/>
                  </a:lnTo>
                  <a:lnTo>
                    <a:pt x="1478800" y="3677"/>
                  </a:lnTo>
                  <a:lnTo>
                    <a:pt x="1526997" y="3391"/>
                  </a:lnTo>
                  <a:lnTo>
                    <a:pt x="1575776" y="3304"/>
                  </a:lnTo>
                  <a:lnTo>
                    <a:pt x="1625309" y="3443"/>
                  </a:lnTo>
                  <a:lnTo>
                    <a:pt x="1675768" y="3835"/>
                  </a:lnTo>
                  <a:lnTo>
                    <a:pt x="1727327" y="4510"/>
                  </a:lnTo>
                  <a:lnTo>
                    <a:pt x="1780157" y="5494"/>
                  </a:lnTo>
                  <a:lnTo>
                    <a:pt x="1834431" y="6816"/>
                  </a:lnTo>
                  <a:lnTo>
                    <a:pt x="1890322" y="8503"/>
                  </a:lnTo>
                  <a:lnTo>
                    <a:pt x="1948002" y="10583"/>
                  </a:lnTo>
                  <a:lnTo>
                    <a:pt x="2018130" y="12947"/>
                  </a:lnTo>
                  <a:lnTo>
                    <a:pt x="2078830" y="14322"/>
                  </a:lnTo>
                  <a:lnTo>
                    <a:pt x="2131647" y="14862"/>
                  </a:lnTo>
                  <a:lnTo>
                    <a:pt x="2178123" y="14726"/>
                  </a:lnTo>
                  <a:lnTo>
                    <a:pt x="2219804" y="14069"/>
                  </a:lnTo>
                  <a:lnTo>
                    <a:pt x="2258231" y="13049"/>
                  </a:lnTo>
                  <a:lnTo>
                    <a:pt x="2294950" y="11821"/>
                  </a:lnTo>
                  <a:lnTo>
                    <a:pt x="2331503" y="10543"/>
                  </a:lnTo>
                  <a:lnTo>
                    <a:pt x="2369435" y="9371"/>
                  </a:lnTo>
                  <a:lnTo>
                    <a:pt x="2410289" y="8461"/>
                  </a:lnTo>
                  <a:lnTo>
                    <a:pt x="2455609" y="7971"/>
                  </a:lnTo>
                  <a:lnTo>
                    <a:pt x="2506939" y="8057"/>
                  </a:lnTo>
                  <a:lnTo>
                    <a:pt x="2565822" y="8875"/>
                  </a:lnTo>
                  <a:lnTo>
                    <a:pt x="2633802" y="10583"/>
                  </a:lnTo>
                  <a:lnTo>
                    <a:pt x="2709861" y="12824"/>
                  </a:lnTo>
                  <a:lnTo>
                    <a:pt x="2769305" y="14499"/>
                  </a:lnTo>
                  <a:lnTo>
                    <a:pt x="2814592" y="15655"/>
                  </a:lnTo>
                  <a:lnTo>
                    <a:pt x="2848178" y="16340"/>
                  </a:lnTo>
                  <a:lnTo>
                    <a:pt x="2872519" y="16602"/>
                  </a:lnTo>
                  <a:lnTo>
                    <a:pt x="2890072" y="16488"/>
                  </a:lnTo>
                  <a:lnTo>
                    <a:pt x="2903294" y="16046"/>
                  </a:lnTo>
                  <a:lnTo>
                    <a:pt x="2914641" y="15324"/>
                  </a:lnTo>
                  <a:lnTo>
                    <a:pt x="2926570" y="14369"/>
                  </a:lnTo>
                  <a:lnTo>
                    <a:pt x="2941539" y="13229"/>
                  </a:lnTo>
                  <a:lnTo>
                    <a:pt x="2962002" y="11951"/>
                  </a:lnTo>
                  <a:lnTo>
                    <a:pt x="2990418" y="10583"/>
                  </a:lnTo>
                  <a:lnTo>
                    <a:pt x="3038166" y="9199"/>
                  </a:lnTo>
                  <a:lnTo>
                    <a:pt x="3091599" y="8702"/>
                  </a:lnTo>
                  <a:lnTo>
                    <a:pt x="3148716" y="8861"/>
                  </a:lnTo>
                  <a:lnTo>
                    <a:pt x="3207518" y="9443"/>
                  </a:lnTo>
                  <a:lnTo>
                    <a:pt x="3266002" y="10217"/>
                  </a:lnTo>
                  <a:lnTo>
                    <a:pt x="3322170" y="10950"/>
                  </a:lnTo>
                  <a:lnTo>
                    <a:pt x="3374019" y="11410"/>
                  </a:lnTo>
                  <a:lnTo>
                    <a:pt x="3419550" y="11365"/>
                  </a:lnTo>
                  <a:lnTo>
                    <a:pt x="3456762" y="10583"/>
                  </a:lnTo>
                  <a:lnTo>
                    <a:pt x="3477285" y="10039"/>
                  </a:lnTo>
                  <a:lnTo>
                    <a:pt x="3505935" y="9663"/>
                  </a:lnTo>
                  <a:lnTo>
                    <a:pt x="3541845" y="9436"/>
                  </a:lnTo>
                  <a:lnTo>
                    <a:pt x="3584146" y="9339"/>
                  </a:lnTo>
                  <a:lnTo>
                    <a:pt x="3631973" y="9351"/>
                  </a:lnTo>
                  <a:lnTo>
                    <a:pt x="3684459" y="9454"/>
                  </a:lnTo>
                  <a:lnTo>
                    <a:pt x="3740735" y="9627"/>
                  </a:lnTo>
                  <a:lnTo>
                    <a:pt x="3799936" y="9851"/>
                  </a:lnTo>
                  <a:lnTo>
                    <a:pt x="3861193" y="10107"/>
                  </a:lnTo>
                  <a:lnTo>
                    <a:pt x="3923641" y="10374"/>
                  </a:lnTo>
                  <a:lnTo>
                    <a:pt x="3986412" y="10633"/>
                  </a:lnTo>
                  <a:lnTo>
                    <a:pt x="4048638" y="10865"/>
                  </a:lnTo>
                  <a:lnTo>
                    <a:pt x="4109454" y="11050"/>
                  </a:lnTo>
                  <a:lnTo>
                    <a:pt x="4167991" y="11168"/>
                  </a:lnTo>
                  <a:lnTo>
                    <a:pt x="4223383" y="11200"/>
                  </a:lnTo>
                  <a:lnTo>
                    <a:pt x="4274763" y="11126"/>
                  </a:lnTo>
                  <a:lnTo>
                    <a:pt x="4321264" y="10927"/>
                  </a:lnTo>
                  <a:lnTo>
                    <a:pt x="4362018" y="10583"/>
                  </a:lnTo>
                  <a:lnTo>
                    <a:pt x="4401200" y="9990"/>
                  </a:lnTo>
                  <a:lnTo>
                    <a:pt x="4443394" y="9140"/>
                  </a:lnTo>
                  <a:lnTo>
                    <a:pt x="4488279" y="8096"/>
                  </a:lnTo>
                  <a:lnTo>
                    <a:pt x="4535535" y="6917"/>
                  </a:lnTo>
                  <a:lnTo>
                    <a:pt x="4584844" y="5666"/>
                  </a:lnTo>
                  <a:lnTo>
                    <a:pt x="4635886" y="4402"/>
                  </a:lnTo>
                  <a:lnTo>
                    <a:pt x="4688342" y="3188"/>
                  </a:lnTo>
                  <a:lnTo>
                    <a:pt x="4741891" y="2085"/>
                  </a:lnTo>
                  <a:lnTo>
                    <a:pt x="4796215" y="1153"/>
                  </a:lnTo>
                  <a:lnTo>
                    <a:pt x="4850994" y="454"/>
                  </a:lnTo>
                  <a:lnTo>
                    <a:pt x="4905908" y="49"/>
                  </a:lnTo>
                  <a:lnTo>
                    <a:pt x="4960639" y="0"/>
                  </a:lnTo>
                  <a:lnTo>
                    <a:pt x="5014867" y="366"/>
                  </a:lnTo>
                  <a:lnTo>
                    <a:pt x="5068271" y="1210"/>
                  </a:lnTo>
                  <a:lnTo>
                    <a:pt x="5120534" y="2592"/>
                  </a:lnTo>
                  <a:lnTo>
                    <a:pt x="5171335" y="4575"/>
                  </a:lnTo>
                  <a:lnTo>
                    <a:pt x="5220355" y="7218"/>
                  </a:lnTo>
                  <a:lnTo>
                    <a:pt x="5267274" y="10583"/>
                  </a:lnTo>
                  <a:lnTo>
                    <a:pt x="5313615" y="13889"/>
                  </a:lnTo>
                  <a:lnTo>
                    <a:pt x="5361076" y="16407"/>
                  </a:lnTo>
                  <a:lnTo>
                    <a:pt x="5409533" y="18212"/>
                  </a:lnTo>
                  <a:lnTo>
                    <a:pt x="5458864" y="19378"/>
                  </a:lnTo>
                  <a:lnTo>
                    <a:pt x="5508946" y="19980"/>
                  </a:lnTo>
                  <a:lnTo>
                    <a:pt x="5559656" y="20094"/>
                  </a:lnTo>
                  <a:lnTo>
                    <a:pt x="5610872" y="19793"/>
                  </a:lnTo>
                  <a:lnTo>
                    <a:pt x="5662471" y="19154"/>
                  </a:lnTo>
                  <a:lnTo>
                    <a:pt x="5714330" y="18250"/>
                  </a:lnTo>
                  <a:lnTo>
                    <a:pt x="5766326" y="17158"/>
                  </a:lnTo>
                  <a:lnTo>
                    <a:pt x="5818338" y="15950"/>
                  </a:lnTo>
                  <a:lnTo>
                    <a:pt x="5870241" y="14703"/>
                  </a:lnTo>
                  <a:lnTo>
                    <a:pt x="5921915" y="13492"/>
                  </a:lnTo>
                  <a:lnTo>
                    <a:pt x="5973235" y="12390"/>
                  </a:lnTo>
                  <a:lnTo>
                    <a:pt x="6024079" y="11474"/>
                  </a:lnTo>
                  <a:lnTo>
                    <a:pt x="6074325" y="10817"/>
                  </a:lnTo>
                  <a:lnTo>
                    <a:pt x="6123849" y="10495"/>
                  </a:lnTo>
                  <a:lnTo>
                    <a:pt x="6172530" y="10583"/>
                  </a:lnTo>
                  <a:lnTo>
                    <a:pt x="6266910" y="11234"/>
                  </a:lnTo>
                  <a:lnTo>
                    <a:pt x="6336639" y="11815"/>
                  </a:lnTo>
                  <a:lnTo>
                    <a:pt x="6386929" y="12268"/>
                  </a:lnTo>
                  <a:lnTo>
                    <a:pt x="6422990" y="12535"/>
                  </a:lnTo>
                  <a:lnTo>
                    <a:pt x="6450031" y="12559"/>
                  </a:lnTo>
                  <a:lnTo>
                    <a:pt x="6473264" y="12279"/>
                  </a:lnTo>
                  <a:lnTo>
                    <a:pt x="6497898" y="11640"/>
                  </a:lnTo>
                  <a:lnTo>
                    <a:pt x="6529146" y="10583"/>
                  </a:lnTo>
                  <a:lnTo>
                    <a:pt x="6552767" y="9922"/>
                  </a:lnTo>
                  <a:lnTo>
                    <a:pt x="6581937" y="9450"/>
                  </a:lnTo>
                  <a:lnTo>
                    <a:pt x="6616244" y="9144"/>
                  </a:lnTo>
                  <a:lnTo>
                    <a:pt x="6655276" y="8983"/>
                  </a:lnTo>
                  <a:lnTo>
                    <a:pt x="6698621" y="8946"/>
                  </a:lnTo>
                  <a:lnTo>
                    <a:pt x="6745869" y="9010"/>
                  </a:lnTo>
                  <a:lnTo>
                    <a:pt x="6796608" y="9154"/>
                  </a:lnTo>
                  <a:lnTo>
                    <a:pt x="6850425" y="9357"/>
                  </a:lnTo>
                  <a:lnTo>
                    <a:pt x="6906911" y="9596"/>
                  </a:lnTo>
                  <a:lnTo>
                    <a:pt x="6965652" y="9850"/>
                  </a:lnTo>
                  <a:lnTo>
                    <a:pt x="7026237" y="10097"/>
                  </a:lnTo>
                  <a:lnTo>
                    <a:pt x="7088256" y="10316"/>
                  </a:lnTo>
                  <a:lnTo>
                    <a:pt x="7151296" y="10485"/>
                  </a:lnTo>
                  <a:lnTo>
                    <a:pt x="7214946" y="10583"/>
                  </a:lnTo>
                  <a:lnTo>
                    <a:pt x="7291750" y="10528"/>
                  </a:lnTo>
                  <a:lnTo>
                    <a:pt x="7360494" y="10330"/>
                  </a:lnTo>
                  <a:lnTo>
                    <a:pt x="7422235" y="10040"/>
                  </a:lnTo>
                  <a:lnTo>
                    <a:pt x="7478031" y="9709"/>
                  </a:lnTo>
                  <a:lnTo>
                    <a:pt x="7528940" y="9389"/>
                  </a:lnTo>
                  <a:lnTo>
                    <a:pt x="7576020" y="9132"/>
                  </a:lnTo>
                  <a:lnTo>
                    <a:pt x="7620330" y="8988"/>
                  </a:lnTo>
                  <a:lnTo>
                    <a:pt x="7662926" y="9010"/>
                  </a:lnTo>
                  <a:lnTo>
                    <a:pt x="7704868" y="9248"/>
                  </a:lnTo>
                  <a:lnTo>
                    <a:pt x="7747212" y="9756"/>
                  </a:lnTo>
                  <a:lnTo>
                    <a:pt x="7791018" y="10583"/>
                  </a:lnTo>
                  <a:lnTo>
                    <a:pt x="7857392" y="12116"/>
                  </a:lnTo>
                  <a:lnTo>
                    <a:pt x="7916423" y="13515"/>
                  </a:lnTo>
                  <a:lnTo>
                    <a:pt x="7969432" y="14555"/>
                  </a:lnTo>
                  <a:lnTo>
                    <a:pt x="8017738" y="15008"/>
                  </a:lnTo>
                  <a:lnTo>
                    <a:pt x="8062661" y="14648"/>
                  </a:lnTo>
                  <a:lnTo>
                    <a:pt x="8105519" y="13249"/>
                  </a:lnTo>
                  <a:lnTo>
                    <a:pt x="8147634" y="10583"/>
                  </a:lnTo>
                  <a:lnTo>
                    <a:pt x="8166759" y="9339"/>
                  </a:lnTo>
                  <a:lnTo>
                    <a:pt x="8191167" y="8271"/>
                  </a:lnTo>
                  <a:lnTo>
                    <a:pt x="8254618" y="6639"/>
                  </a:lnTo>
                  <a:lnTo>
                    <a:pt x="8293054" y="6065"/>
                  </a:lnTo>
                  <a:lnTo>
                    <a:pt x="8335561" y="5644"/>
                  </a:lnTo>
                  <a:lnTo>
                    <a:pt x="8381834" y="5371"/>
                  </a:lnTo>
                  <a:lnTo>
                    <a:pt x="8431572" y="5242"/>
                  </a:lnTo>
                  <a:lnTo>
                    <a:pt x="8484469" y="5249"/>
                  </a:lnTo>
                  <a:lnTo>
                    <a:pt x="8540225" y="5388"/>
                  </a:lnTo>
                  <a:lnTo>
                    <a:pt x="8598535" y="5653"/>
                  </a:lnTo>
                  <a:lnTo>
                    <a:pt x="8659096" y="6039"/>
                  </a:lnTo>
                  <a:lnTo>
                    <a:pt x="8721605" y="6540"/>
                  </a:lnTo>
                  <a:lnTo>
                    <a:pt x="8785759" y="7151"/>
                  </a:lnTo>
                  <a:lnTo>
                    <a:pt x="8851255" y="7866"/>
                  </a:lnTo>
                  <a:lnTo>
                    <a:pt x="8917790" y="8680"/>
                  </a:lnTo>
                  <a:lnTo>
                    <a:pt x="8985060" y="9588"/>
                  </a:lnTo>
                  <a:lnTo>
                    <a:pt x="9052763" y="10583"/>
                  </a:lnTo>
                  <a:lnTo>
                    <a:pt x="9143595" y="11946"/>
                  </a:lnTo>
                  <a:lnTo>
                    <a:pt x="9214364" y="12999"/>
                  </a:lnTo>
                  <a:lnTo>
                    <a:pt x="9267756" y="13762"/>
                  </a:lnTo>
                  <a:lnTo>
                    <a:pt x="9306457" y="14252"/>
                  </a:lnTo>
                  <a:lnTo>
                    <a:pt x="9333153" y="14488"/>
                  </a:lnTo>
                  <a:lnTo>
                    <a:pt x="9350530" y="14488"/>
                  </a:lnTo>
                  <a:lnTo>
                    <a:pt x="9361274" y="14272"/>
                  </a:lnTo>
                  <a:lnTo>
                    <a:pt x="9368071" y="13857"/>
                  </a:lnTo>
                  <a:lnTo>
                    <a:pt x="9373606" y="13262"/>
                  </a:lnTo>
                  <a:lnTo>
                    <a:pt x="9380567" y="12505"/>
                  </a:lnTo>
                  <a:lnTo>
                    <a:pt x="9391638" y="11606"/>
                  </a:lnTo>
                  <a:lnTo>
                    <a:pt x="9409506" y="10583"/>
                  </a:lnTo>
                  <a:lnTo>
                    <a:pt x="9450747" y="9410"/>
                  </a:lnTo>
                  <a:lnTo>
                    <a:pt x="9497633" y="9394"/>
                  </a:lnTo>
                  <a:lnTo>
                    <a:pt x="9548718" y="10076"/>
                  </a:lnTo>
                  <a:lnTo>
                    <a:pt x="9602556" y="10996"/>
                  </a:lnTo>
                  <a:lnTo>
                    <a:pt x="9657700" y="11694"/>
                  </a:lnTo>
                  <a:lnTo>
                    <a:pt x="9712704" y="11709"/>
                  </a:lnTo>
                  <a:lnTo>
                    <a:pt x="9766122" y="10583"/>
                  </a:lnTo>
                  <a:lnTo>
                    <a:pt x="9801597" y="9432"/>
                  </a:lnTo>
                  <a:lnTo>
                    <a:pt x="9841498" y="8424"/>
                  </a:lnTo>
                  <a:lnTo>
                    <a:pt x="9885475" y="7588"/>
                  </a:lnTo>
                  <a:lnTo>
                    <a:pt x="9933179" y="6952"/>
                  </a:lnTo>
                  <a:lnTo>
                    <a:pt x="9984262" y="6547"/>
                  </a:lnTo>
                  <a:lnTo>
                    <a:pt x="10038376" y="6401"/>
                  </a:lnTo>
                  <a:lnTo>
                    <a:pt x="10095171" y="6543"/>
                  </a:lnTo>
                  <a:lnTo>
                    <a:pt x="10154299" y="7004"/>
                  </a:lnTo>
                  <a:lnTo>
                    <a:pt x="10215411" y="7811"/>
                  </a:lnTo>
                  <a:lnTo>
                    <a:pt x="10278159" y="8994"/>
                  </a:lnTo>
                  <a:lnTo>
                    <a:pt x="10342194" y="10583"/>
                  </a:lnTo>
                  <a:lnTo>
                    <a:pt x="10400496" y="11885"/>
                  </a:lnTo>
                  <a:lnTo>
                    <a:pt x="10457210" y="12620"/>
                  </a:lnTo>
                  <a:lnTo>
                    <a:pt x="10512501" y="12887"/>
                  </a:lnTo>
                  <a:lnTo>
                    <a:pt x="10566532" y="12784"/>
                  </a:lnTo>
                  <a:lnTo>
                    <a:pt x="10619468" y="12412"/>
                  </a:lnTo>
                  <a:lnTo>
                    <a:pt x="10671473" y="11869"/>
                  </a:lnTo>
                  <a:lnTo>
                    <a:pt x="10722710" y="11254"/>
                  </a:lnTo>
                  <a:lnTo>
                    <a:pt x="10773345" y="10667"/>
                  </a:lnTo>
                  <a:lnTo>
                    <a:pt x="10823540" y="10208"/>
                  </a:lnTo>
                  <a:lnTo>
                    <a:pt x="10873459" y="9974"/>
                  </a:lnTo>
                  <a:lnTo>
                    <a:pt x="10923268" y="10066"/>
                  </a:lnTo>
                  <a:lnTo>
                    <a:pt x="10973130" y="10583"/>
                  </a:lnTo>
                  <a:lnTo>
                    <a:pt x="10972368" y="15155"/>
                  </a:lnTo>
                  <a:lnTo>
                    <a:pt x="10972495" y="17695"/>
                  </a:lnTo>
                  <a:lnTo>
                    <a:pt x="10973130" y="20108"/>
                  </a:lnTo>
                  <a:lnTo>
                    <a:pt x="10904928" y="21059"/>
                  </a:lnTo>
                  <a:lnTo>
                    <a:pt x="10843695" y="21410"/>
                  </a:lnTo>
                  <a:lnTo>
                    <a:pt x="10788467" y="21261"/>
                  </a:lnTo>
                  <a:lnTo>
                    <a:pt x="10738277" y="20715"/>
                  </a:lnTo>
                  <a:lnTo>
                    <a:pt x="10692160" y="19872"/>
                  </a:lnTo>
                  <a:lnTo>
                    <a:pt x="10649149" y="18835"/>
                  </a:lnTo>
                  <a:lnTo>
                    <a:pt x="10608280" y="17705"/>
                  </a:lnTo>
                  <a:lnTo>
                    <a:pt x="10568587" y="16584"/>
                  </a:lnTo>
                  <a:lnTo>
                    <a:pt x="10529104" y="15572"/>
                  </a:lnTo>
                  <a:lnTo>
                    <a:pt x="10488864" y="14772"/>
                  </a:lnTo>
                  <a:lnTo>
                    <a:pt x="10446903" y="14286"/>
                  </a:lnTo>
                  <a:lnTo>
                    <a:pt x="10402255" y="14214"/>
                  </a:lnTo>
                  <a:lnTo>
                    <a:pt x="10353954" y="14659"/>
                  </a:lnTo>
                  <a:lnTo>
                    <a:pt x="10301034" y="15722"/>
                  </a:lnTo>
                  <a:lnTo>
                    <a:pt x="10242529" y="17504"/>
                  </a:lnTo>
                  <a:lnTo>
                    <a:pt x="10177475" y="20108"/>
                  </a:lnTo>
                  <a:lnTo>
                    <a:pt x="10107154" y="23142"/>
                  </a:lnTo>
                  <a:lnTo>
                    <a:pt x="10051725" y="25386"/>
                  </a:lnTo>
                  <a:lnTo>
                    <a:pt x="10009189" y="26921"/>
                  </a:lnTo>
                  <a:lnTo>
                    <a:pt x="9977549" y="27828"/>
                  </a:lnTo>
                  <a:lnTo>
                    <a:pt x="9954808" y="28187"/>
                  </a:lnTo>
                  <a:lnTo>
                    <a:pt x="9938968" y="28079"/>
                  </a:lnTo>
                  <a:lnTo>
                    <a:pt x="9928031" y="27585"/>
                  </a:lnTo>
                  <a:lnTo>
                    <a:pt x="9920000" y="26786"/>
                  </a:lnTo>
                  <a:lnTo>
                    <a:pt x="9912878" y="25762"/>
                  </a:lnTo>
                  <a:lnTo>
                    <a:pt x="9904667" y="24595"/>
                  </a:lnTo>
                  <a:lnTo>
                    <a:pt x="9853527" y="21041"/>
                  </a:lnTo>
                  <a:lnTo>
                    <a:pt x="9753225" y="19228"/>
                  </a:lnTo>
                  <a:lnTo>
                    <a:pt x="9698190" y="19586"/>
                  </a:lnTo>
                  <a:lnTo>
                    <a:pt x="9651608" y="20614"/>
                  </a:lnTo>
                  <a:lnTo>
                    <a:pt x="9609207" y="21747"/>
                  </a:lnTo>
                  <a:lnTo>
                    <a:pt x="9566715" y="22418"/>
                  </a:lnTo>
                  <a:lnTo>
                    <a:pt x="9519860" y="22061"/>
                  </a:lnTo>
                  <a:lnTo>
                    <a:pt x="9464370" y="20108"/>
                  </a:lnTo>
                  <a:lnTo>
                    <a:pt x="9432725" y="18895"/>
                  </a:lnTo>
                  <a:lnTo>
                    <a:pt x="9398982" y="18195"/>
                  </a:lnTo>
                  <a:lnTo>
                    <a:pt x="9362999" y="17927"/>
                  </a:lnTo>
                  <a:lnTo>
                    <a:pt x="9324633" y="18008"/>
                  </a:lnTo>
                  <a:lnTo>
                    <a:pt x="9283741" y="18358"/>
                  </a:lnTo>
                  <a:lnTo>
                    <a:pt x="9240182" y="18895"/>
                  </a:lnTo>
                  <a:lnTo>
                    <a:pt x="9193812" y="19536"/>
                  </a:lnTo>
                  <a:lnTo>
                    <a:pt x="9144490" y="20201"/>
                  </a:lnTo>
                  <a:lnTo>
                    <a:pt x="9092072" y="20808"/>
                  </a:lnTo>
                  <a:lnTo>
                    <a:pt x="9036417" y="21274"/>
                  </a:lnTo>
                  <a:lnTo>
                    <a:pt x="8977381" y="21519"/>
                  </a:lnTo>
                  <a:lnTo>
                    <a:pt x="8914823" y="21461"/>
                  </a:lnTo>
                  <a:lnTo>
                    <a:pt x="8848600" y="21018"/>
                  </a:lnTo>
                  <a:lnTo>
                    <a:pt x="8778570" y="20108"/>
                  </a:lnTo>
                  <a:lnTo>
                    <a:pt x="8709324" y="18861"/>
                  </a:lnTo>
                  <a:lnTo>
                    <a:pt x="8655200" y="17720"/>
                  </a:lnTo>
                  <a:lnTo>
                    <a:pt x="8613975" y="16711"/>
                  </a:lnTo>
                  <a:lnTo>
                    <a:pt x="8561325" y="15204"/>
                  </a:lnTo>
                  <a:lnTo>
                    <a:pt x="8545454" y="14762"/>
                  </a:lnTo>
                  <a:lnTo>
                    <a:pt x="8533587" y="14565"/>
                  </a:lnTo>
                  <a:lnTo>
                    <a:pt x="8523501" y="14642"/>
                  </a:lnTo>
                  <a:lnTo>
                    <a:pt x="8512971" y="15020"/>
                  </a:lnTo>
                  <a:lnTo>
                    <a:pt x="8499776" y="15727"/>
                  </a:lnTo>
                  <a:lnTo>
                    <a:pt x="8481690" y="16792"/>
                  </a:lnTo>
                  <a:lnTo>
                    <a:pt x="8456490" y="18243"/>
                  </a:lnTo>
                  <a:lnTo>
                    <a:pt x="8382703" y="21893"/>
                  </a:lnTo>
                  <a:lnTo>
                    <a:pt x="8339584" y="23434"/>
                  </a:lnTo>
                  <a:lnTo>
                    <a:pt x="8293192" y="24722"/>
                  </a:lnTo>
                  <a:lnTo>
                    <a:pt x="8244117" y="25751"/>
                  </a:lnTo>
                  <a:lnTo>
                    <a:pt x="8192952" y="26512"/>
                  </a:lnTo>
                  <a:lnTo>
                    <a:pt x="8140289" y="26999"/>
                  </a:lnTo>
                  <a:lnTo>
                    <a:pt x="8086721" y="27204"/>
                  </a:lnTo>
                  <a:lnTo>
                    <a:pt x="8032841" y="27119"/>
                  </a:lnTo>
                  <a:lnTo>
                    <a:pt x="7979239" y="26737"/>
                  </a:lnTo>
                  <a:lnTo>
                    <a:pt x="7926509" y="26051"/>
                  </a:lnTo>
                  <a:lnTo>
                    <a:pt x="7875244" y="25052"/>
                  </a:lnTo>
                  <a:lnTo>
                    <a:pt x="7826034" y="23733"/>
                  </a:lnTo>
                  <a:lnTo>
                    <a:pt x="7779473" y="22088"/>
                  </a:lnTo>
                  <a:lnTo>
                    <a:pt x="7736154" y="20108"/>
                  </a:lnTo>
                  <a:lnTo>
                    <a:pt x="7698712" y="18521"/>
                  </a:lnTo>
                  <a:lnTo>
                    <a:pt x="7659132" y="17519"/>
                  </a:lnTo>
                  <a:lnTo>
                    <a:pt x="7617523" y="17021"/>
                  </a:lnTo>
                  <a:lnTo>
                    <a:pt x="7573991" y="16947"/>
                  </a:lnTo>
                  <a:lnTo>
                    <a:pt x="7528643" y="17217"/>
                  </a:lnTo>
                  <a:lnTo>
                    <a:pt x="7481586" y="17753"/>
                  </a:lnTo>
                  <a:lnTo>
                    <a:pt x="7432928" y="18473"/>
                  </a:lnTo>
                  <a:lnTo>
                    <a:pt x="7382776" y="19298"/>
                  </a:lnTo>
                  <a:lnTo>
                    <a:pt x="7331237" y="20149"/>
                  </a:lnTo>
                  <a:lnTo>
                    <a:pt x="7278418" y="20945"/>
                  </a:lnTo>
                  <a:lnTo>
                    <a:pt x="7224426" y="21607"/>
                  </a:lnTo>
                  <a:lnTo>
                    <a:pt x="7169369" y="22055"/>
                  </a:lnTo>
                  <a:lnTo>
                    <a:pt x="7113353" y="22208"/>
                  </a:lnTo>
                  <a:lnTo>
                    <a:pt x="7056485" y="21988"/>
                  </a:lnTo>
                  <a:lnTo>
                    <a:pt x="6998874" y="21315"/>
                  </a:lnTo>
                  <a:lnTo>
                    <a:pt x="6940626" y="20108"/>
                  </a:lnTo>
                  <a:lnTo>
                    <a:pt x="6876821" y="18828"/>
                  </a:lnTo>
                  <a:lnTo>
                    <a:pt x="6818681" y="18368"/>
                  </a:lnTo>
                  <a:lnTo>
                    <a:pt x="6765360" y="18573"/>
                  </a:lnTo>
                  <a:lnTo>
                    <a:pt x="6716010" y="19286"/>
                  </a:lnTo>
                  <a:lnTo>
                    <a:pt x="6669786" y="20352"/>
                  </a:lnTo>
                  <a:lnTo>
                    <a:pt x="6625841" y="21614"/>
                  </a:lnTo>
                  <a:lnTo>
                    <a:pt x="6583327" y="22918"/>
                  </a:lnTo>
                  <a:lnTo>
                    <a:pt x="6541398" y="24107"/>
                  </a:lnTo>
                  <a:lnTo>
                    <a:pt x="6499208" y="25025"/>
                  </a:lnTo>
                  <a:lnTo>
                    <a:pt x="6455910" y="25517"/>
                  </a:lnTo>
                  <a:lnTo>
                    <a:pt x="6410656" y="25428"/>
                  </a:lnTo>
                  <a:lnTo>
                    <a:pt x="6362601" y="24600"/>
                  </a:lnTo>
                  <a:lnTo>
                    <a:pt x="6310897" y="22879"/>
                  </a:lnTo>
                  <a:lnTo>
                    <a:pt x="6254699" y="20108"/>
                  </a:lnTo>
                  <a:lnTo>
                    <a:pt x="6203223" y="17386"/>
                  </a:lnTo>
                  <a:lnTo>
                    <a:pt x="6151580" y="15112"/>
                  </a:lnTo>
                  <a:lnTo>
                    <a:pt x="6099857" y="13270"/>
                  </a:lnTo>
                  <a:lnTo>
                    <a:pt x="6048139" y="11839"/>
                  </a:lnTo>
                  <a:lnTo>
                    <a:pt x="5996513" y="10802"/>
                  </a:lnTo>
                  <a:lnTo>
                    <a:pt x="5945064" y="10140"/>
                  </a:lnTo>
                  <a:lnTo>
                    <a:pt x="5893879" y="9835"/>
                  </a:lnTo>
                  <a:lnTo>
                    <a:pt x="5843044" y="9868"/>
                  </a:lnTo>
                  <a:lnTo>
                    <a:pt x="5792645" y="10222"/>
                  </a:lnTo>
                  <a:lnTo>
                    <a:pt x="5742768" y="10877"/>
                  </a:lnTo>
                  <a:lnTo>
                    <a:pt x="5693500" y="11815"/>
                  </a:lnTo>
                  <a:lnTo>
                    <a:pt x="5644926" y="13018"/>
                  </a:lnTo>
                  <a:lnTo>
                    <a:pt x="5597133" y="14467"/>
                  </a:lnTo>
                  <a:lnTo>
                    <a:pt x="5550206" y="16144"/>
                  </a:lnTo>
                  <a:lnTo>
                    <a:pt x="5504232" y="18030"/>
                  </a:lnTo>
                  <a:lnTo>
                    <a:pt x="5459298" y="20108"/>
                  </a:lnTo>
                  <a:lnTo>
                    <a:pt x="5415146" y="21996"/>
                  </a:lnTo>
                  <a:lnTo>
                    <a:pt x="5371353" y="23405"/>
                  </a:lnTo>
                  <a:lnTo>
                    <a:pt x="5327683" y="24385"/>
                  </a:lnTo>
                  <a:lnTo>
                    <a:pt x="5283901" y="24983"/>
                  </a:lnTo>
                  <a:lnTo>
                    <a:pt x="5239769" y="25249"/>
                  </a:lnTo>
                  <a:lnTo>
                    <a:pt x="5195053" y="25231"/>
                  </a:lnTo>
                  <a:lnTo>
                    <a:pt x="5149515" y="24978"/>
                  </a:lnTo>
                  <a:lnTo>
                    <a:pt x="5102920" y="24537"/>
                  </a:lnTo>
                  <a:lnTo>
                    <a:pt x="5055031" y="23958"/>
                  </a:lnTo>
                  <a:lnTo>
                    <a:pt x="5005614" y="23289"/>
                  </a:lnTo>
                  <a:lnTo>
                    <a:pt x="4954431" y="22579"/>
                  </a:lnTo>
                  <a:lnTo>
                    <a:pt x="4901246" y="21876"/>
                  </a:lnTo>
                  <a:lnTo>
                    <a:pt x="4845823" y="21229"/>
                  </a:lnTo>
                  <a:lnTo>
                    <a:pt x="4787927" y="20686"/>
                  </a:lnTo>
                  <a:lnTo>
                    <a:pt x="4727321" y="20296"/>
                  </a:lnTo>
                  <a:lnTo>
                    <a:pt x="4663770" y="20108"/>
                  </a:lnTo>
                  <a:lnTo>
                    <a:pt x="4579848" y="19796"/>
                  </a:lnTo>
                  <a:lnTo>
                    <a:pt x="4515485" y="19211"/>
                  </a:lnTo>
                  <a:lnTo>
                    <a:pt x="4467596" y="18466"/>
                  </a:lnTo>
                  <a:lnTo>
                    <a:pt x="4408892" y="16939"/>
                  </a:lnTo>
                  <a:lnTo>
                    <a:pt x="4391904" y="16381"/>
                  </a:lnTo>
                  <a:lnTo>
                    <a:pt x="4379044" y="16108"/>
                  </a:lnTo>
                  <a:lnTo>
                    <a:pt x="4367225" y="16233"/>
                  </a:lnTo>
                  <a:lnTo>
                    <a:pt x="4353361" y="16867"/>
                  </a:lnTo>
                  <a:lnTo>
                    <a:pt x="4334366" y="18121"/>
                  </a:lnTo>
                  <a:lnTo>
                    <a:pt x="4307154" y="20108"/>
                  </a:lnTo>
                  <a:lnTo>
                    <a:pt x="4263210" y="22194"/>
                  </a:lnTo>
                  <a:lnTo>
                    <a:pt x="4212044" y="22932"/>
                  </a:lnTo>
                  <a:lnTo>
                    <a:pt x="4155906" y="22676"/>
                  </a:lnTo>
                  <a:lnTo>
                    <a:pt x="4097046" y="21780"/>
                  </a:lnTo>
                  <a:lnTo>
                    <a:pt x="4037714" y="20599"/>
                  </a:lnTo>
                  <a:lnTo>
                    <a:pt x="3980162" y="19487"/>
                  </a:lnTo>
                  <a:lnTo>
                    <a:pt x="3926639" y="18798"/>
                  </a:lnTo>
                  <a:lnTo>
                    <a:pt x="3879395" y="18887"/>
                  </a:lnTo>
                  <a:lnTo>
                    <a:pt x="3840683" y="20108"/>
                  </a:lnTo>
                  <a:lnTo>
                    <a:pt x="3807620" y="21359"/>
                  </a:lnTo>
                  <a:lnTo>
                    <a:pt x="3764813" y="22117"/>
                  </a:lnTo>
                  <a:lnTo>
                    <a:pt x="3714222" y="22464"/>
                  </a:lnTo>
                  <a:lnTo>
                    <a:pt x="3657810" y="22480"/>
                  </a:lnTo>
                  <a:lnTo>
                    <a:pt x="3597539" y="22246"/>
                  </a:lnTo>
                  <a:lnTo>
                    <a:pt x="3535370" y="21843"/>
                  </a:lnTo>
                  <a:lnTo>
                    <a:pt x="3473267" y="21350"/>
                  </a:lnTo>
                  <a:lnTo>
                    <a:pt x="3413189" y="20850"/>
                  </a:lnTo>
                  <a:lnTo>
                    <a:pt x="3357101" y="20422"/>
                  </a:lnTo>
                  <a:lnTo>
                    <a:pt x="3306963" y="20148"/>
                  </a:lnTo>
                  <a:lnTo>
                    <a:pt x="3264738" y="20108"/>
                  </a:lnTo>
                  <a:lnTo>
                    <a:pt x="3232050" y="20092"/>
                  </a:lnTo>
                  <a:lnTo>
                    <a:pt x="3193678" y="19955"/>
                  </a:lnTo>
                  <a:lnTo>
                    <a:pt x="3150418" y="19728"/>
                  </a:lnTo>
                  <a:lnTo>
                    <a:pt x="3103063" y="19441"/>
                  </a:lnTo>
                  <a:lnTo>
                    <a:pt x="3052406" y="19127"/>
                  </a:lnTo>
                  <a:lnTo>
                    <a:pt x="2999242" y="18815"/>
                  </a:lnTo>
                  <a:lnTo>
                    <a:pt x="2944364" y="18536"/>
                  </a:lnTo>
                  <a:lnTo>
                    <a:pt x="2888567" y="18322"/>
                  </a:lnTo>
                  <a:lnTo>
                    <a:pt x="2832645" y="18202"/>
                  </a:lnTo>
                  <a:lnTo>
                    <a:pt x="2777391" y="18208"/>
                  </a:lnTo>
                  <a:lnTo>
                    <a:pt x="2723599" y="18371"/>
                  </a:lnTo>
                  <a:lnTo>
                    <a:pt x="2672064" y="18722"/>
                  </a:lnTo>
                  <a:lnTo>
                    <a:pt x="2623579" y="19290"/>
                  </a:lnTo>
                  <a:lnTo>
                    <a:pt x="2578938" y="20108"/>
                  </a:lnTo>
                  <a:lnTo>
                    <a:pt x="2543459" y="20783"/>
                  </a:lnTo>
                  <a:lnTo>
                    <a:pt x="2503453" y="21371"/>
                  </a:lnTo>
                  <a:lnTo>
                    <a:pt x="2459441" y="21872"/>
                  </a:lnTo>
                  <a:lnTo>
                    <a:pt x="2411947" y="22288"/>
                  </a:lnTo>
                  <a:lnTo>
                    <a:pt x="2361491" y="22622"/>
                  </a:lnTo>
                  <a:lnTo>
                    <a:pt x="2308597" y="22874"/>
                  </a:lnTo>
                  <a:lnTo>
                    <a:pt x="2253786" y="23046"/>
                  </a:lnTo>
                  <a:lnTo>
                    <a:pt x="2197580" y="23139"/>
                  </a:lnTo>
                  <a:lnTo>
                    <a:pt x="2140502" y="23156"/>
                  </a:lnTo>
                  <a:lnTo>
                    <a:pt x="2083073" y="23097"/>
                  </a:lnTo>
                  <a:lnTo>
                    <a:pt x="2025816" y="22965"/>
                  </a:lnTo>
                  <a:lnTo>
                    <a:pt x="1969253" y="22761"/>
                  </a:lnTo>
                  <a:lnTo>
                    <a:pt x="1913906" y="22486"/>
                  </a:lnTo>
                  <a:lnTo>
                    <a:pt x="1860296" y="22142"/>
                  </a:lnTo>
                  <a:lnTo>
                    <a:pt x="1808947" y="21731"/>
                  </a:lnTo>
                  <a:lnTo>
                    <a:pt x="1760380" y="21253"/>
                  </a:lnTo>
                  <a:lnTo>
                    <a:pt x="1715118" y="20712"/>
                  </a:lnTo>
                  <a:lnTo>
                    <a:pt x="1673682" y="20108"/>
                  </a:lnTo>
                  <a:lnTo>
                    <a:pt x="1628602" y="19639"/>
                  </a:lnTo>
                  <a:lnTo>
                    <a:pt x="1582065" y="19649"/>
                  </a:lnTo>
                  <a:lnTo>
                    <a:pt x="1534250" y="20050"/>
                  </a:lnTo>
                  <a:lnTo>
                    <a:pt x="1485337" y="20751"/>
                  </a:lnTo>
                  <a:lnTo>
                    <a:pt x="1435506" y="21663"/>
                  </a:lnTo>
                  <a:lnTo>
                    <a:pt x="1384936" y="22697"/>
                  </a:lnTo>
                  <a:lnTo>
                    <a:pt x="1333807" y="23765"/>
                  </a:lnTo>
                  <a:lnTo>
                    <a:pt x="1282299" y="24775"/>
                  </a:lnTo>
                  <a:lnTo>
                    <a:pt x="1230592" y="25640"/>
                  </a:lnTo>
                  <a:lnTo>
                    <a:pt x="1178865" y="26269"/>
                  </a:lnTo>
                  <a:lnTo>
                    <a:pt x="1127298" y="26574"/>
                  </a:lnTo>
                  <a:lnTo>
                    <a:pt x="1076071" y="26466"/>
                  </a:lnTo>
                  <a:lnTo>
                    <a:pt x="1025364" y="25854"/>
                  </a:lnTo>
                  <a:lnTo>
                    <a:pt x="975355" y="24650"/>
                  </a:lnTo>
                  <a:lnTo>
                    <a:pt x="926225" y="22764"/>
                  </a:lnTo>
                  <a:lnTo>
                    <a:pt x="878154" y="20108"/>
                  </a:lnTo>
                  <a:lnTo>
                    <a:pt x="831804" y="17445"/>
                  </a:lnTo>
                  <a:lnTo>
                    <a:pt x="782502" y="15264"/>
                  </a:lnTo>
                  <a:lnTo>
                    <a:pt x="730705" y="13535"/>
                  </a:lnTo>
                  <a:lnTo>
                    <a:pt x="676872" y="12228"/>
                  </a:lnTo>
                  <a:lnTo>
                    <a:pt x="621461" y="11314"/>
                  </a:lnTo>
                  <a:lnTo>
                    <a:pt x="564930" y="10762"/>
                  </a:lnTo>
                  <a:lnTo>
                    <a:pt x="507738" y="10543"/>
                  </a:lnTo>
                  <a:lnTo>
                    <a:pt x="450343" y="10627"/>
                  </a:lnTo>
                  <a:lnTo>
                    <a:pt x="393203" y="10984"/>
                  </a:lnTo>
                  <a:lnTo>
                    <a:pt x="336777" y="11585"/>
                  </a:lnTo>
                  <a:lnTo>
                    <a:pt x="281522" y="12400"/>
                  </a:lnTo>
                  <a:lnTo>
                    <a:pt x="227898" y="13398"/>
                  </a:lnTo>
                  <a:lnTo>
                    <a:pt x="176362" y="14551"/>
                  </a:lnTo>
                  <a:lnTo>
                    <a:pt x="127372" y="15828"/>
                  </a:lnTo>
                  <a:lnTo>
                    <a:pt x="81387" y="17200"/>
                  </a:lnTo>
                  <a:lnTo>
                    <a:pt x="38866" y="18636"/>
                  </a:lnTo>
                  <a:lnTo>
                    <a:pt x="266" y="20108"/>
                  </a:lnTo>
                  <a:lnTo>
                    <a:pt x="584" y="16044"/>
                  </a:lnTo>
                  <a:lnTo>
                    <a:pt x="0" y="12615"/>
                  </a:lnTo>
                  <a:lnTo>
                    <a:pt x="266" y="10583"/>
                  </a:lnTo>
                  <a:close/>
                </a:path>
              </a:pathLst>
            </a:custGeom>
            <a:ln w="44450">
              <a:solidFill>
                <a:srgbClr val="E97031"/>
              </a:solidFill>
            </a:ln>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6" name="object 6"/>
          <p:cNvSpPr txBox="1">
            <a:spLocks noGrp="1"/>
          </p:cNvSpPr>
          <p:nvPr>
            <p:ph type="body" idx="1"/>
          </p:nvPr>
        </p:nvSpPr>
        <p:spPr>
          <a:xfrm>
            <a:off x="397068" y="1833576"/>
            <a:ext cx="7280082" cy="4831579"/>
          </a:xfrm>
          <a:prstGeom prst="rect">
            <a:avLst/>
          </a:prstGeom>
        </p:spPr>
        <p:txBody>
          <a:bodyPr vert="horz" wrap="square" lIns="0" tIns="80645" rIns="0" bIns="0" rtlCol="0">
            <a:spAutoFit/>
          </a:bodyPr>
          <a:lstStyle/>
          <a:p>
            <a:pPr marL="239395" marR="461645" indent="-227329">
              <a:lnSpc>
                <a:spcPts val="2330"/>
              </a:lnSpc>
              <a:spcBef>
                <a:spcPts val="635"/>
              </a:spcBef>
              <a:buFont typeface="Arial"/>
              <a:buChar char="•"/>
              <a:tabLst>
                <a:tab pos="240665" algn="l"/>
              </a:tabLst>
            </a:pPr>
            <a:r>
              <a:rPr b="1" dirty="0">
                <a:latin typeface="Calibri" panose="020F0502020204030204" pitchFamily="34" charset="0"/>
                <a:ea typeface="Calibri" panose="020F0502020204030204" pitchFamily="34" charset="0"/>
                <a:cs typeface="Calibri" panose="020F0502020204030204" pitchFamily="34" charset="0"/>
              </a:rPr>
              <a:t>Climate</a:t>
            </a:r>
            <a:r>
              <a:rPr b="1" spc="-50"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anxiety</a:t>
            </a:r>
            <a:r>
              <a:rPr b="1" spc="-3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in</a:t>
            </a:r>
            <a:r>
              <a:rPr b="1" spc="-2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children</a:t>
            </a:r>
            <a:r>
              <a:rPr b="1" spc="-30"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and</a:t>
            </a:r>
            <a:r>
              <a:rPr b="1" spc="-2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young</a:t>
            </a:r>
            <a:r>
              <a:rPr b="1" spc="-3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people</a:t>
            </a:r>
            <a:r>
              <a:rPr b="1" spc="-45" dirty="0">
                <a:latin typeface="Calibri" panose="020F0502020204030204" pitchFamily="34" charset="0"/>
                <a:ea typeface="Calibri" panose="020F0502020204030204" pitchFamily="34" charset="0"/>
                <a:cs typeface="Calibri" panose="020F0502020204030204" pitchFamily="34" charset="0"/>
              </a:rPr>
              <a:t> </a:t>
            </a:r>
            <a:r>
              <a:rPr b="1" spc="-25" dirty="0">
                <a:latin typeface="Calibri" panose="020F0502020204030204" pitchFamily="34" charset="0"/>
                <a:ea typeface="Calibri" panose="020F0502020204030204" pitchFamily="34" charset="0"/>
                <a:cs typeface="Calibri" panose="020F0502020204030204" pitchFamily="34" charset="0"/>
              </a:rPr>
              <a:t>and </a:t>
            </a:r>
            <a:r>
              <a:rPr b="1" dirty="0">
                <a:latin typeface="Calibri" panose="020F0502020204030204" pitchFamily="34" charset="0"/>
                <a:ea typeface="Calibri" panose="020F0502020204030204" pitchFamily="34" charset="0"/>
                <a:cs typeface="Calibri" panose="020F0502020204030204" pitchFamily="34" charset="0"/>
              </a:rPr>
              <a:t>their</a:t>
            </a:r>
            <a:r>
              <a:rPr b="1" spc="-10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beliefs</a:t>
            </a:r>
            <a:r>
              <a:rPr b="1" spc="-50"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about</a:t>
            </a:r>
            <a:r>
              <a:rPr b="1" spc="-6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government responses</a:t>
            </a:r>
            <a:r>
              <a:rPr b="1" spc="-5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to</a:t>
            </a:r>
            <a:r>
              <a:rPr b="1" spc="-15" dirty="0">
                <a:latin typeface="Calibri" panose="020F0502020204030204" pitchFamily="34" charset="0"/>
                <a:ea typeface="Calibri" panose="020F0502020204030204" pitchFamily="34" charset="0"/>
                <a:cs typeface="Calibri" panose="020F0502020204030204" pitchFamily="34" charset="0"/>
              </a:rPr>
              <a:t> </a:t>
            </a:r>
            <a:r>
              <a:rPr b="1" spc="-10" dirty="0">
                <a:latin typeface="Calibri" panose="020F0502020204030204" pitchFamily="34" charset="0"/>
                <a:ea typeface="Calibri" panose="020F0502020204030204" pitchFamily="34" charset="0"/>
                <a:cs typeface="Calibri" panose="020F0502020204030204" pitchFamily="34" charset="0"/>
              </a:rPr>
              <a:t>climate </a:t>
            </a:r>
            <a:r>
              <a:rPr b="1" dirty="0">
                <a:latin typeface="Calibri" panose="020F0502020204030204" pitchFamily="34" charset="0"/>
                <a:ea typeface="Calibri" panose="020F0502020204030204" pitchFamily="34" charset="0"/>
                <a:cs typeface="Calibri" panose="020F0502020204030204" pitchFamily="34" charset="0"/>
              </a:rPr>
              <a:t>change:</a:t>
            </a:r>
            <a:r>
              <a:rPr b="1" spc="-15"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a</a:t>
            </a:r>
            <a:r>
              <a:rPr b="1" spc="-30" dirty="0">
                <a:latin typeface="Calibri" panose="020F0502020204030204" pitchFamily="34" charset="0"/>
                <a:ea typeface="Calibri" panose="020F0502020204030204" pitchFamily="34" charset="0"/>
                <a:cs typeface="Calibri" panose="020F0502020204030204" pitchFamily="34" charset="0"/>
              </a:rPr>
              <a:t> </a:t>
            </a:r>
            <a:r>
              <a:rPr b="1" dirty="0">
                <a:latin typeface="Calibri" panose="020F0502020204030204" pitchFamily="34" charset="0"/>
                <a:ea typeface="Calibri" panose="020F0502020204030204" pitchFamily="34" charset="0"/>
                <a:cs typeface="Calibri" panose="020F0502020204030204" pitchFamily="34" charset="0"/>
              </a:rPr>
              <a:t>global</a:t>
            </a:r>
            <a:r>
              <a:rPr b="1" spc="-25" dirty="0">
                <a:latin typeface="Calibri" panose="020F0502020204030204" pitchFamily="34" charset="0"/>
                <a:ea typeface="Calibri" panose="020F0502020204030204" pitchFamily="34" charset="0"/>
                <a:cs typeface="Calibri" panose="020F0502020204030204" pitchFamily="34" charset="0"/>
              </a:rPr>
              <a:t> </a:t>
            </a:r>
            <a:r>
              <a:rPr b="1" spc="-10" dirty="0">
                <a:latin typeface="Calibri" panose="020F0502020204030204" pitchFamily="34" charset="0"/>
                <a:ea typeface="Calibri" panose="020F0502020204030204" pitchFamily="34" charset="0"/>
                <a:cs typeface="Calibri" panose="020F0502020204030204" pitchFamily="34" charset="0"/>
              </a:rPr>
              <a:t>survey</a:t>
            </a:r>
          </a:p>
          <a:p>
            <a:pPr marL="240665" indent="-227965">
              <a:lnSpc>
                <a:spcPts val="1680"/>
              </a:lnSpc>
              <a:spcBef>
                <a:spcPts val="685"/>
              </a:spcBef>
              <a:buFont typeface="Arial"/>
              <a:buChar char="•"/>
              <a:tabLst>
                <a:tab pos="240665" algn="l"/>
              </a:tabLst>
            </a:pPr>
            <a:r>
              <a:rPr sz="1600" dirty="0">
                <a:latin typeface="Calibri" panose="020F0502020204030204" pitchFamily="34" charset="0"/>
                <a:ea typeface="Calibri" panose="020F0502020204030204" pitchFamily="34" charset="0"/>
                <a:cs typeface="Calibri" panose="020F0502020204030204" pitchFamily="34" charset="0"/>
              </a:rPr>
              <a:t>Hickman</a:t>
            </a:r>
            <a:r>
              <a:rPr sz="1600" spc="9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C,</a:t>
            </a:r>
            <a:r>
              <a:rPr sz="1600" spc="13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Marks</a:t>
            </a:r>
            <a:r>
              <a:rPr sz="1600" spc="14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E,</a:t>
            </a:r>
            <a:r>
              <a:rPr sz="1600" spc="10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Pihkala</a:t>
            </a:r>
            <a:r>
              <a:rPr sz="1600" spc="16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P</a:t>
            </a:r>
            <a:r>
              <a:rPr sz="1600" spc="-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et</a:t>
            </a:r>
            <a:r>
              <a:rPr sz="1600" spc="6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al.</a:t>
            </a:r>
            <a:r>
              <a:rPr sz="1600" spc="6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The</a:t>
            </a:r>
            <a:r>
              <a:rPr sz="1600" spc="13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Lancet</a:t>
            </a:r>
            <a:r>
              <a:rPr sz="1600" spc="7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Planetary</a:t>
            </a:r>
            <a:r>
              <a:rPr sz="1600" spc="11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Health,</a:t>
            </a:r>
            <a:r>
              <a:rPr sz="1600" spc="13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5,</a:t>
            </a:r>
            <a:r>
              <a:rPr sz="1600" spc="4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e863-</a:t>
            </a:r>
            <a:r>
              <a:rPr sz="1600" spc="-20" dirty="0">
                <a:latin typeface="Calibri" panose="020F0502020204030204" pitchFamily="34" charset="0"/>
                <a:ea typeface="Calibri" panose="020F0502020204030204" pitchFamily="34" charset="0"/>
                <a:cs typeface="Calibri" panose="020F0502020204030204" pitchFamily="34" charset="0"/>
              </a:rPr>
              <a:t>e873</a:t>
            </a:r>
            <a:r>
              <a:rPr lang="en-US" sz="1600" spc="-2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December</a:t>
            </a:r>
            <a:r>
              <a:rPr sz="1600" spc="110" dirty="0">
                <a:latin typeface="Calibri" panose="020F0502020204030204" pitchFamily="34" charset="0"/>
                <a:ea typeface="Calibri" panose="020F0502020204030204" pitchFamily="34" charset="0"/>
                <a:cs typeface="Calibri" panose="020F0502020204030204" pitchFamily="34" charset="0"/>
              </a:rPr>
              <a:t> </a:t>
            </a:r>
            <a:r>
              <a:rPr sz="1600" spc="-20" dirty="0">
                <a:latin typeface="Calibri" panose="020F0502020204030204" pitchFamily="34" charset="0"/>
                <a:ea typeface="Calibri" panose="020F0502020204030204" pitchFamily="34" charset="0"/>
                <a:cs typeface="Calibri" panose="020F0502020204030204" pitchFamily="34" charset="0"/>
              </a:rPr>
              <a:t>2021</a:t>
            </a:r>
            <a:r>
              <a:rPr lang="en-US" sz="1600" spc="-20" dirty="0">
                <a:latin typeface="Calibri" panose="020F0502020204030204" pitchFamily="34" charset="0"/>
                <a:ea typeface="Calibri" panose="020F0502020204030204" pitchFamily="34" charset="0"/>
                <a:cs typeface="Calibri" panose="020F0502020204030204" pitchFamily="34" charset="0"/>
              </a:rPr>
              <a:t>)</a:t>
            </a:r>
            <a:endParaRPr sz="1600" dirty="0">
              <a:latin typeface="Calibri" panose="020F0502020204030204" pitchFamily="34" charset="0"/>
              <a:ea typeface="Calibri" panose="020F0502020204030204" pitchFamily="34" charset="0"/>
              <a:cs typeface="Calibri" panose="020F0502020204030204" pitchFamily="34" charset="0"/>
            </a:endParaRPr>
          </a:p>
          <a:p>
            <a:pPr marL="240665" marR="5080" indent="-228600">
              <a:lnSpc>
                <a:spcPct val="82800"/>
              </a:lnSpc>
              <a:spcBef>
                <a:spcPts val="1015"/>
              </a:spcBef>
              <a:buFont typeface="Arial"/>
              <a:buChar char="•"/>
              <a:tabLst>
                <a:tab pos="240665" algn="l"/>
              </a:tabLst>
            </a:pPr>
            <a:r>
              <a:rPr sz="1600" dirty="0">
                <a:latin typeface="Calibri" panose="020F0502020204030204" pitchFamily="34" charset="0"/>
                <a:ea typeface="Calibri" panose="020F0502020204030204" pitchFamily="34" charset="0"/>
                <a:cs typeface="Calibri" panose="020F0502020204030204" pitchFamily="34" charset="0"/>
              </a:rPr>
              <a:t>METHOD:</a:t>
            </a:r>
            <a:r>
              <a:rPr sz="1600" spc="4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"We</a:t>
            </a:r>
            <a:r>
              <a:rPr sz="1600" spc="5" dirty="0">
                <a:latin typeface="Calibri" panose="020F0502020204030204" pitchFamily="34" charset="0"/>
                <a:ea typeface="Calibri" panose="020F0502020204030204" pitchFamily="34" charset="0"/>
                <a:cs typeface="Calibri" panose="020F0502020204030204" pitchFamily="34" charset="0"/>
              </a:rPr>
              <a:t> </a:t>
            </a:r>
            <a:r>
              <a:rPr sz="1600" spc="75" dirty="0">
                <a:solidFill>
                  <a:srgbClr val="FF0000"/>
                </a:solidFill>
                <a:latin typeface="Calibri" panose="020F0502020204030204" pitchFamily="34" charset="0"/>
                <a:ea typeface="Calibri" panose="020F0502020204030204" pitchFamily="34" charset="0"/>
                <a:cs typeface="Calibri" panose="020F0502020204030204" pitchFamily="34" charset="0"/>
              </a:rPr>
              <a:t>surveyed</a:t>
            </a:r>
            <a:r>
              <a:rPr sz="1600" spc="-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70" dirty="0">
                <a:solidFill>
                  <a:srgbClr val="FF0000"/>
                </a:solidFill>
                <a:latin typeface="Calibri" panose="020F0502020204030204" pitchFamily="34" charset="0"/>
                <a:ea typeface="Calibri" panose="020F0502020204030204" pitchFamily="34" charset="0"/>
                <a:cs typeface="Calibri" panose="020F0502020204030204" pitchFamily="34" charset="0"/>
              </a:rPr>
              <a:t>10</a:t>
            </a:r>
            <a:r>
              <a:rPr lang="en-US" sz="1600" spc="165"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sz="1600" spc="55" dirty="0">
                <a:solidFill>
                  <a:srgbClr val="FF0000"/>
                </a:solidFill>
                <a:latin typeface="Calibri" panose="020F0502020204030204" pitchFamily="34" charset="0"/>
                <a:ea typeface="Calibri" panose="020F0502020204030204" pitchFamily="34" charset="0"/>
                <a:cs typeface="Calibri" panose="020F0502020204030204" pitchFamily="34" charset="0"/>
              </a:rPr>
              <a:t>000</a:t>
            </a:r>
            <a:r>
              <a:rPr sz="1600" spc="-1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70" dirty="0">
                <a:solidFill>
                  <a:srgbClr val="FF0000"/>
                </a:solidFill>
                <a:latin typeface="Calibri" panose="020F0502020204030204" pitchFamily="34" charset="0"/>
                <a:ea typeface="Calibri" panose="020F0502020204030204" pitchFamily="34" charset="0"/>
                <a:cs typeface="Calibri" panose="020F0502020204030204" pitchFamily="34" charset="0"/>
              </a:rPr>
              <a:t>children</a:t>
            </a:r>
            <a:r>
              <a:rPr sz="1600" spc="8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55" dirty="0">
                <a:solidFill>
                  <a:srgbClr val="FF0000"/>
                </a:solidFill>
                <a:latin typeface="Calibri" panose="020F0502020204030204" pitchFamily="34" charset="0"/>
                <a:ea typeface="Calibri" panose="020F0502020204030204" pitchFamily="34" charset="0"/>
                <a:cs typeface="Calibri" panose="020F0502020204030204" pitchFamily="34" charset="0"/>
              </a:rPr>
              <a:t>and</a:t>
            </a:r>
            <a:r>
              <a:rPr sz="1600" spc="70" dirty="0">
                <a:solidFill>
                  <a:srgbClr val="FF0000"/>
                </a:solidFill>
                <a:latin typeface="Calibri" panose="020F0502020204030204" pitchFamily="34" charset="0"/>
                <a:ea typeface="Calibri" panose="020F0502020204030204" pitchFamily="34" charset="0"/>
                <a:cs typeface="Calibri" panose="020F0502020204030204" pitchFamily="34" charset="0"/>
              </a:rPr>
              <a:t> young</a:t>
            </a:r>
            <a:r>
              <a:rPr sz="1600" spc="6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50" dirty="0">
                <a:solidFill>
                  <a:srgbClr val="FF0000"/>
                </a:solidFill>
                <a:latin typeface="Calibri" panose="020F0502020204030204" pitchFamily="34" charset="0"/>
                <a:ea typeface="Calibri" panose="020F0502020204030204" pitchFamily="34" charset="0"/>
                <a:cs typeface="Calibri" panose="020F0502020204030204" pitchFamily="34" charset="0"/>
              </a:rPr>
              <a:t>people</a:t>
            </a:r>
            <a:r>
              <a:rPr sz="16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70" dirty="0">
                <a:latin typeface="Calibri" panose="020F0502020204030204" pitchFamily="34" charset="0"/>
                <a:ea typeface="Calibri" panose="020F0502020204030204" pitchFamily="34" charset="0"/>
                <a:cs typeface="Calibri" panose="020F0502020204030204" pitchFamily="34" charset="0"/>
              </a:rPr>
              <a:t>(aged</a:t>
            </a:r>
            <a:r>
              <a:rPr sz="1600" spc="7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16–25</a:t>
            </a:r>
            <a:r>
              <a:rPr sz="1600" spc="75" dirty="0">
                <a:latin typeface="Calibri" panose="020F0502020204030204" pitchFamily="34" charset="0"/>
                <a:ea typeface="Calibri" panose="020F0502020204030204" pitchFamily="34" charset="0"/>
                <a:cs typeface="Calibri" panose="020F0502020204030204" pitchFamily="34" charset="0"/>
              </a:rPr>
              <a:t> </a:t>
            </a:r>
            <a:r>
              <a:rPr sz="1600" spc="70" dirty="0">
                <a:latin typeface="Calibri" panose="020F0502020204030204" pitchFamily="34" charset="0"/>
                <a:ea typeface="Calibri" panose="020F0502020204030204" pitchFamily="34" charset="0"/>
                <a:cs typeface="Calibri" panose="020F0502020204030204" pitchFamily="34" charset="0"/>
              </a:rPr>
              <a:t>years)</a:t>
            </a:r>
            <a:r>
              <a:rPr sz="1600" spc="55" dirty="0">
                <a:latin typeface="Calibri" panose="020F0502020204030204" pitchFamily="34" charset="0"/>
                <a:ea typeface="Calibri" panose="020F0502020204030204" pitchFamily="34" charset="0"/>
                <a:cs typeface="Calibri" panose="020F0502020204030204" pitchFamily="34" charset="0"/>
              </a:rPr>
              <a:t> </a:t>
            </a:r>
            <a:r>
              <a:rPr sz="1600" spc="35" dirty="0">
                <a:latin typeface="Calibri" panose="020F0502020204030204" pitchFamily="34" charset="0"/>
                <a:ea typeface="Calibri" panose="020F0502020204030204" pitchFamily="34" charset="0"/>
                <a:cs typeface="Calibri" panose="020F0502020204030204" pitchFamily="34" charset="0"/>
              </a:rPr>
              <a:t>in </a:t>
            </a:r>
            <a:r>
              <a:rPr sz="1600" spc="55" dirty="0">
                <a:solidFill>
                  <a:srgbClr val="FF0000"/>
                </a:solidFill>
                <a:latin typeface="Calibri" panose="020F0502020204030204" pitchFamily="34" charset="0"/>
                <a:ea typeface="Calibri" panose="020F0502020204030204" pitchFamily="34" charset="0"/>
                <a:cs typeface="Calibri" panose="020F0502020204030204" pitchFamily="34" charset="0"/>
              </a:rPr>
              <a:t>ten</a:t>
            </a:r>
            <a:r>
              <a:rPr sz="1600" spc="5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60" dirty="0">
                <a:solidFill>
                  <a:srgbClr val="FF0000"/>
                </a:solidFill>
                <a:latin typeface="Calibri" panose="020F0502020204030204" pitchFamily="34" charset="0"/>
                <a:ea typeface="Calibri" panose="020F0502020204030204" pitchFamily="34" charset="0"/>
                <a:cs typeface="Calibri" panose="020F0502020204030204" pitchFamily="34" charset="0"/>
              </a:rPr>
              <a:t>countries</a:t>
            </a:r>
            <a:r>
              <a:rPr sz="1600" spc="2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600" spc="60" dirty="0">
                <a:latin typeface="Calibri" panose="020F0502020204030204" pitchFamily="34" charset="0"/>
                <a:ea typeface="Calibri" panose="020F0502020204030204" pitchFamily="34" charset="0"/>
                <a:cs typeface="Calibri" panose="020F0502020204030204" pitchFamily="34" charset="0"/>
              </a:rPr>
              <a:t>(Australia,</a:t>
            </a:r>
            <a:r>
              <a:rPr sz="1600" spc="25" dirty="0">
                <a:latin typeface="Calibri" panose="020F0502020204030204" pitchFamily="34" charset="0"/>
                <a:ea typeface="Calibri" panose="020F0502020204030204" pitchFamily="34" charset="0"/>
                <a:cs typeface="Calibri" panose="020F0502020204030204" pitchFamily="34" charset="0"/>
              </a:rPr>
              <a:t> </a:t>
            </a:r>
            <a:r>
              <a:rPr sz="1600" spc="75" dirty="0">
                <a:latin typeface="Calibri" panose="020F0502020204030204" pitchFamily="34" charset="0"/>
                <a:ea typeface="Calibri" panose="020F0502020204030204" pitchFamily="34" charset="0"/>
                <a:cs typeface="Calibri" panose="020F0502020204030204" pitchFamily="34" charset="0"/>
              </a:rPr>
              <a:t>Brazil,</a:t>
            </a:r>
            <a:r>
              <a:rPr sz="1600" spc="20" dirty="0">
                <a:latin typeface="Calibri" panose="020F0502020204030204" pitchFamily="34" charset="0"/>
                <a:ea typeface="Calibri" panose="020F0502020204030204" pitchFamily="34" charset="0"/>
                <a:cs typeface="Calibri" panose="020F0502020204030204" pitchFamily="34" charset="0"/>
              </a:rPr>
              <a:t> </a:t>
            </a:r>
            <a:r>
              <a:rPr sz="1600" spc="75" dirty="0">
                <a:latin typeface="Calibri" panose="020F0502020204030204" pitchFamily="34" charset="0"/>
                <a:ea typeface="Calibri" panose="020F0502020204030204" pitchFamily="34" charset="0"/>
                <a:cs typeface="Calibri" panose="020F0502020204030204" pitchFamily="34" charset="0"/>
              </a:rPr>
              <a:t>Finland,</a:t>
            </a:r>
            <a:r>
              <a:rPr sz="1600" spc="20" dirty="0">
                <a:latin typeface="Calibri" panose="020F0502020204030204" pitchFamily="34" charset="0"/>
                <a:ea typeface="Calibri" panose="020F0502020204030204" pitchFamily="34" charset="0"/>
                <a:cs typeface="Calibri" panose="020F0502020204030204" pitchFamily="34" charset="0"/>
              </a:rPr>
              <a:t> </a:t>
            </a:r>
            <a:r>
              <a:rPr sz="1600" spc="75" dirty="0">
                <a:latin typeface="Calibri" panose="020F0502020204030204" pitchFamily="34" charset="0"/>
                <a:ea typeface="Calibri" panose="020F0502020204030204" pitchFamily="34" charset="0"/>
                <a:cs typeface="Calibri" panose="020F0502020204030204" pitchFamily="34" charset="0"/>
              </a:rPr>
              <a:t>France,</a:t>
            </a:r>
            <a:r>
              <a:rPr sz="1600" spc="-55" dirty="0">
                <a:latin typeface="Calibri" panose="020F0502020204030204" pitchFamily="34" charset="0"/>
                <a:ea typeface="Calibri" panose="020F0502020204030204" pitchFamily="34" charset="0"/>
                <a:cs typeface="Calibri" panose="020F0502020204030204" pitchFamily="34" charset="0"/>
              </a:rPr>
              <a:t> </a:t>
            </a:r>
            <a:r>
              <a:rPr sz="1600" spc="65" dirty="0">
                <a:latin typeface="Calibri" panose="020F0502020204030204" pitchFamily="34" charset="0"/>
                <a:ea typeface="Calibri" panose="020F0502020204030204" pitchFamily="34" charset="0"/>
                <a:cs typeface="Calibri" panose="020F0502020204030204" pitchFamily="34" charset="0"/>
              </a:rPr>
              <a:t>India,</a:t>
            </a:r>
            <a:r>
              <a:rPr sz="1600" spc="25" dirty="0">
                <a:latin typeface="Calibri" panose="020F0502020204030204" pitchFamily="34" charset="0"/>
                <a:ea typeface="Calibri" panose="020F0502020204030204" pitchFamily="34" charset="0"/>
                <a:cs typeface="Calibri" panose="020F0502020204030204" pitchFamily="34" charset="0"/>
              </a:rPr>
              <a:t> </a:t>
            </a:r>
            <a:r>
              <a:rPr sz="1600" spc="65" dirty="0">
                <a:latin typeface="Calibri" panose="020F0502020204030204" pitchFamily="34" charset="0"/>
                <a:ea typeface="Calibri" panose="020F0502020204030204" pitchFamily="34" charset="0"/>
                <a:cs typeface="Calibri" panose="020F0502020204030204" pitchFamily="34" charset="0"/>
              </a:rPr>
              <a:t>Nigeria,</a:t>
            </a:r>
            <a:r>
              <a:rPr sz="1600" spc="-55" dirty="0">
                <a:latin typeface="Calibri" panose="020F0502020204030204" pitchFamily="34" charset="0"/>
                <a:ea typeface="Calibri" panose="020F0502020204030204" pitchFamily="34" charset="0"/>
                <a:cs typeface="Calibri" panose="020F0502020204030204" pitchFamily="34" charset="0"/>
              </a:rPr>
              <a:t> </a:t>
            </a:r>
            <a:r>
              <a:rPr sz="1600" spc="60" dirty="0">
                <a:latin typeface="Calibri" panose="020F0502020204030204" pitchFamily="34" charset="0"/>
                <a:ea typeface="Calibri" panose="020F0502020204030204" pitchFamily="34" charset="0"/>
                <a:cs typeface="Calibri" panose="020F0502020204030204" pitchFamily="34" charset="0"/>
              </a:rPr>
              <a:t>Philippines, </a:t>
            </a:r>
            <a:r>
              <a:rPr sz="1600" spc="75" dirty="0">
                <a:latin typeface="Calibri" panose="020F0502020204030204" pitchFamily="34" charset="0"/>
                <a:ea typeface="Calibri" panose="020F0502020204030204" pitchFamily="34" charset="0"/>
                <a:cs typeface="Calibri" panose="020F0502020204030204" pitchFamily="34" charset="0"/>
              </a:rPr>
              <a:t>Portugal,</a:t>
            </a:r>
            <a:r>
              <a:rPr sz="1600" spc="5" dirty="0">
                <a:latin typeface="Calibri" panose="020F0502020204030204" pitchFamily="34" charset="0"/>
                <a:ea typeface="Calibri" panose="020F0502020204030204" pitchFamily="34" charset="0"/>
                <a:cs typeface="Calibri" panose="020F0502020204030204" pitchFamily="34" charset="0"/>
              </a:rPr>
              <a:t> </a:t>
            </a:r>
            <a:r>
              <a:rPr sz="1600" spc="50" dirty="0">
                <a:latin typeface="Calibri" panose="020F0502020204030204" pitchFamily="34" charset="0"/>
                <a:ea typeface="Calibri" panose="020F0502020204030204" pitchFamily="34" charset="0"/>
                <a:cs typeface="Calibri" panose="020F0502020204030204" pitchFamily="34" charset="0"/>
              </a:rPr>
              <a:t>the</a:t>
            </a:r>
            <a:r>
              <a:rPr sz="1600" spc="-30" dirty="0">
                <a:latin typeface="Calibri" panose="020F0502020204030204" pitchFamily="34" charset="0"/>
                <a:ea typeface="Calibri" panose="020F0502020204030204" pitchFamily="34" charset="0"/>
                <a:cs typeface="Calibri" panose="020F0502020204030204" pitchFamily="34" charset="0"/>
              </a:rPr>
              <a:t> </a:t>
            </a:r>
            <a:r>
              <a:rPr sz="1600" spc="95" dirty="0">
                <a:latin typeface="Calibri" panose="020F0502020204030204" pitchFamily="34" charset="0"/>
                <a:ea typeface="Calibri" panose="020F0502020204030204" pitchFamily="34" charset="0"/>
                <a:cs typeface="Calibri" panose="020F0502020204030204" pitchFamily="34" charset="0"/>
              </a:rPr>
              <a:t>UK,</a:t>
            </a:r>
            <a:r>
              <a:rPr sz="1600" spc="-65" dirty="0">
                <a:latin typeface="Calibri" panose="020F0502020204030204" pitchFamily="34" charset="0"/>
                <a:ea typeface="Calibri" panose="020F0502020204030204" pitchFamily="34" charset="0"/>
                <a:cs typeface="Calibri" panose="020F0502020204030204" pitchFamily="34" charset="0"/>
              </a:rPr>
              <a:t> </a:t>
            </a:r>
            <a:r>
              <a:rPr sz="1600" spc="80" dirty="0">
                <a:latin typeface="Calibri" panose="020F0502020204030204" pitchFamily="34" charset="0"/>
                <a:ea typeface="Calibri" panose="020F0502020204030204" pitchFamily="34" charset="0"/>
                <a:cs typeface="Calibri" panose="020F0502020204030204" pitchFamily="34" charset="0"/>
              </a:rPr>
              <a:t>and</a:t>
            </a:r>
            <a:r>
              <a:rPr sz="1600" spc="-50" dirty="0">
                <a:latin typeface="Calibri" panose="020F0502020204030204" pitchFamily="34" charset="0"/>
                <a:ea typeface="Calibri" panose="020F0502020204030204" pitchFamily="34" charset="0"/>
                <a:cs typeface="Calibri" panose="020F0502020204030204" pitchFamily="34" charset="0"/>
              </a:rPr>
              <a:t> </a:t>
            </a:r>
            <a:r>
              <a:rPr sz="1600" spc="75" dirty="0">
                <a:latin typeface="Calibri" panose="020F0502020204030204" pitchFamily="34" charset="0"/>
                <a:ea typeface="Calibri" panose="020F0502020204030204" pitchFamily="34" charset="0"/>
                <a:cs typeface="Calibri" panose="020F0502020204030204" pitchFamily="34" charset="0"/>
              </a:rPr>
              <a:t>the</a:t>
            </a:r>
            <a:r>
              <a:rPr sz="1600" spc="-30" dirty="0">
                <a:latin typeface="Calibri" panose="020F0502020204030204" pitchFamily="34" charset="0"/>
                <a:ea typeface="Calibri" panose="020F0502020204030204" pitchFamily="34" charset="0"/>
                <a:cs typeface="Calibri" panose="020F0502020204030204" pitchFamily="34" charset="0"/>
              </a:rPr>
              <a:t> </a:t>
            </a:r>
            <a:r>
              <a:rPr sz="1600" spc="50" dirty="0">
                <a:latin typeface="Calibri" panose="020F0502020204030204" pitchFamily="34" charset="0"/>
                <a:ea typeface="Calibri" panose="020F0502020204030204" pitchFamily="34" charset="0"/>
                <a:cs typeface="Calibri" panose="020F0502020204030204" pitchFamily="34" charset="0"/>
              </a:rPr>
              <a:t>USA;</a:t>
            </a:r>
            <a:r>
              <a:rPr sz="1600" spc="10" dirty="0">
                <a:latin typeface="Calibri" panose="020F0502020204030204" pitchFamily="34" charset="0"/>
                <a:ea typeface="Calibri" panose="020F0502020204030204" pitchFamily="34" charset="0"/>
                <a:cs typeface="Calibri" panose="020F0502020204030204" pitchFamily="34" charset="0"/>
              </a:rPr>
              <a:t> </a:t>
            </a:r>
            <a:r>
              <a:rPr sz="1600" spc="50" dirty="0">
                <a:latin typeface="Calibri" panose="020F0502020204030204" pitchFamily="34" charset="0"/>
                <a:ea typeface="Calibri" panose="020F0502020204030204" pitchFamily="34" charset="0"/>
                <a:cs typeface="Calibri" panose="020F0502020204030204" pitchFamily="34" charset="0"/>
              </a:rPr>
              <a:t>1000</a:t>
            </a:r>
            <a:r>
              <a:rPr sz="1600" spc="-50" dirty="0">
                <a:latin typeface="Calibri" panose="020F0502020204030204" pitchFamily="34" charset="0"/>
                <a:ea typeface="Calibri" panose="020F0502020204030204" pitchFamily="34" charset="0"/>
                <a:cs typeface="Calibri" panose="020F0502020204030204" pitchFamily="34" charset="0"/>
              </a:rPr>
              <a:t> </a:t>
            </a:r>
            <a:r>
              <a:rPr sz="1600" spc="75" dirty="0">
                <a:latin typeface="Calibri" panose="020F0502020204030204" pitchFamily="34" charset="0"/>
                <a:ea typeface="Calibri" panose="020F0502020204030204" pitchFamily="34" charset="0"/>
                <a:cs typeface="Calibri" panose="020F0502020204030204" pitchFamily="34" charset="0"/>
              </a:rPr>
              <a:t>participants</a:t>
            </a:r>
            <a:r>
              <a:rPr sz="1600" spc="10" dirty="0">
                <a:latin typeface="Calibri" panose="020F0502020204030204" pitchFamily="34" charset="0"/>
                <a:ea typeface="Calibri" panose="020F0502020204030204" pitchFamily="34" charset="0"/>
                <a:cs typeface="Calibri" panose="020F0502020204030204" pitchFamily="34" charset="0"/>
              </a:rPr>
              <a:t> </a:t>
            </a:r>
            <a:r>
              <a:rPr sz="1600" spc="55" dirty="0">
                <a:latin typeface="Calibri" panose="020F0502020204030204" pitchFamily="34" charset="0"/>
                <a:ea typeface="Calibri" panose="020F0502020204030204" pitchFamily="34" charset="0"/>
                <a:cs typeface="Calibri" panose="020F0502020204030204" pitchFamily="34" charset="0"/>
              </a:rPr>
              <a:t>per</a:t>
            </a:r>
            <a:r>
              <a:rPr sz="1600" spc="10" dirty="0">
                <a:latin typeface="Calibri" panose="020F0502020204030204" pitchFamily="34" charset="0"/>
                <a:ea typeface="Calibri" panose="020F0502020204030204" pitchFamily="34" charset="0"/>
                <a:cs typeface="Calibri" panose="020F0502020204030204" pitchFamily="34" charset="0"/>
              </a:rPr>
              <a:t> </a:t>
            </a:r>
            <a:r>
              <a:rPr sz="1600" spc="65" dirty="0">
                <a:latin typeface="Calibri" panose="020F0502020204030204" pitchFamily="34" charset="0"/>
                <a:ea typeface="Calibri" panose="020F0502020204030204" pitchFamily="34" charset="0"/>
                <a:cs typeface="Calibri" panose="020F0502020204030204" pitchFamily="34" charset="0"/>
              </a:rPr>
              <a:t>country)."</a:t>
            </a:r>
            <a:endParaRPr sz="1600" dirty="0">
              <a:latin typeface="Calibri" panose="020F0502020204030204" pitchFamily="34" charset="0"/>
              <a:ea typeface="Calibri" panose="020F0502020204030204" pitchFamily="34" charset="0"/>
              <a:cs typeface="Calibri" panose="020F0502020204030204" pitchFamily="34" charset="0"/>
            </a:endParaRPr>
          </a:p>
          <a:p>
            <a:pPr marL="240665" marR="6350" indent="-228600">
              <a:lnSpc>
                <a:spcPct val="82800"/>
              </a:lnSpc>
              <a:spcBef>
                <a:spcPts val="1010"/>
              </a:spcBef>
              <a:buFont typeface="Arial"/>
              <a:buChar char="•"/>
              <a:tabLst>
                <a:tab pos="240665" algn="l"/>
              </a:tabLst>
            </a:pPr>
            <a:r>
              <a:rPr sz="2000" spc="65" dirty="0">
                <a:latin typeface="Calibri" panose="020F0502020204030204" pitchFamily="34" charset="0"/>
                <a:ea typeface="Calibri" panose="020F0502020204030204" pitchFamily="34" charset="0"/>
                <a:cs typeface="Calibri" panose="020F0502020204030204" pitchFamily="34" charset="0"/>
              </a:rPr>
              <a:t>FINDINGS:</a:t>
            </a:r>
            <a:r>
              <a:rPr sz="2000" spc="-75" dirty="0">
                <a:latin typeface="Calibri" panose="020F0502020204030204" pitchFamily="34" charset="0"/>
                <a:ea typeface="Calibri" panose="020F0502020204030204" pitchFamily="34" charset="0"/>
                <a:cs typeface="Calibri" panose="020F0502020204030204" pitchFamily="34" charset="0"/>
              </a:rPr>
              <a:t> </a:t>
            </a:r>
            <a:r>
              <a:rPr sz="2000" spc="65" dirty="0">
                <a:latin typeface="Calibri" panose="020F0502020204030204" pitchFamily="34" charset="0"/>
                <a:ea typeface="Calibri" panose="020F0502020204030204" pitchFamily="34" charset="0"/>
                <a:cs typeface="Calibri" panose="020F0502020204030204" pitchFamily="34" charset="0"/>
              </a:rPr>
              <a:t>Respondents</a:t>
            </a:r>
            <a:r>
              <a:rPr sz="2000" spc="15" dirty="0">
                <a:latin typeface="Calibri" panose="020F0502020204030204" pitchFamily="34" charset="0"/>
                <a:ea typeface="Calibri" panose="020F0502020204030204" pitchFamily="34" charset="0"/>
                <a:cs typeface="Calibri" panose="020F0502020204030204" pitchFamily="34" charset="0"/>
              </a:rPr>
              <a:t> </a:t>
            </a:r>
            <a:r>
              <a:rPr sz="2000" spc="75" dirty="0">
                <a:latin typeface="Calibri" panose="020F0502020204030204" pitchFamily="34" charset="0"/>
                <a:ea typeface="Calibri" panose="020F0502020204030204" pitchFamily="34" charset="0"/>
                <a:cs typeface="Calibri" panose="020F0502020204030204" pitchFamily="34" charset="0"/>
              </a:rPr>
              <a:t>across</a:t>
            </a:r>
            <a:r>
              <a:rPr sz="2000" spc="15" dirty="0">
                <a:latin typeface="Calibri" panose="020F0502020204030204" pitchFamily="34" charset="0"/>
                <a:ea typeface="Calibri" panose="020F0502020204030204" pitchFamily="34" charset="0"/>
                <a:cs typeface="Calibri" panose="020F0502020204030204" pitchFamily="34" charset="0"/>
              </a:rPr>
              <a:t> </a:t>
            </a:r>
            <a:r>
              <a:rPr sz="2000" spc="65" dirty="0">
                <a:latin typeface="Calibri" panose="020F0502020204030204" pitchFamily="34" charset="0"/>
                <a:ea typeface="Calibri" panose="020F0502020204030204" pitchFamily="34" charset="0"/>
                <a:cs typeface="Calibri" panose="020F0502020204030204" pitchFamily="34" charset="0"/>
              </a:rPr>
              <a:t>all</a:t>
            </a:r>
            <a:r>
              <a:rPr sz="2000" spc="35" dirty="0">
                <a:latin typeface="Calibri" panose="020F0502020204030204" pitchFamily="34" charset="0"/>
                <a:ea typeface="Calibri" panose="020F0502020204030204" pitchFamily="34" charset="0"/>
                <a:cs typeface="Calibri" panose="020F0502020204030204" pitchFamily="34" charset="0"/>
              </a:rPr>
              <a:t> </a:t>
            </a:r>
            <a:r>
              <a:rPr sz="2000" spc="70" dirty="0">
                <a:latin typeface="Calibri" panose="020F0502020204030204" pitchFamily="34" charset="0"/>
                <a:ea typeface="Calibri" panose="020F0502020204030204" pitchFamily="34" charset="0"/>
                <a:cs typeface="Calibri" panose="020F0502020204030204" pitchFamily="34" charset="0"/>
              </a:rPr>
              <a:t>countries</a:t>
            </a:r>
            <a:r>
              <a:rPr sz="2000" spc="-60" dirty="0">
                <a:latin typeface="Calibri" panose="020F0502020204030204" pitchFamily="34" charset="0"/>
                <a:ea typeface="Calibri" panose="020F0502020204030204" pitchFamily="34" charset="0"/>
                <a:cs typeface="Calibri" panose="020F0502020204030204" pitchFamily="34" charset="0"/>
              </a:rPr>
              <a:t> </a:t>
            </a:r>
            <a:r>
              <a:rPr sz="2000" spc="60" dirty="0">
                <a:latin typeface="Calibri" panose="020F0502020204030204" pitchFamily="34" charset="0"/>
                <a:ea typeface="Calibri" panose="020F0502020204030204" pitchFamily="34" charset="0"/>
                <a:cs typeface="Calibri" panose="020F0502020204030204" pitchFamily="34" charset="0"/>
              </a:rPr>
              <a:t>were</a:t>
            </a:r>
            <a:r>
              <a:rPr sz="2000" spc="45" dirty="0">
                <a:latin typeface="Calibri" panose="020F0502020204030204" pitchFamily="34" charset="0"/>
                <a:ea typeface="Calibri" panose="020F0502020204030204" pitchFamily="34" charset="0"/>
                <a:cs typeface="Calibri" panose="020F0502020204030204" pitchFamily="34" charset="0"/>
              </a:rPr>
              <a:t> </a:t>
            </a:r>
            <a:r>
              <a:rPr sz="2000" spc="60" dirty="0">
                <a:latin typeface="Calibri" panose="020F0502020204030204" pitchFamily="34" charset="0"/>
                <a:ea typeface="Calibri" panose="020F0502020204030204" pitchFamily="34" charset="0"/>
                <a:cs typeface="Calibri" panose="020F0502020204030204" pitchFamily="34" charset="0"/>
              </a:rPr>
              <a:t>worried</a:t>
            </a:r>
            <a:r>
              <a:rPr sz="2000" spc="-40" dirty="0">
                <a:latin typeface="Calibri" panose="020F0502020204030204" pitchFamily="34" charset="0"/>
                <a:ea typeface="Calibri" panose="020F0502020204030204" pitchFamily="34" charset="0"/>
                <a:cs typeface="Calibri" panose="020F0502020204030204" pitchFamily="34" charset="0"/>
              </a:rPr>
              <a:t> </a:t>
            </a:r>
            <a:r>
              <a:rPr sz="2000" spc="70" dirty="0">
                <a:latin typeface="Calibri" panose="020F0502020204030204" pitchFamily="34" charset="0"/>
                <a:ea typeface="Calibri" panose="020F0502020204030204" pitchFamily="34" charset="0"/>
                <a:cs typeface="Calibri" panose="020F0502020204030204" pitchFamily="34" charset="0"/>
              </a:rPr>
              <a:t>about</a:t>
            </a:r>
            <a:r>
              <a:rPr sz="2000" spc="-40" dirty="0">
                <a:latin typeface="Calibri" panose="020F0502020204030204" pitchFamily="34" charset="0"/>
                <a:ea typeface="Calibri" panose="020F0502020204030204" pitchFamily="34" charset="0"/>
                <a:cs typeface="Calibri" panose="020F0502020204030204" pitchFamily="34" charset="0"/>
              </a:rPr>
              <a:t> </a:t>
            </a:r>
            <a:r>
              <a:rPr sz="2000" spc="80" dirty="0">
                <a:latin typeface="Calibri" panose="020F0502020204030204" pitchFamily="34" charset="0"/>
                <a:ea typeface="Calibri" panose="020F0502020204030204" pitchFamily="34" charset="0"/>
                <a:cs typeface="Calibri" panose="020F0502020204030204" pitchFamily="34" charset="0"/>
              </a:rPr>
              <a:t>climate</a:t>
            </a:r>
            <a:r>
              <a:rPr sz="2000" spc="-30" dirty="0">
                <a:latin typeface="Calibri" panose="020F0502020204030204" pitchFamily="34" charset="0"/>
                <a:ea typeface="Calibri" panose="020F0502020204030204" pitchFamily="34" charset="0"/>
                <a:cs typeface="Calibri" panose="020F0502020204030204" pitchFamily="34" charset="0"/>
              </a:rPr>
              <a:t> </a:t>
            </a:r>
            <a:r>
              <a:rPr sz="2000" spc="65" dirty="0">
                <a:latin typeface="Calibri" panose="020F0502020204030204" pitchFamily="34" charset="0"/>
                <a:ea typeface="Calibri" panose="020F0502020204030204" pitchFamily="34" charset="0"/>
                <a:cs typeface="Calibri" panose="020F0502020204030204" pitchFamily="34" charset="0"/>
              </a:rPr>
              <a:t>change </a:t>
            </a:r>
            <a:r>
              <a:rPr sz="2000" b="1" spc="95" dirty="0">
                <a:latin typeface="Calibri" panose="020F0502020204030204" pitchFamily="34" charset="0"/>
                <a:ea typeface="Calibri" panose="020F0502020204030204" pitchFamily="34" charset="0"/>
                <a:cs typeface="Calibri" panose="020F0502020204030204" pitchFamily="34" charset="0"/>
              </a:rPr>
              <a:t>(59%</a:t>
            </a:r>
            <a:r>
              <a:rPr sz="2000" b="1" spc="30" dirty="0">
                <a:latin typeface="Calibri" panose="020F0502020204030204" pitchFamily="34" charset="0"/>
                <a:ea typeface="Calibri" panose="020F0502020204030204" pitchFamily="34" charset="0"/>
                <a:cs typeface="Calibri" panose="020F0502020204030204" pitchFamily="34" charset="0"/>
              </a:rPr>
              <a:t> </a:t>
            </a:r>
            <a:r>
              <a:rPr sz="2000" b="1" spc="60" dirty="0">
                <a:latin typeface="Calibri" panose="020F0502020204030204" pitchFamily="34" charset="0"/>
                <a:ea typeface="Calibri" panose="020F0502020204030204" pitchFamily="34" charset="0"/>
                <a:cs typeface="Calibri" panose="020F0502020204030204" pitchFamily="34" charset="0"/>
              </a:rPr>
              <a:t>were</a:t>
            </a:r>
            <a:r>
              <a:rPr sz="2000" b="1" spc="-35" dirty="0">
                <a:latin typeface="Calibri" panose="020F0502020204030204" pitchFamily="34" charset="0"/>
                <a:ea typeface="Calibri" panose="020F0502020204030204" pitchFamily="34" charset="0"/>
                <a:cs typeface="Calibri" panose="020F0502020204030204" pitchFamily="34" charset="0"/>
              </a:rPr>
              <a:t> </a:t>
            </a:r>
            <a:r>
              <a:rPr sz="2000" b="1" spc="80" dirty="0">
                <a:latin typeface="Calibri" panose="020F0502020204030204" pitchFamily="34" charset="0"/>
                <a:ea typeface="Calibri" panose="020F0502020204030204" pitchFamily="34" charset="0"/>
                <a:cs typeface="Calibri" panose="020F0502020204030204" pitchFamily="34" charset="0"/>
              </a:rPr>
              <a:t>very</a:t>
            </a:r>
            <a:r>
              <a:rPr sz="2000" b="1" spc="-40" dirty="0">
                <a:latin typeface="Calibri" panose="020F0502020204030204" pitchFamily="34" charset="0"/>
                <a:ea typeface="Calibri" panose="020F0502020204030204" pitchFamily="34" charset="0"/>
                <a:cs typeface="Calibri" panose="020F0502020204030204" pitchFamily="34" charset="0"/>
              </a:rPr>
              <a:t> </a:t>
            </a:r>
            <a:r>
              <a:rPr sz="2000" b="1" spc="65" dirty="0">
                <a:latin typeface="Calibri" panose="020F0502020204030204" pitchFamily="34" charset="0"/>
                <a:ea typeface="Calibri" panose="020F0502020204030204" pitchFamily="34" charset="0"/>
                <a:cs typeface="Calibri" panose="020F0502020204030204" pitchFamily="34" charset="0"/>
              </a:rPr>
              <a:t>or</a:t>
            </a:r>
            <a:r>
              <a:rPr sz="2000" b="1" spc="10" dirty="0">
                <a:latin typeface="Calibri" panose="020F0502020204030204" pitchFamily="34" charset="0"/>
                <a:ea typeface="Calibri" panose="020F0502020204030204" pitchFamily="34" charset="0"/>
                <a:cs typeface="Calibri" panose="020F0502020204030204" pitchFamily="34" charset="0"/>
              </a:rPr>
              <a:t> </a:t>
            </a:r>
            <a:r>
              <a:rPr sz="2000" b="1" spc="70" dirty="0">
                <a:latin typeface="Calibri" panose="020F0502020204030204" pitchFamily="34" charset="0"/>
                <a:ea typeface="Calibri" panose="020F0502020204030204" pitchFamily="34" charset="0"/>
                <a:cs typeface="Calibri" panose="020F0502020204030204" pitchFamily="34" charset="0"/>
              </a:rPr>
              <a:t>extremely</a:t>
            </a:r>
            <a:r>
              <a:rPr sz="2000" b="1" spc="35" dirty="0">
                <a:latin typeface="Calibri" panose="020F0502020204030204" pitchFamily="34" charset="0"/>
                <a:ea typeface="Calibri" panose="020F0502020204030204" pitchFamily="34" charset="0"/>
                <a:cs typeface="Calibri" panose="020F0502020204030204" pitchFamily="34" charset="0"/>
              </a:rPr>
              <a:t> </a:t>
            </a:r>
            <a:r>
              <a:rPr sz="2000" b="1" spc="60" dirty="0">
                <a:latin typeface="Calibri" panose="020F0502020204030204" pitchFamily="34" charset="0"/>
                <a:ea typeface="Calibri" panose="020F0502020204030204" pitchFamily="34" charset="0"/>
                <a:cs typeface="Calibri" panose="020F0502020204030204" pitchFamily="34" charset="0"/>
              </a:rPr>
              <a:t>worried</a:t>
            </a:r>
            <a:r>
              <a:rPr sz="2000" b="1" spc="-40" dirty="0">
                <a:latin typeface="Calibri" panose="020F0502020204030204" pitchFamily="34" charset="0"/>
                <a:ea typeface="Calibri" panose="020F0502020204030204" pitchFamily="34" charset="0"/>
                <a:cs typeface="Calibri" panose="020F0502020204030204" pitchFamily="34" charset="0"/>
              </a:rPr>
              <a:t> </a:t>
            </a:r>
            <a:r>
              <a:rPr sz="2000" b="1" spc="80" dirty="0">
                <a:latin typeface="Calibri" panose="020F0502020204030204" pitchFamily="34" charset="0"/>
                <a:ea typeface="Calibri" panose="020F0502020204030204" pitchFamily="34" charset="0"/>
                <a:cs typeface="Calibri" panose="020F0502020204030204" pitchFamily="34" charset="0"/>
              </a:rPr>
              <a:t>and</a:t>
            </a:r>
            <a:r>
              <a:rPr sz="2000" b="1" spc="-45" dirty="0">
                <a:latin typeface="Calibri" panose="020F0502020204030204" pitchFamily="34" charset="0"/>
                <a:ea typeface="Calibri" panose="020F0502020204030204" pitchFamily="34" charset="0"/>
                <a:cs typeface="Calibri" panose="020F0502020204030204" pitchFamily="34" charset="0"/>
              </a:rPr>
              <a:t> </a:t>
            </a:r>
            <a:r>
              <a:rPr sz="2000" b="1" spc="114" dirty="0">
                <a:latin typeface="Calibri" panose="020F0502020204030204" pitchFamily="34" charset="0"/>
                <a:ea typeface="Calibri" panose="020F0502020204030204" pitchFamily="34" charset="0"/>
                <a:cs typeface="Calibri" panose="020F0502020204030204" pitchFamily="34" charset="0"/>
              </a:rPr>
              <a:t>84%</a:t>
            </a:r>
            <a:r>
              <a:rPr sz="2000" b="1" spc="-40" dirty="0">
                <a:latin typeface="Calibri" panose="020F0502020204030204" pitchFamily="34" charset="0"/>
                <a:ea typeface="Calibri" panose="020F0502020204030204" pitchFamily="34" charset="0"/>
                <a:cs typeface="Calibri" panose="020F0502020204030204" pitchFamily="34" charset="0"/>
              </a:rPr>
              <a:t> </a:t>
            </a:r>
            <a:r>
              <a:rPr sz="2000" b="1" spc="60" dirty="0">
                <a:latin typeface="Calibri" panose="020F0502020204030204" pitchFamily="34" charset="0"/>
                <a:ea typeface="Calibri" panose="020F0502020204030204" pitchFamily="34" charset="0"/>
                <a:cs typeface="Calibri" panose="020F0502020204030204" pitchFamily="34" charset="0"/>
              </a:rPr>
              <a:t>were</a:t>
            </a:r>
            <a:r>
              <a:rPr sz="2000" b="1" spc="35" dirty="0">
                <a:latin typeface="Calibri" panose="020F0502020204030204" pitchFamily="34" charset="0"/>
                <a:ea typeface="Calibri" panose="020F0502020204030204" pitchFamily="34" charset="0"/>
                <a:cs typeface="Calibri" panose="020F0502020204030204" pitchFamily="34" charset="0"/>
              </a:rPr>
              <a:t> </a:t>
            </a:r>
            <a:r>
              <a:rPr sz="2000" b="1" spc="60" dirty="0">
                <a:latin typeface="Calibri" panose="020F0502020204030204" pitchFamily="34" charset="0"/>
                <a:ea typeface="Calibri" panose="020F0502020204030204" pitchFamily="34" charset="0"/>
                <a:cs typeface="Calibri" panose="020F0502020204030204" pitchFamily="34" charset="0"/>
              </a:rPr>
              <a:t>at</a:t>
            </a:r>
            <a:r>
              <a:rPr sz="2000" b="1" spc="-45" dirty="0">
                <a:latin typeface="Calibri" panose="020F0502020204030204" pitchFamily="34" charset="0"/>
                <a:ea typeface="Calibri" panose="020F0502020204030204" pitchFamily="34" charset="0"/>
                <a:cs typeface="Calibri" panose="020F0502020204030204" pitchFamily="34" charset="0"/>
              </a:rPr>
              <a:t> </a:t>
            </a:r>
            <a:r>
              <a:rPr sz="2000" b="1" spc="70" dirty="0">
                <a:latin typeface="Calibri" panose="020F0502020204030204" pitchFamily="34" charset="0"/>
                <a:ea typeface="Calibri" panose="020F0502020204030204" pitchFamily="34" charset="0"/>
                <a:cs typeface="Calibri" panose="020F0502020204030204" pitchFamily="34" charset="0"/>
              </a:rPr>
              <a:t>least</a:t>
            </a:r>
            <a:r>
              <a:rPr sz="2000" b="1" spc="30" dirty="0">
                <a:latin typeface="Calibri" panose="020F0502020204030204" pitchFamily="34" charset="0"/>
                <a:ea typeface="Calibri" panose="020F0502020204030204" pitchFamily="34" charset="0"/>
                <a:cs typeface="Calibri" panose="020F0502020204030204" pitchFamily="34" charset="0"/>
              </a:rPr>
              <a:t> </a:t>
            </a:r>
            <a:r>
              <a:rPr sz="2000" b="1" spc="55" dirty="0">
                <a:latin typeface="Calibri" panose="020F0502020204030204" pitchFamily="34" charset="0"/>
                <a:ea typeface="Calibri" panose="020F0502020204030204" pitchFamily="34" charset="0"/>
                <a:cs typeface="Calibri" panose="020F0502020204030204" pitchFamily="34" charset="0"/>
              </a:rPr>
              <a:t>moderately worried</a:t>
            </a:r>
            <a:r>
              <a:rPr sz="2000" spc="55" dirty="0">
                <a:latin typeface="Calibri" panose="020F0502020204030204" pitchFamily="34" charset="0"/>
                <a:ea typeface="Calibri" panose="020F0502020204030204" pitchFamily="34" charset="0"/>
                <a:cs typeface="Calibri" panose="020F0502020204030204" pitchFamily="34" charset="0"/>
              </a:rPr>
              <a:t>).</a:t>
            </a:r>
            <a:endParaRPr sz="2000" dirty="0">
              <a:latin typeface="Calibri" panose="020F0502020204030204" pitchFamily="34" charset="0"/>
              <a:ea typeface="Calibri" panose="020F0502020204030204" pitchFamily="34" charset="0"/>
              <a:cs typeface="Calibri" panose="020F0502020204030204" pitchFamily="34" charset="0"/>
            </a:endParaRPr>
          </a:p>
          <a:p>
            <a:pPr marL="240665" marR="58419" indent="-228600" algn="just">
              <a:lnSpc>
                <a:spcPct val="81200"/>
              </a:lnSpc>
              <a:spcBef>
                <a:spcPts val="1000"/>
              </a:spcBef>
              <a:buFont typeface="Arial"/>
              <a:buChar char="•"/>
              <a:tabLst>
                <a:tab pos="240665" algn="l"/>
              </a:tabLst>
            </a:pP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More</a:t>
            </a:r>
            <a:r>
              <a:rPr sz="18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than</a:t>
            </a:r>
            <a:r>
              <a:rPr sz="1800" b="1" spc="3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85" dirty="0">
                <a:solidFill>
                  <a:srgbClr val="FF0000"/>
                </a:solidFill>
                <a:latin typeface="Calibri" panose="020F0502020204030204" pitchFamily="34" charset="0"/>
                <a:ea typeface="Calibri" panose="020F0502020204030204" pitchFamily="34" charset="0"/>
                <a:cs typeface="Calibri" panose="020F0502020204030204" pitchFamily="34" charset="0"/>
              </a:rPr>
              <a:t>50%</a:t>
            </a:r>
            <a:r>
              <a:rPr sz="18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5" dirty="0">
                <a:latin typeface="Calibri" panose="020F0502020204030204" pitchFamily="34" charset="0"/>
                <a:ea typeface="Calibri" panose="020F0502020204030204" pitchFamily="34" charset="0"/>
                <a:cs typeface="Calibri" panose="020F0502020204030204" pitchFamily="34" charset="0"/>
              </a:rPr>
              <a:t>reported</a:t>
            </a:r>
            <a:r>
              <a:rPr sz="1800" b="1" spc="-60"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each</a:t>
            </a:r>
            <a:r>
              <a:rPr sz="1800" b="1" spc="-55" dirty="0">
                <a:latin typeface="Calibri" panose="020F0502020204030204" pitchFamily="34" charset="0"/>
                <a:ea typeface="Calibri" panose="020F0502020204030204" pitchFamily="34" charset="0"/>
                <a:cs typeface="Calibri" panose="020F0502020204030204" pitchFamily="34" charset="0"/>
              </a:rPr>
              <a:t> </a:t>
            </a:r>
            <a:r>
              <a:rPr sz="1800" b="1" dirty="0">
                <a:latin typeface="Calibri" panose="020F0502020204030204" pitchFamily="34" charset="0"/>
                <a:ea typeface="Calibri" panose="020F0502020204030204" pitchFamily="34" charset="0"/>
                <a:cs typeface="Calibri" panose="020F0502020204030204" pitchFamily="34" charset="0"/>
              </a:rPr>
              <a:t>of</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dirty="0">
                <a:latin typeface="Calibri" panose="020F0502020204030204" pitchFamily="34" charset="0"/>
                <a:ea typeface="Calibri" panose="020F0502020204030204" pitchFamily="34" charset="0"/>
                <a:cs typeface="Calibri" panose="020F0502020204030204" pitchFamily="34" charset="0"/>
              </a:rPr>
              <a:t>the</a:t>
            </a:r>
            <a:r>
              <a:rPr sz="1800" b="1" spc="50" dirty="0">
                <a:latin typeface="Calibri" panose="020F0502020204030204" pitchFamily="34" charset="0"/>
                <a:ea typeface="Calibri" panose="020F0502020204030204" pitchFamily="34" charset="0"/>
                <a:cs typeface="Calibri" panose="020F0502020204030204" pitchFamily="34" charset="0"/>
              </a:rPr>
              <a:t> following</a:t>
            </a:r>
            <a:r>
              <a:rPr sz="1800" b="1" spc="15" dirty="0">
                <a:latin typeface="Calibri" panose="020F0502020204030204" pitchFamily="34" charset="0"/>
                <a:ea typeface="Calibri" panose="020F0502020204030204" pitchFamily="34" charset="0"/>
                <a:cs typeface="Calibri" panose="020F0502020204030204" pitchFamily="34" charset="0"/>
              </a:rPr>
              <a:t> </a:t>
            </a:r>
            <a:r>
              <a:rPr sz="1800" b="1" spc="50" dirty="0">
                <a:latin typeface="Calibri" panose="020F0502020204030204" pitchFamily="34" charset="0"/>
                <a:ea typeface="Calibri" panose="020F0502020204030204" pitchFamily="34" charset="0"/>
                <a:cs typeface="Calibri" panose="020F0502020204030204" pitchFamily="34" charset="0"/>
              </a:rPr>
              <a:t>emotions:</a:t>
            </a:r>
            <a:r>
              <a:rPr sz="1800" b="1" spc="-15"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sad,</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50" dirty="0">
                <a:latin typeface="Calibri" panose="020F0502020204030204" pitchFamily="34" charset="0"/>
                <a:ea typeface="Calibri" panose="020F0502020204030204" pitchFamily="34" charset="0"/>
                <a:cs typeface="Calibri" panose="020F0502020204030204" pitchFamily="34" charset="0"/>
              </a:rPr>
              <a:t>anxious, </a:t>
            </a:r>
            <a:r>
              <a:rPr sz="1800" b="1" spc="70" dirty="0">
                <a:latin typeface="Calibri" panose="020F0502020204030204" pitchFamily="34" charset="0"/>
                <a:ea typeface="Calibri" panose="020F0502020204030204" pitchFamily="34" charset="0"/>
                <a:cs typeface="Calibri" panose="020F0502020204030204" pitchFamily="34" charset="0"/>
              </a:rPr>
              <a:t>angry,</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60" dirty="0">
                <a:latin typeface="Calibri" panose="020F0502020204030204" pitchFamily="34" charset="0"/>
                <a:ea typeface="Calibri" panose="020F0502020204030204" pitchFamily="34" charset="0"/>
                <a:cs typeface="Calibri" panose="020F0502020204030204" pitchFamily="34" charset="0"/>
              </a:rPr>
              <a:t>powerless,</a:t>
            </a:r>
            <a:r>
              <a:rPr sz="1800" b="1" spc="-35" dirty="0">
                <a:latin typeface="Calibri" panose="020F0502020204030204" pitchFamily="34" charset="0"/>
                <a:ea typeface="Calibri" panose="020F0502020204030204" pitchFamily="34" charset="0"/>
                <a:cs typeface="Calibri" panose="020F0502020204030204" pitchFamily="34" charset="0"/>
              </a:rPr>
              <a:t> </a:t>
            </a:r>
            <a:r>
              <a:rPr sz="1800" b="1" spc="55" dirty="0">
                <a:latin typeface="Calibri" panose="020F0502020204030204" pitchFamily="34" charset="0"/>
                <a:ea typeface="Calibri" panose="020F0502020204030204" pitchFamily="34" charset="0"/>
                <a:cs typeface="Calibri" panose="020F0502020204030204" pitchFamily="34" charset="0"/>
              </a:rPr>
              <a:t>helpless,</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75" dirty="0">
                <a:latin typeface="Calibri" panose="020F0502020204030204" pitchFamily="34" charset="0"/>
                <a:ea typeface="Calibri" panose="020F0502020204030204" pitchFamily="34" charset="0"/>
                <a:cs typeface="Calibri" panose="020F0502020204030204" pitchFamily="34" charset="0"/>
              </a:rPr>
              <a:t>and</a:t>
            </a:r>
            <a:r>
              <a:rPr sz="1800" b="1" spc="-80" dirty="0">
                <a:latin typeface="Calibri" panose="020F0502020204030204" pitchFamily="34" charset="0"/>
                <a:ea typeface="Calibri" panose="020F0502020204030204" pitchFamily="34" charset="0"/>
                <a:cs typeface="Calibri" panose="020F0502020204030204" pitchFamily="34" charset="0"/>
              </a:rPr>
              <a:t> </a:t>
            </a:r>
            <a:r>
              <a:rPr sz="1800" b="1" spc="75" dirty="0">
                <a:latin typeface="Calibri" panose="020F0502020204030204" pitchFamily="34" charset="0"/>
                <a:ea typeface="Calibri" panose="020F0502020204030204" pitchFamily="34" charset="0"/>
                <a:cs typeface="Calibri" panose="020F0502020204030204" pitchFamily="34" charset="0"/>
              </a:rPr>
              <a:t>guilty.</a:t>
            </a:r>
            <a:r>
              <a:rPr sz="1800" b="1" spc="15" dirty="0">
                <a:latin typeface="Calibri" panose="020F0502020204030204" pitchFamily="34" charset="0"/>
                <a:ea typeface="Calibri" panose="020F0502020204030204" pitchFamily="34" charset="0"/>
                <a:cs typeface="Calibri" panose="020F0502020204030204" pitchFamily="34" charset="0"/>
              </a:rPr>
              <a:t> </a:t>
            </a: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More</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5" dirty="0">
                <a:solidFill>
                  <a:srgbClr val="FF0000"/>
                </a:solidFill>
                <a:latin typeface="Calibri" panose="020F0502020204030204" pitchFamily="34" charset="0"/>
                <a:ea typeface="Calibri" panose="020F0502020204030204" pitchFamily="34" charset="0"/>
                <a:cs typeface="Calibri" panose="020F0502020204030204" pitchFamily="34" charset="0"/>
              </a:rPr>
              <a:t>than</a:t>
            </a:r>
            <a:r>
              <a:rPr sz="1800" b="1" spc="3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95" dirty="0">
                <a:solidFill>
                  <a:srgbClr val="FF0000"/>
                </a:solidFill>
                <a:latin typeface="Calibri" panose="020F0502020204030204" pitchFamily="34" charset="0"/>
                <a:ea typeface="Calibri" panose="020F0502020204030204" pitchFamily="34" charset="0"/>
                <a:cs typeface="Calibri" panose="020F0502020204030204" pitchFamily="34" charset="0"/>
              </a:rPr>
              <a:t>45%</a:t>
            </a:r>
            <a:r>
              <a:rPr sz="1800" b="1" spc="35" dirty="0">
                <a:latin typeface="Calibri" panose="020F0502020204030204" pitchFamily="34" charset="0"/>
                <a:ea typeface="Calibri" panose="020F0502020204030204" pitchFamily="34" charset="0"/>
                <a:cs typeface="Calibri" panose="020F0502020204030204" pitchFamily="34" charset="0"/>
              </a:rPr>
              <a:t> </a:t>
            </a:r>
            <a:r>
              <a:rPr sz="1800" b="1" spc="50" dirty="0">
                <a:latin typeface="Calibri" panose="020F0502020204030204" pitchFamily="34" charset="0"/>
                <a:ea typeface="Calibri" panose="020F0502020204030204" pitchFamily="34" charset="0"/>
                <a:cs typeface="Calibri" panose="020F0502020204030204" pitchFamily="34" charset="0"/>
              </a:rPr>
              <a:t>of</a:t>
            </a:r>
            <a:r>
              <a:rPr sz="1800" b="1" spc="20"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respondents</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60" dirty="0">
                <a:latin typeface="Calibri" panose="020F0502020204030204" pitchFamily="34" charset="0"/>
                <a:ea typeface="Calibri" panose="020F0502020204030204" pitchFamily="34" charset="0"/>
                <a:cs typeface="Calibri" panose="020F0502020204030204" pitchFamily="34" charset="0"/>
              </a:rPr>
              <a:t>said their</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70" dirty="0">
                <a:latin typeface="Calibri" panose="020F0502020204030204" pitchFamily="34" charset="0"/>
                <a:ea typeface="Calibri" panose="020F0502020204030204" pitchFamily="34" charset="0"/>
                <a:cs typeface="Calibri" panose="020F0502020204030204" pitchFamily="34" charset="0"/>
              </a:rPr>
              <a:t>feelings</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55" dirty="0">
                <a:latin typeface="Calibri" panose="020F0502020204030204" pitchFamily="34" charset="0"/>
                <a:ea typeface="Calibri" panose="020F0502020204030204" pitchFamily="34" charset="0"/>
                <a:cs typeface="Calibri" panose="020F0502020204030204" pitchFamily="34" charset="0"/>
              </a:rPr>
              <a:t>about</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climate</a:t>
            </a:r>
            <a:r>
              <a:rPr sz="1800" b="1" spc="45" dirty="0">
                <a:latin typeface="Calibri" panose="020F0502020204030204" pitchFamily="34" charset="0"/>
                <a:ea typeface="Calibri" panose="020F0502020204030204" pitchFamily="34" charset="0"/>
                <a:cs typeface="Calibri" panose="020F0502020204030204" pitchFamily="34" charset="0"/>
              </a:rPr>
              <a:t> </a:t>
            </a:r>
            <a:r>
              <a:rPr sz="1800" b="1" spc="60" dirty="0">
                <a:latin typeface="Calibri" panose="020F0502020204030204" pitchFamily="34" charset="0"/>
                <a:ea typeface="Calibri" panose="020F0502020204030204" pitchFamily="34" charset="0"/>
                <a:cs typeface="Calibri" panose="020F0502020204030204" pitchFamily="34" charset="0"/>
              </a:rPr>
              <a:t>change</a:t>
            </a:r>
            <a:r>
              <a:rPr sz="1800" b="1" spc="45" dirty="0">
                <a:latin typeface="Calibri" panose="020F0502020204030204" pitchFamily="34" charset="0"/>
                <a:ea typeface="Calibri" panose="020F0502020204030204" pitchFamily="34" charset="0"/>
                <a:cs typeface="Calibri" panose="020F0502020204030204" pitchFamily="34" charset="0"/>
              </a:rPr>
              <a:t> </a:t>
            </a:r>
            <a:r>
              <a:rPr sz="1800" b="1" spc="70" dirty="0">
                <a:latin typeface="Calibri" panose="020F0502020204030204" pitchFamily="34" charset="0"/>
                <a:ea typeface="Calibri" panose="020F0502020204030204" pitchFamily="34" charset="0"/>
                <a:cs typeface="Calibri" panose="020F0502020204030204" pitchFamily="34" charset="0"/>
              </a:rPr>
              <a:t>negatively</a:t>
            </a:r>
            <a:r>
              <a:rPr sz="1800" b="1" spc="-35" dirty="0">
                <a:latin typeface="Calibri" panose="020F0502020204030204" pitchFamily="34" charset="0"/>
                <a:ea typeface="Calibri" panose="020F0502020204030204" pitchFamily="34" charset="0"/>
                <a:cs typeface="Calibri" panose="020F0502020204030204" pitchFamily="34" charset="0"/>
              </a:rPr>
              <a:t> </a:t>
            </a:r>
            <a:r>
              <a:rPr sz="1800" b="1" spc="60" dirty="0">
                <a:latin typeface="Calibri" panose="020F0502020204030204" pitchFamily="34" charset="0"/>
                <a:ea typeface="Calibri" panose="020F0502020204030204" pitchFamily="34" charset="0"/>
                <a:cs typeface="Calibri" panose="020F0502020204030204" pitchFamily="34" charset="0"/>
              </a:rPr>
              <a:t>affected</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60" dirty="0">
                <a:latin typeface="Calibri" panose="020F0502020204030204" pitchFamily="34" charset="0"/>
                <a:ea typeface="Calibri" panose="020F0502020204030204" pitchFamily="34" charset="0"/>
                <a:cs typeface="Calibri" panose="020F0502020204030204" pitchFamily="34" charset="0"/>
              </a:rPr>
              <a:t>their</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daily</a:t>
            </a:r>
            <a:r>
              <a:rPr sz="1800" b="1" spc="45" dirty="0">
                <a:latin typeface="Calibri" panose="020F0502020204030204" pitchFamily="34" charset="0"/>
                <a:ea typeface="Calibri" panose="020F0502020204030204" pitchFamily="34" charset="0"/>
                <a:cs typeface="Calibri" panose="020F0502020204030204" pitchFamily="34" charset="0"/>
              </a:rPr>
              <a:t> </a:t>
            </a:r>
            <a:r>
              <a:rPr sz="1800" b="1" spc="50" dirty="0">
                <a:latin typeface="Calibri" panose="020F0502020204030204" pitchFamily="34" charset="0"/>
                <a:ea typeface="Calibri" panose="020F0502020204030204" pitchFamily="34" charset="0"/>
                <a:cs typeface="Calibri" panose="020F0502020204030204" pitchFamily="34" charset="0"/>
              </a:rPr>
              <a:t>life</a:t>
            </a:r>
            <a:r>
              <a:rPr sz="1800" b="1" spc="-30" dirty="0">
                <a:latin typeface="Calibri" panose="020F0502020204030204" pitchFamily="34" charset="0"/>
                <a:ea typeface="Calibri" panose="020F0502020204030204" pitchFamily="34" charset="0"/>
                <a:cs typeface="Calibri" panose="020F0502020204030204" pitchFamily="34" charset="0"/>
              </a:rPr>
              <a:t> </a:t>
            </a:r>
            <a:r>
              <a:rPr sz="1800" b="1" spc="55" dirty="0">
                <a:latin typeface="Calibri" panose="020F0502020204030204" pitchFamily="34" charset="0"/>
                <a:ea typeface="Calibri" panose="020F0502020204030204" pitchFamily="34" charset="0"/>
                <a:cs typeface="Calibri" panose="020F0502020204030204" pitchFamily="34" charset="0"/>
              </a:rPr>
              <a:t>and</a:t>
            </a:r>
            <a:r>
              <a:rPr lang="en-US" sz="1800" b="1"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functioning,</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55" dirty="0">
                <a:latin typeface="Calibri" panose="020F0502020204030204" pitchFamily="34" charset="0"/>
                <a:ea typeface="Calibri" panose="020F0502020204030204" pitchFamily="34" charset="0"/>
                <a:cs typeface="Calibri" panose="020F0502020204030204" pitchFamily="34" charset="0"/>
              </a:rPr>
              <a:t>and</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many</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60" dirty="0">
                <a:latin typeface="Calibri" panose="020F0502020204030204" pitchFamily="34" charset="0"/>
                <a:ea typeface="Calibri" panose="020F0502020204030204" pitchFamily="34" charset="0"/>
                <a:cs typeface="Calibri" panose="020F0502020204030204" pitchFamily="34" charset="0"/>
              </a:rPr>
              <a:t>reported</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a</a:t>
            </a:r>
            <a:r>
              <a:rPr sz="1800" b="1" spc="35"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high</a:t>
            </a:r>
            <a:r>
              <a:rPr sz="1800" b="1" spc="40" dirty="0">
                <a:latin typeface="Calibri" panose="020F0502020204030204" pitchFamily="34" charset="0"/>
                <a:ea typeface="Calibri" panose="020F0502020204030204" pitchFamily="34" charset="0"/>
                <a:cs typeface="Calibri" panose="020F0502020204030204" pitchFamily="34" charset="0"/>
              </a:rPr>
              <a:t> </a:t>
            </a:r>
            <a:r>
              <a:rPr sz="1800" b="1" spc="75" dirty="0">
                <a:latin typeface="Calibri" panose="020F0502020204030204" pitchFamily="34" charset="0"/>
                <a:ea typeface="Calibri" panose="020F0502020204030204" pitchFamily="34" charset="0"/>
                <a:cs typeface="Calibri" panose="020F0502020204030204" pitchFamily="34" charset="0"/>
              </a:rPr>
              <a:t>number</a:t>
            </a:r>
            <a:r>
              <a:rPr sz="1800" b="1" spc="-65" dirty="0">
                <a:latin typeface="Calibri" panose="020F0502020204030204" pitchFamily="34" charset="0"/>
                <a:ea typeface="Calibri" panose="020F0502020204030204" pitchFamily="34" charset="0"/>
                <a:cs typeface="Calibri" panose="020F0502020204030204" pitchFamily="34" charset="0"/>
              </a:rPr>
              <a:t> </a:t>
            </a:r>
            <a:r>
              <a:rPr sz="1800" b="1" spc="50" dirty="0">
                <a:latin typeface="Calibri" panose="020F0502020204030204" pitchFamily="34" charset="0"/>
                <a:ea typeface="Calibri" panose="020F0502020204030204" pitchFamily="34" charset="0"/>
                <a:cs typeface="Calibri" panose="020F0502020204030204" pitchFamily="34" charset="0"/>
              </a:rPr>
              <a:t>of</a:t>
            </a:r>
            <a:r>
              <a:rPr sz="1800" b="1" spc="25" dirty="0">
                <a:latin typeface="Calibri" panose="020F0502020204030204" pitchFamily="34" charset="0"/>
                <a:ea typeface="Calibri" panose="020F0502020204030204" pitchFamily="34" charset="0"/>
                <a:cs typeface="Calibri" panose="020F0502020204030204" pitchFamily="34" charset="0"/>
              </a:rPr>
              <a:t> </a:t>
            </a:r>
            <a:r>
              <a:rPr sz="1800" b="1" spc="65" dirty="0">
                <a:latin typeface="Calibri" panose="020F0502020204030204" pitchFamily="34" charset="0"/>
                <a:ea typeface="Calibri" panose="020F0502020204030204" pitchFamily="34" charset="0"/>
                <a:cs typeface="Calibri" panose="020F0502020204030204" pitchFamily="34" charset="0"/>
              </a:rPr>
              <a:t>negative</a:t>
            </a:r>
            <a:r>
              <a:rPr sz="1800" b="1" spc="-25" dirty="0">
                <a:latin typeface="Calibri" panose="020F0502020204030204" pitchFamily="34" charset="0"/>
                <a:ea typeface="Calibri" panose="020F0502020204030204" pitchFamily="34" charset="0"/>
                <a:cs typeface="Calibri" panose="020F0502020204030204" pitchFamily="34" charset="0"/>
              </a:rPr>
              <a:t> </a:t>
            </a:r>
            <a:r>
              <a:rPr sz="1800" b="1" spc="70" dirty="0">
                <a:latin typeface="Calibri" panose="020F0502020204030204" pitchFamily="34" charset="0"/>
                <a:ea typeface="Calibri" panose="020F0502020204030204" pitchFamily="34" charset="0"/>
                <a:cs typeface="Calibri" panose="020F0502020204030204" pitchFamily="34" charset="0"/>
              </a:rPr>
              <a:t>thoughts</a:t>
            </a:r>
            <a:r>
              <a:rPr sz="1800" b="1" spc="15" dirty="0">
                <a:latin typeface="Calibri" panose="020F0502020204030204" pitchFamily="34" charset="0"/>
                <a:ea typeface="Calibri" panose="020F0502020204030204" pitchFamily="34" charset="0"/>
                <a:cs typeface="Calibri" panose="020F0502020204030204" pitchFamily="34" charset="0"/>
              </a:rPr>
              <a:t> </a:t>
            </a:r>
            <a:r>
              <a:rPr sz="1800" b="1" spc="45" dirty="0">
                <a:latin typeface="Calibri" panose="020F0502020204030204" pitchFamily="34" charset="0"/>
                <a:ea typeface="Calibri" panose="020F0502020204030204" pitchFamily="34" charset="0"/>
                <a:cs typeface="Calibri" panose="020F0502020204030204" pitchFamily="34" charset="0"/>
              </a:rPr>
              <a:t>about</a:t>
            </a:r>
            <a:r>
              <a:rPr lang="en-US" sz="1800" b="1" dirty="0">
                <a:latin typeface="Calibri" panose="020F0502020204030204" pitchFamily="34" charset="0"/>
                <a:ea typeface="Calibri" panose="020F0502020204030204" pitchFamily="34" charset="0"/>
                <a:cs typeface="Calibri" panose="020F0502020204030204" pitchFamily="34" charset="0"/>
              </a:rPr>
              <a:t> </a:t>
            </a:r>
            <a:r>
              <a:rPr sz="1800" b="1" spc="75" dirty="0">
                <a:latin typeface="Calibri" panose="020F0502020204030204" pitchFamily="34" charset="0"/>
                <a:ea typeface="Calibri" panose="020F0502020204030204" pitchFamily="34" charset="0"/>
                <a:cs typeface="Calibri" panose="020F0502020204030204" pitchFamily="34" charset="0"/>
              </a:rPr>
              <a:t>climate</a:t>
            </a:r>
            <a:r>
              <a:rPr sz="1800" b="1" spc="-35" dirty="0">
                <a:latin typeface="Calibri" panose="020F0502020204030204" pitchFamily="34" charset="0"/>
                <a:ea typeface="Calibri" panose="020F0502020204030204" pitchFamily="34" charset="0"/>
                <a:cs typeface="Calibri" panose="020F0502020204030204" pitchFamily="34" charset="0"/>
              </a:rPr>
              <a:t> </a:t>
            </a:r>
            <a:r>
              <a:rPr sz="1800" b="1" spc="75" dirty="0">
                <a:latin typeface="Calibri" panose="020F0502020204030204" pitchFamily="34" charset="0"/>
                <a:ea typeface="Calibri" panose="020F0502020204030204" pitchFamily="34" charset="0"/>
                <a:cs typeface="Calibri" panose="020F0502020204030204" pitchFamily="34" charset="0"/>
              </a:rPr>
              <a:t>change</a:t>
            </a:r>
            <a:r>
              <a:rPr sz="1800" b="1" spc="-30" dirty="0">
                <a:latin typeface="Calibri" panose="020F0502020204030204" pitchFamily="34" charset="0"/>
                <a:ea typeface="Calibri" panose="020F0502020204030204" pitchFamily="34" charset="0"/>
                <a:cs typeface="Calibri" panose="020F0502020204030204" pitchFamily="34" charset="0"/>
              </a:rPr>
              <a:t> </a:t>
            </a:r>
            <a:r>
              <a:rPr sz="1800" b="1" spc="75" dirty="0">
                <a:latin typeface="Calibri" panose="020F0502020204030204" pitchFamily="34" charset="0"/>
                <a:ea typeface="Calibri" panose="020F0502020204030204" pitchFamily="34" charset="0"/>
                <a:cs typeface="Calibri" panose="020F0502020204030204" pitchFamily="34" charset="0"/>
              </a:rPr>
              <a:t>(eg,</a:t>
            </a:r>
            <a:r>
              <a:rPr sz="1800" b="1" spc="10" dirty="0">
                <a:latin typeface="Calibri" panose="020F0502020204030204" pitchFamily="34" charset="0"/>
                <a:ea typeface="Calibri" panose="020F0502020204030204" pitchFamily="34" charset="0"/>
                <a:cs typeface="Calibri" panose="020F0502020204030204" pitchFamily="34" charset="0"/>
              </a:rPr>
              <a:t> </a:t>
            </a:r>
            <a:r>
              <a:rPr sz="1800" b="1" spc="95" dirty="0">
                <a:solidFill>
                  <a:srgbClr val="FF0000"/>
                </a:solidFill>
                <a:latin typeface="Calibri" panose="020F0502020204030204" pitchFamily="34" charset="0"/>
                <a:ea typeface="Calibri" panose="020F0502020204030204" pitchFamily="34" charset="0"/>
                <a:cs typeface="Calibri" panose="020F0502020204030204" pitchFamily="34" charset="0"/>
              </a:rPr>
              <a:t>75%</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said</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that</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60" dirty="0">
                <a:solidFill>
                  <a:srgbClr val="FF0000"/>
                </a:solidFill>
                <a:latin typeface="Calibri" panose="020F0502020204030204" pitchFamily="34" charset="0"/>
                <a:ea typeface="Calibri" panose="020F0502020204030204" pitchFamily="34" charset="0"/>
                <a:cs typeface="Calibri" panose="020F0502020204030204" pitchFamily="34" charset="0"/>
              </a:rPr>
              <a:t>they</a:t>
            </a:r>
            <a:r>
              <a:rPr sz="18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0" dirty="0">
                <a:solidFill>
                  <a:srgbClr val="FF0000"/>
                </a:solidFill>
                <a:latin typeface="Calibri" panose="020F0502020204030204" pitchFamily="34" charset="0"/>
                <a:ea typeface="Calibri" panose="020F0502020204030204" pitchFamily="34" charset="0"/>
                <a:cs typeface="Calibri" panose="020F0502020204030204" pitchFamily="34" charset="0"/>
              </a:rPr>
              <a:t>think</a:t>
            </a: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5" dirty="0">
                <a:solidFill>
                  <a:srgbClr val="FF0000"/>
                </a:solidFill>
                <a:latin typeface="Calibri" panose="020F0502020204030204" pitchFamily="34" charset="0"/>
                <a:ea typeface="Calibri" panose="020F0502020204030204" pitchFamily="34" charset="0"/>
                <a:cs typeface="Calibri" panose="020F0502020204030204" pitchFamily="34" charset="0"/>
              </a:rPr>
              <a:t>the</a:t>
            </a:r>
            <a:r>
              <a:rPr sz="1800" b="1" spc="-2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5" dirty="0">
                <a:solidFill>
                  <a:srgbClr val="FF0000"/>
                </a:solidFill>
                <a:latin typeface="Calibri" panose="020F0502020204030204" pitchFamily="34" charset="0"/>
                <a:ea typeface="Calibri" panose="020F0502020204030204" pitchFamily="34" charset="0"/>
                <a:cs typeface="Calibri" panose="020F0502020204030204" pitchFamily="34" charset="0"/>
              </a:rPr>
              <a:t>future</a:t>
            </a:r>
            <a:r>
              <a:rPr sz="1800" b="1" spc="5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is</a:t>
            </a:r>
            <a:r>
              <a:rPr sz="1800" b="1" spc="1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5" dirty="0">
                <a:solidFill>
                  <a:srgbClr val="FF0000"/>
                </a:solidFill>
                <a:latin typeface="Calibri" panose="020F0502020204030204" pitchFamily="34" charset="0"/>
                <a:ea typeface="Calibri" panose="020F0502020204030204" pitchFamily="34" charset="0"/>
                <a:cs typeface="Calibri" panose="020F0502020204030204" pitchFamily="34" charset="0"/>
              </a:rPr>
              <a:t>frightening</a:t>
            </a:r>
            <a:r>
              <a:rPr sz="1800" b="1" spc="-5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and</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95" dirty="0">
                <a:solidFill>
                  <a:srgbClr val="FF0000"/>
                </a:solidFill>
                <a:latin typeface="Calibri" panose="020F0502020204030204" pitchFamily="34" charset="0"/>
                <a:ea typeface="Calibri" panose="020F0502020204030204" pitchFamily="34" charset="0"/>
                <a:cs typeface="Calibri" panose="020F0502020204030204" pitchFamily="34" charset="0"/>
              </a:rPr>
              <a:t>83% </a:t>
            </a:r>
            <a:r>
              <a:rPr sz="1800" b="1" spc="75" dirty="0">
                <a:solidFill>
                  <a:srgbClr val="FF0000"/>
                </a:solidFill>
                <a:latin typeface="Calibri" panose="020F0502020204030204" pitchFamily="34" charset="0"/>
                <a:ea typeface="Calibri" panose="020F0502020204030204" pitchFamily="34" charset="0"/>
                <a:cs typeface="Calibri" panose="020F0502020204030204" pitchFamily="34" charset="0"/>
              </a:rPr>
              <a:t>said</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5" dirty="0">
                <a:solidFill>
                  <a:srgbClr val="FF0000"/>
                </a:solidFill>
                <a:latin typeface="Calibri" panose="020F0502020204030204" pitchFamily="34" charset="0"/>
                <a:ea typeface="Calibri" panose="020F0502020204030204" pitchFamily="34" charset="0"/>
                <a:cs typeface="Calibri" panose="020F0502020204030204" pitchFamily="34" charset="0"/>
              </a:rPr>
              <a:t>that</a:t>
            </a:r>
            <a:r>
              <a:rPr sz="18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60" dirty="0">
                <a:solidFill>
                  <a:srgbClr val="FF0000"/>
                </a:solidFill>
                <a:latin typeface="Calibri" panose="020F0502020204030204" pitchFamily="34" charset="0"/>
                <a:ea typeface="Calibri" panose="020F0502020204030204" pitchFamily="34" charset="0"/>
                <a:cs typeface="Calibri" panose="020F0502020204030204" pitchFamily="34" charset="0"/>
              </a:rPr>
              <a:t>they</a:t>
            </a:r>
            <a:r>
              <a:rPr sz="1800" b="1" spc="5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0" dirty="0">
                <a:solidFill>
                  <a:srgbClr val="FF0000"/>
                </a:solidFill>
                <a:latin typeface="Calibri" panose="020F0502020204030204" pitchFamily="34" charset="0"/>
                <a:ea typeface="Calibri" panose="020F0502020204030204" pitchFamily="34" charset="0"/>
                <a:cs typeface="Calibri" panose="020F0502020204030204" pitchFamily="34" charset="0"/>
              </a:rPr>
              <a:t>think</a:t>
            </a: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60" dirty="0">
                <a:solidFill>
                  <a:srgbClr val="FF0000"/>
                </a:solidFill>
                <a:latin typeface="Calibri" panose="020F0502020204030204" pitchFamily="34" charset="0"/>
                <a:ea typeface="Calibri" panose="020F0502020204030204" pitchFamily="34" charset="0"/>
                <a:cs typeface="Calibri" panose="020F0502020204030204" pitchFamily="34" charset="0"/>
              </a:rPr>
              <a:t>people</a:t>
            </a:r>
            <a:r>
              <a:rPr sz="1800" b="1" spc="-3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5" dirty="0">
                <a:solidFill>
                  <a:srgbClr val="FF0000"/>
                </a:solidFill>
                <a:latin typeface="Calibri" panose="020F0502020204030204" pitchFamily="34" charset="0"/>
                <a:ea typeface="Calibri" panose="020F0502020204030204" pitchFamily="34" charset="0"/>
                <a:cs typeface="Calibri" panose="020F0502020204030204" pitchFamily="34" charset="0"/>
              </a:rPr>
              <a:t>have</a:t>
            </a:r>
            <a:r>
              <a:rPr sz="1800" b="1" spc="5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5" dirty="0">
                <a:solidFill>
                  <a:srgbClr val="FF0000"/>
                </a:solidFill>
                <a:latin typeface="Calibri" panose="020F0502020204030204" pitchFamily="34" charset="0"/>
                <a:ea typeface="Calibri" panose="020F0502020204030204" pitchFamily="34" charset="0"/>
                <a:cs typeface="Calibri" panose="020F0502020204030204" pitchFamily="34" charset="0"/>
              </a:rPr>
              <a:t>failed</a:t>
            </a:r>
            <a:r>
              <a:rPr sz="1800" b="1" spc="3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dirty="0">
                <a:solidFill>
                  <a:srgbClr val="FF0000"/>
                </a:solidFill>
                <a:latin typeface="Calibri" panose="020F0502020204030204" pitchFamily="34" charset="0"/>
                <a:ea typeface="Calibri" panose="020F0502020204030204" pitchFamily="34" charset="0"/>
                <a:cs typeface="Calibri" panose="020F0502020204030204" pitchFamily="34" charset="0"/>
              </a:rPr>
              <a:t>to</a:t>
            </a:r>
            <a:r>
              <a:rPr sz="1800" b="1" spc="-1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0" dirty="0">
                <a:solidFill>
                  <a:srgbClr val="FF0000"/>
                </a:solidFill>
                <a:latin typeface="Calibri" panose="020F0502020204030204" pitchFamily="34" charset="0"/>
                <a:ea typeface="Calibri" panose="020F0502020204030204" pitchFamily="34" charset="0"/>
                <a:cs typeface="Calibri" panose="020F0502020204030204" pitchFamily="34" charset="0"/>
              </a:rPr>
              <a:t>take</a:t>
            </a:r>
            <a:r>
              <a:rPr sz="1800" b="1" spc="-3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75" dirty="0">
                <a:solidFill>
                  <a:srgbClr val="FF0000"/>
                </a:solidFill>
                <a:latin typeface="Calibri" panose="020F0502020204030204" pitchFamily="34" charset="0"/>
                <a:ea typeface="Calibri" panose="020F0502020204030204" pitchFamily="34" charset="0"/>
                <a:cs typeface="Calibri" panose="020F0502020204030204" pitchFamily="34" charset="0"/>
              </a:rPr>
              <a:t>care</a:t>
            </a:r>
            <a:r>
              <a:rPr sz="1800" b="1" spc="-2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0" dirty="0">
                <a:solidFill>
                  <a:srgbClr val="FF0000"/>
                </a:solidFill>
                <a:latin typeface="Calibri" panose="020F0502020204030204" pitchFamily="34" charset="0"/>
                <a:ea typeface="Calibri" panose="020F0502020204030204" pitchFamily="34" charset="0"/>
                <a:cs typeface="Calibri" panose="020F0502020204030204" pitchFamily="34" charset="0"/>
              </a:rPr>
              <a:t>of</a:t>
            </a:r>
            <a:r>
              <a:rPr sz="1800" b="1" spc="2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50" dirty="0">
                <a:solidFill>
                  <a:srgbClr val="FF0000"/>
                </a:solidFill>
                <a:latin typeface="Calibri" panose="020F0502020204030204" pitchFamily="34" charset="0"/>
                <a:ea typeface="Calibri" panose="020F0502020204030204" pitchFamily="34" charset="0"/>
                <a:cs typeface="Calibri" panose="020F0502020204030204" pitchFamily="34" charset="0"/>
              </a:rPr>
              <a:t>the</a:t>
            </a:r>
            <a:r>
              <a:rPr sz="1800" b="1" spc="8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sz="1800" b="1" spc="-10" dirty="0">
                <a:solidFill>
                  <a:srgbClr val="FF0000"/>
                </a:solidFill>
                <a:latin typeface="Calibri" panose="020F0502020204030204" pitchFamily="34" charset="0"/>
                <a:ea typeface="Calibri" panose="020F0502020204030204" pitchFamily="34" charset="0"/>
                <a:cs typeface="Calibri" panose="020F0502020204030204" pitchFamily="34" charset="0"/>
              </a:rPr>
              <a:t>planet</a:t>
            </a:r>
            <a:r>
              <a:rPr sz="1800" spc="-10" dirty="0">
                <a:latin typeface="Calibri" panose="020F0502020204030204" pitchFamily="34" charset="0"/>
                <a:ea typeface="Calibri" panose="020F0502020204030204" pitchFamily="34" charset="0"/>
                <a:cs typeface="Calibri" panose="020F0502020204030204" pitchFamily="34" charset="0"/>
              </a:rPr>
              <a:t>.</a:t>
            </a:r>
            <a:r>
              <a:rPr lang="en-US" sz="1800" spc="-10" dirty="0">
                <a:latin typeface="Calibri" panose="020F0502020204030204" pitchFamily="34" charset="0"/>
                <a:ea typeface="Calibri" panose="020F0502020204030204" pitchFamily="34" charset="0"/>
                <a:cs typeface="Calibri" panose="020F0502020204030204" pitchFamily="34" charset="0"/>
              </a:rPr>
              <a:t>)</a:t>
            </a:r>
            <a:endParaRPr sz="1800" dirty="0">
              <a:latin typeface="Calibri" panose="020F0502020204030204" pitchFamily="34" charset="0"/>
              <a:ea typeface="Calibri" panose="020F0502020204030204" pitchFamily="34" charset="0"/>
              <a:cs typeface="Calibri" panose="020F0502020204030204" pitchFamily="34" charset="0"/>
            </a:endParaRPr>
          </a:p>
        </p:txBody>
      </p:sp>
      <p:pic>
        <p:nvPicPr>
          <p:cNvPr id="9" name="object 7">
            <a:extLst>
              <a:ext uri="{FF2B5EF4-FFF2-40B4-BE49-F238E27FC236}">
                <a16:creationId xmlns:a16="http://schemas.microsoft.com/office/drawing/2014/main" id="{09FE47F2-C4FB-BFC3-DF90-1FC8A39D51BE}"/>
              </a:ext>
            </a:extLst>
          </p:cNvPr>
          <p:cNvPicPr/>
          <p:nvPr/>
        </p:nvPicPr>
        <p:blipFill>
          <a:blip r:embed="rId2" cstate="print"/>
          <a:stretch>
            <a:fillRect/>
          </a:stretch>
        </p:blipFill>
        <p:spPr>
          <a:xfrm>
            <a:off x="7677150" y="2095500"/>
            <a:ext cx="3943350" cy="40957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19455" y="605218"/>
            <a:ext cx="3728085" cy="1593850"/>
          </a:xfrm>
          <a:prstGeom prst="rect">
            <a:avLst/>
          </a:prstGeom>
        </p:spPr>
        <p:txBody>
          <a:bodyPr vert="horz" wrap="square" lIns="0" tIns="104140" rIns="0" bIns="0" rtlCol="0">
            <a:spAutoFit/>
          </a:bodyPr>
          <a:lstStyle/>
          <a:p>
            <a:pPr marL="12700" marR="5080">
              <a:lnSpc>
                <a:spcPts val="5860"/>
              </a:lnSpc>
              <a:spcBef>
                <a:spcPts val="820"/>
              </a:spcBef>
            </a:pPr>
            <a:r>
              <a:rPr spc="60" dirty="0">
                <a:latin typeface="Calibri" panose="020F0502020204030204" pitchFamily="34" charset="0"/>
                <a:ea typeface="Calibri" panose="020F0502020204030204" pitchFamily="34" charset="0"/>
                <a:cs typeface="Calibri" panose="020F0502020204030204" pitchFamily="34" charset="0"/>
              </a:rPr>
              <a:t>Resilience</a:t>
            </a:r>
            <a:r>
              <a:rPr spc="-200" dirty="0">
                <a:latin typeface="Calibri" panose="020F0502020204030204" pitchFamily="34" charset="0"/>
                <a:ea typeface="Calibri" panose="020F0502020204030204" pitchFamily="34" charset="0"/>
                <a:cs typeface="Calibri" panose="020F0502020204030204" pitchFamily="34" charset="0"/>
              </a:rPr>
              <a:t> </a:t>
            </a:r>
            <a:r>
              <a:rPr spc="-25" dirty="0">
                <a:latin typeface="Calibri" panose="020F0502020204030204" pitchFamily="34" charset="0"/>
                <a:ea typeface="Calibri" panose="020F0502020204030204" pitchFamily="34" charset="0"/>
                <a:cs typeface="Calibri" panose="020F0502020204030204" pitchFamily="34" charset="0"/>
              </a:rPr>
              <a:t>in </a:t>
            </a:r>
            <a:r>
              <a:rPr spc="-140" dirty="0">
                <a:latin typeface="Calibri" panose="020F0502020204030204" pitchFamily="34" charset="0"/>
                <a:ea typeface="Calibri" panose="020F0502020204030204" pitchFamily="34" charset="0"/>
                <a:cs typeface="Calibri" panose="020F0502020204030204" pitchFamily="34" charset="0"/>
              </a:rPr>
              <a:t>Young</a:t>
            </a:r>
            <a:r>
              <a:rPr spc="-130" dirty="0">
                <a:latin typeface="Calibri" panose="020F0502020204030204" pitchFamily="34" charset="0"/>
                <a:ea typeface="Calibri" panose="020F0502020204030204" pitchFamily="34" charset="0"/>
                <a:cs typeface="Calibri" panose="020F0502020204030204" pitchFamily="34" charset="0"/>
              </a:rPr>
              <a:t> </a:t>
            </a:r>
            <a:r>
              <a:rPr spc="-20" dirty="0">
                <a:latin typeface="Calibri" panose="020F0502020204030204" pitchFamily="34" charset="0"/>
                <a:ea typeface="Calibri" panose="020F0502020204030204" pitchFamily="34" charset="0"/>
                <a:cs typeface="Calibri" panose="020F0502020204030204" pitchFamily="34" charset="0"/>
              </a:rPr>
              <a:t>People</a:t>
            </a:r>
          </a:p>
        </p:txBody>
      </p:sp>
      <p:grpSp>
        <p:nvGrpSpPr>
          <p:cNvPr id="3" name="object 3"/>
          <p:cNvGrpSpPr/>
          <p:nvPr/>
        </p:nvGrpSpPr>
        <p:grpSpPr>
          <a:xfrm>
            <a:off x="620712" y="2561067"/>
            <a:ext cx="3521710" cy="92710"/>
            <a:chOff x="620712" y="2561067"/>
            <a:chExt cx="3521710" cy="92710"/>
          </a:xfrm>
        </p:grpSpPr>
        <p:sp>
          <p:nvSpPr>
            <p:cNvPr id="4" name="object 4"/>
            <p:cNvSpPr/>
            <p:nvPr/>
          </p:nvSpPr>
          <p:spPr>
            <a:xfrm>
              <a:off x="642239" y="2585339"/>
              <a:ext cx="3477895" cy="44450"/>
            </a:xfrm>
            <a:custGeom>
              <a:avLst/>
              <a:gdLst/>
              <a:ahLst/>
              <a:cxnLst/>
              <a:rect l="l" t="t" r="r" b="b"/>
              <a:pathLst>
                <a:path w="3477895" h="44450">
                  <a:moveTo>
                    <a:pt x="279676" y="0"/>
                  </a:moveTo>
                  <a:lnTo>
                    <a:pt x="233216" y="85"/>
                  </a:lnTo>
                  <a:lnTo>
                    <a:pt x="187827" y="776"/>
                  </a:lnTo>
                  <a:lnTo>
                    <a:pt x="142694" y="2107"/>
                  </a:lnTo>
                  <a:lnTo>
                    <a:pt x="97005" y="4113"/>
                  </a:lnTo>
                  <a:lnTo>
                    <a:pt x="49944" y="6828"/>
                  </a:lnTo>
                  <a:lnTo>
                    <a:pt x="698" y="10286"/>
                  </a:lnTo>
                  <a:lnTo>
                    <a:pt x="0" y="14096"/>
                  </a:lnTo>
                  <a:lnTo>
                    <a:pt x="889" y="25145"/>
                  </a:lnTo>
                  <a:lnTo>
                    <a:pt x="698" y="29336"/>
                  </a:lnTo>
                  <a:lnTo>
                    <a:pt x="112834" y="31483"/>
                  </a:lnTo>
                  <a:lnTo>
                    <a:pt x="222680" y="32680"/>
                  </a:lnTo>
                  <a:lnTo>
                    <a:pt x="330042" y="33069"/>
                  </a:lnTo>
                  <a:lnTo>
                    <a:pt x="434724" y="32789"/>
                  </a:lnTo>
                  <a:lnTo>
                    <a:pt x="586301" y="31421"/>
                  </a:lnTo>
                  <a:lnTo>
                    <a:pt x="774587" y="28491"/>
                  </a:lnTo>
                  <a:lnTo>
                    <a:pt x="953849" y="24059"/>
                  </a:lnTo>
                  <a:lnTo>
                    <a:pt x="1048490" y="22161"/>
                  </a:lnTo>
                  <a:lnTo>
                    <a:pt x="1097723" y="21529"/>
                  </a:lnTo>
                  <a:lnTo>
                    <a:pt x="1148483" y="21198"/>
                  </a:lnTo>
                  <a:lnTo>
                    <a:pt x="1200959" y="21237"/>
                  </a:lnTo>
                  <a:lnTo>
                    <a:pt x="1255339" y="21712"/>
                  </a:lnTo>
                  <a:lnTo>
                    <a:pt x="1311812" y="22692"/>
                  </a:lnTo>
                  <a:lnTo>
                    <a:pt x="1370567" y="24244"/>
                  </a:lnTo>
                  <a:lnTo>
                    <a:pt x="1431793" y="26436"/>
                  </a:lnTo>
                  <a:lnTo>
                    <a:pt x="1495679" y="29336"/>
                  </a:lnTo>
                  <a:lnTo>
                    <a:pt x="1568684" y="32040"/>
                  </a:lnTo>
                  <a:lnTo>
                    <a:pt x="1637201" y="32900"/>
                  </a:lnTo>
                  <a:lnTo>
                    <a:pt x="1701446" y="32297"/>
                  </a:lnTo>
                  <a:lnTo>
                    <a:pt x="1761633" y="30610"/>
                  </a:lnTo>
                  <a:lnTo>
                    <a:pt x="1817978" y="28220"/>
                  </a:lnTo>
                  <a:lnTo>
                    <a:pt x="1919999" y="22847"/>
                  </a:lnTo>
                  <a:lnTo>
                    <a:pt x="1966106" y="20624"/>
                  </a:lnTo>
                  <a:lnTo>
                    <a:pt x="2009231" y="19217"/>
                  </a:lnTo>
                  <a:lnTo>
                    <a:pt x="2049588" y="19004"/>
                  </a:lnTo>
                  <a:lnTo>
                    <a:pt x="2087393" y="20367"/>
                  </a:lnTo>
                  <a:lnTo>
                    <a:pt x="2122860" y="23684"/>
                  </a:lnTo>
                  <a:lnTo>
                    <a:pt x="2156206" y="29336"/>
                  </a:lnTo>
                  <a:lnTo>
                    <a:pt x="2189615" y="35326"/>
                  </a:lnTo>
                  <a:lnTo>
                    <a:pt x="2225255" y="39592"/>
                  </a:lnTo>
                  <a:lnTo>
                    <a:pt x="2263307" y="42332"/>
                  </a:lnTo>
                  <a:lnTo>
                    <a:pt x="2303954" y="43745"/>
                  </a:lnTo>
                  <a:lnTo>
                    <a:pt x="2347380" y="44028"/>
                  </a:lnTo>
                  <a:lnTo>
                    <a:pt x="2393766" y="43379"/>
                  </a:lnTo>
                  <a:lnTo>
                    <a:pt x="2443297" y="41995"/>
                  </a:lnTo>
                  <a:lnTo>
                    <a:pt x="2676511" y="33068"/>
                  </a:lnTo>
                  <a:lnTo>
                    <a:pt x="2744501" y="30976"/>
                  </a:lnTo>
                  <a:lnTo>
                    <a:pt x="2816733" y="29336"/>
                  </a:lnTo>
                  <a:lnTo>
                    <a:pt x="2888805" y="28223"/>
                  </a:lnTo>
                  <a:lnTo>
                    <a:pt x="2956375" y="27585"/>
                  </a:lnTo>
                  <a:lnTo>
                    <a:pt x="3019703" y="27344"/>
                  </a:lnTo>
                  <a:lnTo>
                    <a:pt x="3134683" y="27734"/>
                  </a:lnTo>
                  <a:lnTo>
                    <a:pt x="3325283" y="29792"/>
                  </a:lnTo>
                  <a:lnTo>
                    <a:pt x="3405098" y="30195"/>
                  </a:lnTo>
                  <a:lnTo>
                    <a:pt x="3442052" y="29963"/>
                  </a:lnTo>
                  <a:lnTo>
                    <a:pt x="3477387" y="29336"/>
                  </a:lnTo>
                  <a:lnTo>
                    <a:pt x="3477387" y="10286"/>
                  </a:lnTo>
                  <a:lnTo>
                    <a:pt x="3406421" y="8483"/>
                  </a:lnTo>
                  <a:lnTo>
                    <a:pt x="3337996" y="7222"/>
                  </a:lnTo>
                  <a:lnTo>
                    <a:pt x="3272092" y="6441"/>
                  </a:lnTo>
                  <a:lnTo>
                    <a:pt x="3208690" y="6079"/>
                  </a:lnTo>
                  <a:lnTo>
                    <a:pt x="3147773" y="6074"/>
                  </a:lnTo>
                  <a:lnTo>
                    <a:pt x="3089322" y="6364"/>
                  </a:lnTo>
                  <a:lnTo>
                    <a:pt x="2979740" y="7579"/>
                  </a:lnTo>
                  <a:lnTo>
                    <a:pt x="2747621" y="11442"/>
                  </a:lnTo>
                  <a:lnTo>
                    <a:pt x="2671116" y="12015"/>
                  </a:lnTo>
                  <a:lnTo>
                    <a:pt x="2636290" y="11846"/>
                  </a:lnTo>
                  <a:lnTo>
                    <a:pt x="2603725" y="11290"/>
                  </a:lnTo>
                  <a:lnTo>
                    <a:pt x="2527719" y="8965"/>
                  </a:lnTo>
                  <a:lnTo>
                    <a:pt x="2478818" y="8655"/>
                  </a:lnTo>
                  <a:lnTo>
                    <a:pt x="2427470" y="9126"/>
                  </a:lnTo>
                  <a:lnTo>
                    <a:pt x="2374443" y="10145"/>
                  </a:lnTo>
                  <a:lnTo>
                    <a:pt x="2213008" y="14184"/>
                  </a:lnTo>
                  <a:lnTo>
                    <a:pt x="2160980" y="15084"/>
                  </a:lnTo>
                  <a:lnTo>
                    <a:pt x="2111128" y="15376"/>
                  </a:lnTo>
                  <a:lnTo>
                    <a:pt x="2064225" y="14829"/>
                  </a:lnTo>
                  <a:lnTo>
                    <a:pt x="2021039" y="13209"/>
                  </a:lnTo>
                  <a:lnTo>
                    <a:pt x="1982343" y="10286"/>
                  </a:lnTo>
                  <a:lnTo>
                    <a:pt x="1945928" y="7087"/>
                  </a:lnTo>
                  <a:lnTo>
                    <a:pt x="1908707" y="4792"/>
                  </a:lnTo>
                  <a:lnTo>
                    <a:pt x="1870221" y="3303"/>
                  </a:lnTo>
                  <a:lnTo>
                    <a:pt x="1830013" y="2525"/>
                  </a:lnTo>
                  <a:lnTo>
                    <a:pt x="1787625" y="2361"/>
                  </a:lnTo>
                  <a:lnTo>
                    <a:pt x="1742598" y="2714"/>
                  </a:lnTo>
                  <a:lnTo>
                    <a:pt x="1694476" y="3488"/>
                  </a:lnTo>
                  <a:lnTo>
                    <a:pt x="1461878" y="8858"/>
                  </a:lnTo>
                  <a:lnTo>
                    <a:pt x="1127792" y="15310"/>
                  </a:lnTo>
                  <a:lnTo>
                    <a:pt x="1032360" y="16570"/>
                  </a:lnTo>
                  <a:lnTo>
                    <a:pt x="937769" y="16980"/>
                  </a:lnTo>
                  <a:lnTo>
                    <a:pt x="889771" y="16778"/>
                  </a:lnTo>
                  <a:lnTo>
                    <a:pt x="840763" y="16257"/>
                  </a:lnTo>
                  <a:lnTo>
                    <a:pt x="790338" y="15383"/>
                  </a:lnTo>
                  <a:lnTo>
                    <a:pt x="738089" y="14120"/>
                  </a:lnTo>
                  <a:lnTo>
                    <a:pt x="683608" y="12433"/>
                  </a:lnTo>
                  <a:lnTo>
                    <a:pt x="556517" y="7459"/>
                  </a:lnTo>
                  <a:lnTo>
                    <a:pt x="433616" y="3036"/>
                  </a:lnTo>
                  <a:lnTo>
                    <a:pt x="379062" y="1509"/>
                  </a:lnTo>
                  <a:lnTo>
                    <a:pt x="328020" y="486"/>
                  </a:lnTo>
                  <a:lnTo>
                    <a:pt x="279676" y="0"/>
                  </a:lnTo>
                  <a:close/>
                </a:path>
              </a:pathLst>
            </a:custGeom>
            <a:solidFill>
              <a:srgbClr val="E97031"/>
            </a:solidFill>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sp>
          <p:nvSpPr>
            <p:cNvPr id="5" name="object 5"/>
            <p:cNvSpPr/>
            <p:nvPr/>
          </p:nvSpPr>
          <p:spPr>
            <a:xfrm>
              <a:off x="642937" y="2583292"/>
              <a:ext cx="3477260" cy="48260"/>
            </a:xfrm>
            <a:custGeom>
              <a:avLst/>
              <a:gdLst/>
              <a:ahLst/>
              <a:cxnLst/>
              <a:rect l="l" t="t" r="r" b="b"/>
              <a:pathLst>
                <a:path w="3477260" h="48260">
                  <a:moveTo>
                    <a:pt x="0" y="12333"/>
                  </a:moveTo>
                  <a:lnTo>
                    <a:pt x="48792" y="9908"/>
                  </a:lnTo>
                  <a:lnTo>
                    <a:pt x="98751" y="8980"/>
                  </a:lnTo>
                  <a:lnTo>
                    <a:pt x="149618" y="9267"/>
                  </a:lnTo>
                  <a:lnTo>
                    <a:pt x="201137" y="10489"/>
                  </a:lnTo>
                  <a:lnTo>
                    <a:pt x="253048" y="12364"/>
                  </a:lnTo>
                  <a:lnTo>
                    <a:pt x="305095" y="14612"/>
                  </a:lnTo>
                  <a:lnTo>
                    <a:pt x="357019" y="16952"/>
                  </a:lnTo>
                  <a:lnTo>
                    <a:pt x="408562" y="19104"/>
                  </a:lnTo>
                  <a:lnTo>
                    <a:pt x="459467" y="20786"/>
                  </a:lnTo>
                  <a:lnTo>
                    <a:pt x="509475" y="21719"/>
                  </a:lnTo>
                  <a:lnTo>
                    <a:pt x="558329" y="21620"/>
                  </a:lnTo>
                  <a:lnTo>
                    <a:pt x="605772" y="20210"/>
                  </a:lnTo>
                  <a:lnTo>
                    <a:pt x="651544" y="17208"/>
                  </a:lnTo>
                  <a:lnTo>
                    <a:pt x="695388" y="12333"/>
                  </a:lnTo>
                  <a:lnTo>
                    <a:pt x="742079" y="7309"/>
                  </a:lnTo>
                  <a:lnTo>
                    <a:pt x="789923" y="4725"/>
                  </a:lnTo>
                  <a:lnTo>
                    <a:pt x="838793" y="4144"/>
                  </a:lnTo>
                  <a:lnTo>
                    <a:pt x="888561" y="5128"/>
                  </a:lnTo>
                  <a:lnTo>
                    <a:pt x="939101" y="7241"/>
                  </a:lnTo>
                  <a:lnTo>
                    <a:pt x="990285" y="10046"/>
                  </a:lnTo>
                  <a:lnTo>
                    <a:pt x="1041986" y="13105"/>
                  </a:lnTo>
                  <a:lnTo>
                    <a:pt x="1094076" y="15981"/>
                  </a:lnTo>
                  <a:lnTo>
                    <a:pt x="1146429" y="18239"/>
                  </a:lnTo>
                  <a:lnTo>
                    <a:pt x="1198916" y="19439"/>
                  </a:lnTo>
                  <a:lnTo>
                    <a:pt x="1251411" y="19147"/>
                  </a:lnTo>
                  <a:lnTo>
                    <a:pt x="1303787" y="16923"/>
                  </a:lnTo>
                  <a:lnTo>
                    <a:pt x="1355915" y="12333"/>
                  </a:lnTo>
                  <a:lnTo>
                    <a:pt x="1408114" y="7717"/>
                  </a:lnTo>
                  <a:lnTo>
                    <a:pt x="1460678" y="5477"/>
                  </a:lnTo>
                  <a:lnTo>
                    <a:pt x="1513445" y="5174"/>
                  </a:lnTo>
                  <a:lnTo>
                    <a:pt x="1566250" y="6370"/>
                  </a:lnTo>
                  <a:lnTo>
                    <a:pt x="1618933" y="8628"/>
                  </a:lnTo>
                  <a:lnTo>
                    <a:pt x="1671330" y="11510"/>
                  </a:lnTo>
                  <a:lnTo>
                    <a:pt x="1723278" y="14576"/>
                  </a:lnTo>
                  <a:lnTo>
                    <a:pt x="1774616" y="17389"/>
                  </a:lnTo>
                  <a:lnTo>
                    <a:pt x="1825179" y="19512"/>
                  </a:lnTo>
                  <a:lnTo>
                    <a:pt x="1874806" y="20506"/>
                  </a:lnTo>
                  <a:lnTo>
                    <a:pt x="1923334" y="19932"/>
                  </a:lnTo>
                  <a:lnTo>
                    <a:pt x="1970600" y="17354"/>
                  </a:lnTo>
                  <a:lnTo>
                    <a:pt x="2016442" y="12333"/>
                  </a:lnTo>
                  <a:lnTo>
                    <a:pt x="2055514" y="7489"/>
                  </a:lnTo>
                  <a:lnTo>
                    <a:pt x="2094826" y="3982"/>
                  </a:lnTo>
                  <a:lnTo>
                    <a:pt x="2134716" y="1665"/>
                  </a:lnTo>
                  <a:lnTo>
                    <a:pt x="2175520" y="387"/>
                  </a:lnTo>
                  <a:lnTo>
                    <a:pt x="2217577" y="0"/>
                  </a:lnTo>
                  <a:lnTo>
                    <a:pt x="2261225" y="354"/>
                  </a:lnTo>
                  <a:lnTo>
                    <a:pt x="2306801" y="1301"/>
                  </a:lnTo>
                  <a:lnTo>
                    <a:pt x="2354643" y="2692"/>
                  </a:lnTo>
                  <a:lnTo>
                    <a:pt x="2405089" y="4377"/>
                  </a:lnTo>
                  <a:lnTo>
                    <a:pt x="2458477" y="6208"/>
                  </a:lnTo>
                  <a:lnTo>
                    <a:pt x="2515145" y="8036"/>
                  </a:lnTo>
                  <a:lnTo>
                    <a:pt x="2575429" y="9711"/>
                  </a:lnTo>
                  <a:lnTo>
                    <a:pt x="2639668" y="11085"/>
                  </a:lnTo>
                  <a:lnTo>
                    <a:pt x="2708200" y="12009"/>
                  </a:lnTo>
                  <a:lnTo>
                    <a:pt x="2781363" y="12333"/>
                  </a:lnTo>
                  <a:lnTo>
                    <a:pt x="2858635" y="12055"/>
                  </a:lnTo>
                  <a:lnTo>
                    <a:pt x="2928974" y="11400"/>
                  </a:lnTo>
                  <a:lnTo>
                    <a:pt x="2993052" y="10472"/>
                  </a:lnTo>
                  <a:lnTo>
                    <a:pt x="3051540" y="9378"/>
                  </a:lnTo>
                  <a:lnTo>
                    <a:pt x="3105109" y="8221"/>
                  </a:lnTo>
                  <a:lnTo>
                    <a:pt x="3154431" y="7107"/>
                  </a:lnTo>
                  <a:lnTo>
                    <a:pt x="3200177" y="6141"/>
                  </a:lnTo>
                  <a:lnTo>
                    <a:pt x="3243019" y="5428"/>
                  </a:lnTo>
                  <a:lnTo>
                    <a:pt x="3283629" y="5072"/>
                  </a:lnTo>
                  <a:lnTo>
                    <a:pt x="3322677" y="5179"/>
                  </a:lnTo>
                  <a:lnTo>
                    <a:pt x="3360836" y="5854"/>
                  </a:lnTo>
                  <a:lnTo>
                    <a:pt x="3398776" y="7201"/>
                  </a:lnTo>
                  <a:lnTo>
                    <a:pt x="3437170" y="9325"/>
                  </a:lnTo>
                  <a:lnTo>
                    <a:pt x="3476688" y="12333"/>
                  </a:lnTo>
                  <a:lnTo>
                    <a:pt x="3476180" y="20080"/>
                  </a:lnTo>
                  <a:lnTo>
                    <a:pt x="3476180" y="22493"/>
                  </a:lnTo>
                  <a:lnTo>
                    <a:pt x="3476688" y="31383"/>
                  </a:lnTo>
                  <a:lnTo>
                    <a:pt x="3424365" y="33238"/>
                  </a:lnTo>
                  <a:lnTo>
                    <a:pt x="3370951" y="33849"/>
                  </a:lnTo>
                  <a:lnTo>
                    <a:pt x="3316821" y="33454"/>
                  </a:lnTo>
                  <a:lnTo>
                    <a:pt x="3262351" y="32293"/>
                  </a:lnTo>
                  <a:lnTo>
                    <a:pt x="3207914" y="30608"/>
                  </a:lnTo>
                  <a:lnTo>
                    <a:pt x="3153885" y="28637"/>
                  </a:lnTo>
                  <a:lnTo>
                    <a:pt x="3100641" y="26620"/>
                  </a:lnTo>
                  <a:lnTo>
                    <a:pt x="3048555" y="24798"/>
                  </a:lnTo>
                  <a:lnTo>
                    <a:pt x="2998003" y="23410"/>
                  </a:lnTo>
                  <a:lnTo>
                    <a:pt x="2949358" y="22696"/>
                  </a:lnTo>
                  <a:lnTo>
                    <a:pt x="2902998" y="22897"/>
                  </a:lnTo>
                  <a:lnTo>
                    <a:pt x="2859295" y="24251"/>
                  </a:lnTo>
                  <a:lnTo>
                    <a:pt x="2818625" y="27000"/>
                  </a:lnTo>
                  <a:lnTo>
                    <a:pt x="2781363" y="31383"/>
                  </a:lnTo>
                  <a:lnTo>
                    <a:pt x="2737850" y="36619"/>
                  </a:lnTo>
                  <a:lnTo>
                    <a:pt x="2690591" y="40211"/>
                  </a:lnTo>
                  <a:lnTo>
                    <a:pt x="2640397" y="42366"/>
                  </a:lnTo>
                  <a:lnTo>
                    <a:pt x="2588078" y="43292"/>
                  </a:lnTo>
                  <a:lnTo>
                    <a:pt x="2534446" y="43197"/>
                  </a:lnTo>
                  <a:lnTo>
                    <a:pt x="2480310" y="42289"/>
                  </a:lnTo>
                  <a:lnTo>
                    <a:pt x="2426480" y="40774"/>
                  </a:lnTo>
                  <a:lnTo>
                    <a:pt x="2373768" y="38861"/>
                  </a:lnTo>
                  <a:lnTo>
                    <a:pt x="2322984" y="36758"/>
                  </a:lnTo>
                  <a:lnTo>
                    <a:pt x="2274939" y="34672"/>
                  </a:lnTo>
                  <a:lnTo>
                    <a:pt x="2230442" y="32811"/>
                  </a:lnTo>
                  <a:lnTo>
                    <a:pt x="2190305" y="31383"/>
                  </a:lnTo>
                  <a:lnTo>
                    <a:pt x="2154269" y="30061"/>
                  </a:lnTo>
                  <a:lnTo>
                    <a:pt x="2115743" y="28372"/>
                  </a:lnTo>
                  <a:lnTo>
                    <a:pt x="2074734" y="26477"/>
                  </a:lnTo>
                  <a:lnTo>
                    <a:pt x="2031250" y="24534"/>
                  </a:lnTo>
                  <a:lnTo>
                    <a:pt x="1985299" y="22705"/>
                  </a:lnTo>
                  <a:lnTo>
                    <a:pt x="1936888" y="21149"/>
                  </a:lnTo>
                  <a:lnTo>
                    <a:pt x="1886025" y="20028"/>
                  </a:lnTo>
                  <a:lnTo>
                    <a:pt x="1832717" y="19500"/>
                  </a:lnTo>
                  <a:lnTo>
                    <a:pt x="1776972" y="19727"/>
                  </a:lnTo>
                  <a:lnTo>
                    <a:pt x="1718799" y="20868"/>
                  </a:lnTo>
                  <a:lnTo>
                    <a:pt x="1658203" y="23085"/>
                  </a:lnTo>
                  <a:lnTo>
                    <a:pt x="1595194" y="26536"/>
                  </a:lnTo>
                  <a:lnTo>
                    <a:pt x="1529778" y="31383"/>
                  </a:lnTo>
                  <a:lnTo>
                    <a:pt x="1464714" y="36450"/>
                  </a:lnTo>
                  <a:lnTo>
                    <a:pt x="1402692" y="40539"/>
                  </a:lnTo>
                  <a:lnTo>
                    <a:pt x="1343529" y="43687"/>
                  </a:lnTo>
                  <a:lnTo>
                    <a:pt x="1287044" y="45929"/>
                  </a:lnTo>
                  <a:lnTo>
                    <a:pt x="1233054" y="47302"/>
                  </a:lnTo>
                  <a:lnTo>
                    <a:pt x="1181378" y="47843"/>
                  </a:lnTo>
                  <a:lnTo>
                    <a:pt x="1131833" y="47589"/>
                  </a:lnTo>
                  <a:lnTo>
                    <a:pt x="1084237" y="46574"/>
                  </a:lnTo>
                  <a:lnTo>
                    <a:pt x="1038409" y="44836"/>
                  </a:lnTo>
                  <a:lnTo>
                    <a:pt x="994165" y="42412"/>
                  </a:lnTo>
                  <a:lnTo>
                    <a:pt x="951325" y="39337"/>
                  </a:lnTo>
                  <a:lnTo>
                    <a:pt x="909705" y="35649"/>
                  </a:lnTo>
                  <a:lnTo>
                    <a:pt x="869124" y="31383"/>
                  </a:lnTo>
                  <a:lnTo>
                    <a:pt x="835557" y="28556"/>
                  </a:lnTo>
                  <a:lnTo>
                    <a:pt x="796642" y="26953"/>
                  </a:lnTo>
                  <a:lnTo>
                    <a:pt x="753008" y="26399"/>
                  </a:lnTo>
                  <a:lnTo>
                    <a:pt x="705287" y="26721"/>
                  </a:lnTo>
                  <a:lnTo>
                    <a:pt x="654109" y="27744"/>
                  </a:lnTo>
                  <a:lnTo>
                    <a:pt x="600105" y="29294"/>
                  </a:lnTo>
                  <a:lnTo>
                    <a:pt x="543907" y="31198"/>
                  </a:lnTo>
                  <a:lnTo>
                    <a:pt x="486145" y="33281"/>
                  </a:lnTo>
                  <a:lnTo>
                    <a:pt x="427449" y="35369"/>
                  </a:lnTo>
                  <a:lnTo>
                    <a:pt x="368452" y="37289"/>
                  </a:lnTo>
                  <a:lnTo>
                    <a:pt x="309783" y="38866"/>
                  </a:lnTo>
                  <a:lnTo>
                    <a:pt x="252073" y="39925"/>
                  </a:lnTo>
                  <a:lnTo>
                    <a:pt x="195954" y="40295"/>
                  </a:lnTo>
                  <a:lnTo>
                    <a:pt x="142057" y="39799"/>
                  </a:lnTo>
                  <a:lnTo>
                    <a:pt x="91011" y="38264"/>
                  </a:lnTo>
                  <a:lnTo>
                    <a:pt x="43448" y="35517"/>
                  </a:lnTo>
                  <a:lnTo>
                    <a:pt x="0" y="31383"/>
                  </a:lnTo>
                  <a:lnTo>
                    <a:pt x="63" y="24398"/>
                  </a:lnTo>
                  <a:lnTo>
                    <a:pt x="63" y="16143"/>
                  </a:lnTo>
                  <a:lnTo>
                    <a:pt x="0" y="12333"/>
                  </a:lnTo>
                  <a:close/>
                </a:path>
              </a:pathLst>
            </a:custGeom>
            <a:ln w="44450">
              <a:solidFill>
                <a:srgbClr val="E97031"/>
              </a:solidFill>
            </a:ln>
          </p:spPr>
          <p:txBody>
            <a:bodyPr wrap="square" lIns="0" tIns="0" rIns="0" bIns="0" rtlCol="0"/>
            <a:lstStyle/>
            <a:p>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6" name="object 6"/>
          <p:cNvSpPr txBox="1"/>
          <p:nvPr/>
        </p:nvSpPr>
        <p:spPr>
          <a:xfrm>
            <a:off x="127222" y="2651908"/>
            <a:ext cx="5454594" cy="4206023"/>
          </a:xfrm>
          <a:prstGeom prst="rect">
            <a:avLst/>
          </a:prstGeom>
        </p:spPr>
        <p:txBody>
          <a:bodyPr vert="horz" wrap="square" lIns="0" tIns="115570" rIns="0" bIns="0" rtlCol="0">
            <a:spAutoFit/>
          </a:bodyPr>
          <a:lstStyle/>
          <a:p>
            <a:pPr marL="240665" indent="-227965">
              <a:lnSpc>
                <a:spcPct val="100000"/>
              </a:lnSpc>
              <a:spcBef>
                <a:spcPts val="910"/>
              </a:spcBef>
              <a:buFont typeface="Arial"/>
              <a:buChar char="•"/>
              <a:tabLst>
                <a:tab pos="240665" algn="l"/>
              </a:tabLst>
            </a:pPr>
            <a:r>
              <a:rPr sz="2400" b="1" spc="55" dirty="0">
                <a:latin typeface="Calibri" panose="020F0502020204030204" pitchFamily="34" charset="0"/>
                <a:ea typeface="Calibri" panose="020F0502020204030204" pitchFamily="34" charset="0"/>
                <a:cs typeface="Calibri" panose="020F0502020204030204" pitchFamily="34" charset="0"/>
              </a:rPr>
              <a:t>What</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spc="120" dirty="0">
                <a:latin typeface="Calibri" panose="020F0502020204030204" pitchFamily="34" charset="0"/>
                <a:ea typeface="Calibri" panose="020F0502020204030204" pitchFamily="34" charset="0"/>
                <a:cs typeface="Calibri" panose="020F0502020204030204" pitchFamily="34" charset="0"/>
              </a:rPr>
              <a:t>is</a:t>
            </a:r>
            <a:r>
              <a:rPr sz="2400" b="1" spc="-65" dirty="0">
                <a:latin typeface="Calibri" panose="020F0502020204030204" pitchFamily="34" charset="0"/>
                <a:ea typeface="Calibri" panose="020F0502020204030204" pitchFamily="34" charset="0"/>
                <a:cs typeface="Calibri" panose="020F0502020204030204" pitchFamily="34" charset="0"/>
              </a:rPr>
              <a:t> </a:t>
            </a:r>
            <a:r>
              <a:rPr sz="2400" b="1" spc="75" dirty="0">
                <a:latin typeface="Calibri" panose="020F0502020204030204" pitchFamily="34" charset="0"/>
                <a:ea typeface="Calibri" panose="020F0502020204030204" pitchFamily="34" charset="0"/>
                <a:cs typeface="Calibri" panose="020F0502020204030204" pitchFamily="34" charset="0"/>
              </a:rPr>
              <a:t>resilience?</a:t>
            </a:r>
            <a:endParaRPr sz="2400" dirty="0">
              <a:latin typeface="Calibri" panose="020F0502020204030204" pitchFamily="34" charset="0"/>
              <a:ea typeface="Calibri" panose="020F0502020204030204" pitchFamily="34" charset="0"/>
              <a:cs typeface="Calibri" panose="020F0502020204030204" pitchFamily="34" charset="0"/>
            </a:endParaRPr>
          </a:p>
          <a:p>
            <a:pPr marL="469900" marR="236220" lvl="1">
              <a:lnSpc>
                <a:spcPct val="90200"/>
              </a:lnSpc>
              <a:spcBef>
                <a:spcPts val="1015"/>
              </a:spcBef>
              <a:tabLst>
                <a:tab pos="241300" algn="l"/>
              </a:tabLst>
            </a:pPr>
            <a:r>
              <a:rPr sz="2400" b="1" spc="100" dirty="0">
                <a:latin typeface="Calibri" panose="020F0502020204030204" pitchFamily="34" charset="0"/>
                <a:ea typeface="Calibri" panose="020F0502020204030204" pitchFamily="34" charset="0"/>
                <a:cs typeface="Calibri" panose="020F0502020204030204" pitchFamily="34" charset="0"/>
              </a:rPr>
              <a:t>Resilience</a:t>
            </a:r>
            <a:r>
              <a:rPr sz="2400" b="1" spc="-40" dirty="0">
                <a:latin typeface="Calibri" panose="020F0502020204030204" pitchFamily="34" charset="0"/>
                <a:ea typeface="Calibri" panose="020F0502020204030204" pitchFamily="34" charset="0"/>
                <a:cs typeface="Calibri" panose="020F0502020204030204" pitchFamily="34" charset="0"/>
              </a:rPr>
              <a:t> </a:t>
            </a:r>
            <a:r>
              <a:rPr sz="2400" b="1" spc="120" dirty="0">
                <a:latin typeface="Calibri" panose="020F0502020204030204" pitchFamily="34" charset="0"/>
                <a:ea typeface="Calibri" panose="020F0502020204030204" pitchFamily="34" charset="0"/>
                <a:cs typeface="Calibri" panose="020F0502020204030204" pitchFamily="34" charset="0"/>
              </a:rPr>
              <a:t>is</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spc="80" dirty="0">
                <a:latin typeface="Calibri" panose="020F0502020204030204" pitchFamily="34" charset="0"/>
                <a:ea typeface="Calibri" panose="020F0502020204030204" pitchFamily="34" charset="0"/>
                <a:cs typeface="Calibri" panose="020F0502020204030204" pitchFamily="34" charset="0"/>
              </a:rPr>
              <a:t>the</a:t>
            </a:r>
            <a:r>
              <a:rPr sz="2400" b="1" spc="-40" dirty="0">
                <a:latin typeface="Calibri" panose="020F0502020204030204" pitchFamily="34" charset="0"/>
                <a:ea typeface="Calibri" panose="020F0502020204030204" pitchFamily="34" charset="0"/>
                <a:cs typeface="Calibri" panose="020F0502020204030204" pitchFamily="34" charset="0"/>
              </a:rPr>
              <a:t> </a:t>
            </a:r>
            <a:r>
              <a:rPr sz="2400" b="1" spc="45" dirty="0">
                <a:latin typeface="Calibri" panose="020F0502020204030204" pitchFamily="34" charset="0"/>
                <a:ea typeface="Calibri" panose="020F0502020204030204" pitchFamily="34" charset="0"/>
                <a:cs typeface="Calibri" panose="020F0502020204030204" pitchFamily="34" charset="0"/>
              </a:rPr>
              <a:t>ability</a:t>
            </a:r>
            <a:r>
              <a:rPr sz="2400" b="1" spc="-1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to</a:t>
            </a:r>
            <a:r>
              <a:rPr sz="2400" b="1" spc="10" dirty="0">
                <a:latin typeface="Calibri" panose="020F0502020204030204" pitchFamily="34" charset="0"/>
                <a:ea typeface="Calibri" panose="020F0502020204030204" pitchFamily="34" charset="0"/>
                <a:cs typeface="Calibri" panose="020F0502020204030204" pitchFamily="34" charset="0"/>
              </a:rPr>
              <a:t> </a:t>
            </a:r>
            <a:r>
              <a:rPr sz="2400" b="1" spc="50" dirty="0">
                <a:latin typeface="Calibri" panose="020F0502020204030204" pitchFamily="34" charset="0"/>
                <a:ea typeface="Calibri" panose="020F0502020204030204" pitchFamily="34" charset="0"/>
                <a:cs typeface="Calibri" panose="020F0502020204030204" pitchFamily="34" charset="0"/>
              </a:rPr>
              <a:t>adapt, </a:t>
            </a:r>
            <a:r>
              <a:rPr sz="2400" b="1" spc="75" dirty="0">
                <a:latin typeface="Calibri" panose="020F0502020204030204" pitchFamily="34" charset="0"/>
                <a:ea typeface="Calibri" panose="020F0502020204030204" pitchFamily="34" charset="0"/>
                <a:cs typeface="Calibri" panose="020F0502020204030204" pitchFamily="34" charset="0"/>
              </a:rPr>
              <a:t>recover</a:t>
            </a:r>
            <a:r>
              <a:rPr sz="2400" b="1" spc="-40" dirty="0">
                <a:latin typeface="Calibri" panose="020F0502020204030204" pitchFamily="34" charset="0"/>
                <a:ea typeface="Calibri" panose="020F0502020204030204" pitchFamily="34" charset="0"/>
                <a:cs typeface="Calibri" panose="020F0502020204030204" pitchFamily="34" charset="0"/>
              </a:rPr>
              <a:t> </a:t>
            </a:r>
            <a:r>
              <a:rPr sz="2400" b="1" spc="65" dirty="0">
                <a:latin typeface="Calibri" panose="020F0502020204030204" pitchFamily="34" charset="0"/>
                <a:ea typeface="Calibri" panose="020F0502020204030204" pitchFamily="34" charset="0"/>
                <a:cs typeface="Calibri" panose="020F0502020204030204" pitchFamily="34" charset="0"/>
              </a:rPr>
              <a:t>and</a:t>
            </a:r>
            <a:r>
              <a:rPr sz="2400" b="1" spc="-35" dirty="0">
                <a:latin typeface="Calibri" panose="020F0502020204030204" pitchFamily="34" charset="0"/>
                <a:ea typeface="Calibri" panose="020F0502020204030204" pitchFamily="34" charset="0"/>
                <a:cs typeface="Calibri" panose="020F0502020204030204" pitchFamily="34" charset="0"/>
              </a:rPr>
              <a:t> </a:t>
            </a:r>
            <a:r>
              <a:rPr sz="2400" b="1" spc="80" dirty="0">
                <a:latin typeface="Calibri" panose="020F0502020204030204" pitchFamily="34" charset="0"/>
                <a:ea typeface="Calibri" panose="020F0502020204030204" pitchFamily="34" charset="0"/>
                <a:cs typeface="Calibri" panose="020F0502020204030204" pitchFamily="34" charset="0"/>
              </a:rPr>
              <a:t>continue</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spc="45" dirty="0">
                <a:latin typeface="Calibri" panose="020F0502020204030204" pitchFamily="34" charset="0"/>
                <a:ea typeface="Calibri" panose="020F0502020204030204" pitchFamily="34" charset="0"/>
                <a:cs typeface="Calibri" panose="020F0502020204030204" pitchFamily="34" charset="0"/>
              </a:rPr>
              <a:t>growing</a:t>
            </a:r>
            <a:r>
              <a:rPr sz="2400" b="1" spc="-60" dirty="0">
                <a:latin typeface="Calibri" panose="020F0502020204030204" pitchFamily="34" charset="0"/>
                <a:ea typeface="Calibri" panose="020F0502020204030204" pitchFamily="34" charset="0"/>
                <a:cs typeface="Calibri" panose="020F0502020204030204" pitchFamily="34" charset="0"/>
              </a:rPr>
              <a:t> </a:t>
            </a:r>
            <a:r>
              <a:rPr sz="2400" b="1" spc="45" dirty="0">
                <a:latin typeface="Calibri" panose="020F0502020204030204" pitchFamily="34" charset="0"/>
                <a:ea typeface="Calibri" panose="020F0502020204030204" pitchFamily="34" charset="0"/>
                <a:cs typeface="Calibri" panose="020F0502020204030204" pitchFamily="34" charset="0"/>
              </a:rPr>
              <a:t>after </a:t>
            </a:r>
            <a:r>
              <a:rPr sz="2400" b="1" spc="60" dirty="0">
                <a:latin typeface="Calibri" panose="020F0502020204030204" pitchFamily="34" charset="0"/>
                <a:ea typeface="Calibri" panose="020F0502020204030204" pitchFamily="34" charset="0"/>
                <a:cs typeface="Calibri" panose="020F0502020204030204" pitchFamily="34" charset="0"/>
              </a:rPr>
              <a:t>adversity</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spc="90" dirty="0">
                <a:latin typeface="Calibri" panose="020F0502020204030204" pitchFamily="34" charset="0"/>
                <a:ea typeface="Calibri" panose="020F0502020204030204" pitchFamily="34" charset="0"/>
                <a:cs typeface="Calibri" panose="020F0502020204030204" pitchFamily="34" charset="0"/>
              </a:rPr>
              <a:t>and</a:t>
            </a:r>
            <a:r>
              <a:rPr sz="2400" b="1" spc="-35" dirty="0">
                <a:latin typeface="Calibri" panose="020F0502020204030204" pitchFamily="34" charset="0"/>
                <a:ea typeface="Calibri" panose="020F0502020204030204" pitchFamily="34" charset="0"/>
                <a:cs typeface="Calibri" panose="020F0502020204030204" pitchFamily="34" charset="0"/>
              </a:rPr>
              <a:t> </a:t>
            </a:r>
            <a:r>
              <a:rPr sz="2400" b="1" spc="105" dirty="0">
                <a:latin typeface="Calibri" panose="020F0502020204030204" pitchFamily="34" charset="0"/>
                <a:ea typeface="Calibri" panose="020F0502020204030204" pitchFamily="34" charset="0"/>
                <a:cs typeface="Calibri" panose="020F0502020204030204" pitchFamily="34" charset="0"/>
              </a:rPr>
              <a:t>stress</a:t>
            </a:r>
            <a:endParaRPr sz="24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815"/>
              </a:spcBef>
              <a:buFont typeface="Arial"/>
              <a:buChar char="•"/>
              <a:tabLst>
                <a:tab pos="240665" algn="l"/>
              </a:tabLst>
            </a:pPr>
            <a:r>
              <a:rPr sz="2400" b="1" spc="70" dirty="0">
                <a:latin typeface="Calibri" panose="020F0502020204030204" pitchFamily="34" charset="0"/>
                <a:ea typeface="Calibri" panose="020F0502020204030204" pitchFamily="34" charset="0"/>
                <a:cs typeface="Calibri" panose="020F0502020204030204" pitchFamily="34" charset="0"/>
              </a:rPr>
              <a:t>Key</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spc="80" dirty="0">
                <a:latin typeface="Calibri" panose="020F0502020204030204" pitchFamily="34" charset="0"/>
                <a:ea typeface="Calibri" panose="020F0502020204030204" pitchFamily="34" charset="0"/>
                <a:cs typeface="Calibri" panose="020F0502020204030204" pitchFamily="34" charset="0"/>
              </a:rPr>
              <a:t>characteristics:</a:t>
            </a:r>
            <a:endParaRPr sz="2400" dirty="0">
              <a:latin typeface="Calibri" panose="020F0502020204030204" pitchFamily="34" charset="0"/>
              <a:ea typeface="Calibri" panose="020F0502020204030204" pitchFamily="34" charset="0"/>
              <a:cs typeface="Calibri" panose="020F0502020204030204" pitchFamily="34" charset="0"/>
            </a:endParaRPr>
          </a:p>
          <a:p>
            <a:pPr marL="469900" marR="5080" lvl="1">
              <a:lnSpc>
                <a:spcPct val="89800"/>
              </a:lnSpc>
              <a:spcBef>
                <a:spcPts val="1019"/>
              </a:spcBef>
              <a:tabLst>
                <a:tab pos="241300" algn="l"/>
              </a:tabLst>
            </a:pPr>
            <a:r>
              <a:rPr sz="2400" b="1" spc="75" dirty="0">
                <a:latin typeface="Calibri" panose="020F0502020204030204" pitchFamily="34" charset="0"/>
                <a:ea typeface="Calibri" panose="020F0502020204030204" pitchFamily="34" charset="0"/>
                <a:cs typeface="Calibri" panose="020F0502020204030204" pitchFamily="34" charset="0"/>
              </a:rPr>
              <a:t>Emotional</a:t>
            </a:r>
            <a:r>
              <a:rPr sz="2400" b="1" spc="-55" dirty="0">
                <a:latin typeface="Calibri" panose="020F0502020204030204" pitchFamily="34" charset="0"/>
                <a:ea typeface="Calibri" panose="020F0502020204030204" pitchFamily="34" charset="0"/>
                <a:cs typeface="Calibri" panose="020F0502020204030204" pitchFamily="34" charset="0"/>
              </a:rPr>
              <a:t> </a:t>
            </a:r>
            <a:r>
              <a:rPr sz="2400" b="1" spc="60" dirty="0">
                <a:latin typeface="Calibri" panose="020F0502020204030204" pitchFamily="34" charset="0"/>
                <a:ea typeface="Calibri" panose="020F0502020204030204" pitchFamily="34" charset="0"/>
                <a:cs typeface="Calibri" panose="020F0502020204030204" pitchFamily="34" charset="0"/>
              </a:rPr>
              <a:t>regulation,</a:t>
            </a:r>
            <a:r>
              <a:rPr sz="2400" b="1" spc="-60" dirty="0">
                <a:latin typeface="Calibri" panose="020F0502020204030204" pitchFamily="34" charset="0"/>
                <a:ea typeface="Calibri" panose="020F0502020204030204" pitchFamily="34" charset="0"/>
                <a:cs typeface="Calibri" panose="020F0502020204030204" pitchFamily="34" charset="0"/>
              </a:rPr>
              <a:t> </a:t>
            </a:r>
            <a:r>
              <a:rPr sz="2400" b="1" spc="85" dirty="0">
                <a:latin typeface="Calibri" panose="020F0502020204030204" pitchFamily="34" charset="0"/>
                <a:ea typeface="Calibri" panose="020F0502020204030204" pitchFamily="34" charset="0"/>
                <a:cs typeface="Calibri" panose="020F0502020204030204" pitchFamily="34" charset="0"/>
              </a:rPr>
              <a:t>hope</a:t>
            </a:r>
            <a:r>
              <a:rPr sz="2400" b="1" spc="-55" dirty="0">
                <a:latin typeface="Calibri" panose="020F0502020204030204" pitchFamily="34" charset="0"/>
                <a:ea typeface="Calibri" panose="020F0502020204030204" pitchFamily="34" charset="0"/>
                <a:cs typeface="Calibri" panose="020F0502020204030204" pitchFamily="34" charset="0"/>
              </a:rPr>
              <a:t> </a:t>
            </a:r>
            <a:r>
              <a:rPr sz="2400" b="1" spc="65" dirty="0">
                <a:latin typeface="Calibri" panose="020F0502020204030204" pitchFamily="34" charset="0"/>
                <a:ea typeface="Calibri" panose="020F0502020204030204" pitchFamily="34" charset="0"/>
                <a:cs typeface="Calibri" panose="020F0502020204030204" pitchFamily="34" charset="0"/>
              </a:rPr>
              <a:t>and </a:t>
            </a:r>
            <a:r>
              <a:rPr sz="2400" b="1" spc="75" dirty="0">
                <a:latin typeface="Calibri" panose="020F0502020204030204" pitchFamily="34" charset="0"/>
                <a:ea typeface="Calibri" panose="020F0502020204030204" pitchFamily="34" charset="0"/>
                <a:cs typeface="Calibri" panose="020F0502020204030204" pitchFamily="34" charset="0"/>
              </a:rPr>
              <a:t>optimism,</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spc="65" dirty="0">
                <a:latin typeface="Calibri" panose="020F0502020204030204" pitchFamily="34" charset="0"/>
                <a:ea typeface="Calibri" panose="020F0502020204030204" pitchFamily="34" charset="0"/>
                <a:cs typeface="Calibri" panose="020F0502020204030204" pitchFamily="34" charset="0"/>
              </a:rPr>
              <a:t>problem-</a:t>
            </a:r>
            <a:r>
              <a:rPr sz="2400" b="1" spc="80" dirty="0">
                <a:latin typeface="Calibri" panose="020F0502020204030204" pitchFamily="34" charset="0"/>
                <a:ea typeface="Calibri" panose="020F0502020204030204" pitchFamily="34" charset="0"/>
                <a:cs typeface="Calibri" panose="020F0502020204030204" pitchFamily="34" charset="0"/>
              </a:rPr>
              <a:t>solving</a:t>
            </a:r>
            <a:r>
              <a:rPr sz="2400" b="1" spc="-40" dirty="0">
                <a:latin typeface="Calibri" panose="020F0502020204030204" pitchFamily="34" charset="0"/>
                <a:ea typeface="Calibri" panose="020F0502020204030204" pitchFamily="34" charset="0"/>
                <a:cs typeface="Calibri" panose="020F0502020204030204" pitchFamily="34" charset="0"/>
              </a:rPr>
              <a:t> </a:t>
            </a:r>
            <a:r>
              <a:rPr sz="2400" b="1" spc="95" dirty="0">
                <a:latin typeface="Calibri" panose="020F0502020204030204" pitchFamily="34" charset="0"/>
                <a:ea typeface="Calibri" panose="020F0502020204030204" pitchFamily="34" charset="0"/>
                <a:cs typeface="Calibri" panose="020F0502020204030204" pitchFamily="34" charset="0"/>
              </a:rPr>
              <a:t>skills, </a:t>
            </a:r>
            <a:r>
              <a:rPr sz="2400" b="1" spc="65" dirty="0">
                <a:latin typeface="Calibri" panose="020F0502020204030204" pitchFamily="34" charset="0"/>
                <a:ea typeface="Calibri" panose="020F0502020204030204" pitchFamily="34" charset="0"/>
                <a:cs typeface="Calibri" panose="020F0502020204030204" pitchFamily="34" charset="0"/>
              </a:rPr>
              <a:t>strong</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spc="75" dirty="0">
                <a:latin typeface="Calibri" panose="020F0502020204030204" pitchFamily="34" charset="0"/>
                <a:ea typeface="Calibri" panose="020F0502020204030204" pitchFamily="34" charset="0"/>
                <a:cs typeface="Calibri" panose="020F0502020204030204" pitchFamily="34" charset="0"/>
              </a:rPr>
              <a:t>relationships</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spc="90" dirty="0">
                <a:latin typeface="Calibri" panose="020F0502020204030204" pitchFamily="34" charset="0"/>
                <a:ea typeface="Calibri" panose="020F0502020204030204" pitchFamily="34" charset="0"/>
                <a:cs typeface="Calibri" panose="020F0502020204030204" pitchFamily="34" charset="0"/>
              </a:rPr>
              <a:t>and</a:t>
            </a:r>
            <a:r>
              <a:rPr sz="2400" b="1" spc="-20" dirty="0">
                <a:latin typeface="Calibri" panose="020F0502020204030204" pitchFamily="34" charset="0"/>
                <a:ea typeface="Calibri" panose="020F0502020204030204" pitchFamily="34" charset="0"/>
                <a:cs typeface="Calibri" panose="020F0502020204030204" pitchFamily="34" charset="0"/>
              </a:rPr>
              <a:t> </a:t>
            </a:r>
            <a:r>
              <a:rPr sz="2400" b="1" spc="105" dirty="0">
                <a:latin typeface="Calibri" panose="020F0502020204030204" pitchFamily="34" charset="0"/>
                <a:ea typeface="Calibri" panose="020F0502020204030204" pitchFamily="34" charset="0"/>
                <a:cs typeface="Calibri" panose="020F0502020204030204" pitchFamily="34" charset="0"/>
              </a:rPr>
              <a:t>social </a:t>
            </a:r>
            <a:r>
              <a:rPr sz="2400" b="1" spc="75" dirty="0">
                <a:latin typeface="Calibri" panose="020F0502020204030204" pitchFamily="34" charset="0"/>
                <a:ea typeface="Calibri" panose="020F0502020204030204" pitchFamily="34" charset="0"/>
                <a:cs typeface="Calibri" panose="020F0502020204030204" pitchFamily="34" charset="0"/>
              </a:rPr>
              <a:t>support,</a:t>
            </a:r>
            <a:r>
              <a:rPr sz="2400" b="1" spc="-45" dirty="0">
                <a:latin typeface="Calibri" panose="020F0502020204030204" pitchFamily="34" charset="0"/>
                <a:ea typeface="Calibri" panose="020F0502020204030204" pitchFamily="34" charset="0"/>
                <a:cs typeface="Calibri" panose="020F0502020204030204" pitchFamily="34" charset="0"/>
              </a:rPr>
              <a:t> </a:t>
            </a:r>
            <a:r>
              <a:rPr sz="2400" b="1" spc="140" dirty="0">
                <a:latin typeface="Calibri" panose="020F0502020204030204" pitchFamily="34" charset="0"/>
                <a:ea typeface="Calibri" panose="020F0502020204030204" pitchFamily="34" charset="0"/>
                <a:cs typeface="Calibri" panose="020F0502020204030204" pitchFamily="34" charset="0"/>
              </a:rPr>
              <a:t>sense</a:t>
            </a:r>
            <a:r>
              <a:rPr sz="2400" b="1" spc="-40" dirty="0">
                <a:latin typeface="Calibri" panose="020F0502020204030204" pitchFamily="34" charset="0"/>
                <a:ea typeface="Calibri" panose="020F0502020204030204" pitchFamily="34" charset="0"/>
                <a:cs typeface="Calibri" panose="020F0502020204030204" pitchFamily="34" charset="0"/>
              </a:rPr>
              <a:t> </a:t>
            </a:r>
            <a:r>
              <a:rPr sz="2400" b="1" dirty="0">
                <a:latin typeface="Calibri" panose="020F0502020204030204" pitchFamily="34" charset="0"/>
                <a:ea typeface="Calibri" panose="020F0502020204030204" pitchFamily="34" charset="0"/>
                <a:cs typeface="Calibri" panose="020F0502020204030204" pitchFamily="34" charset="0"/>
              </a:rPr>
              <a:t>of</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spc="90" dirty="0">
                <a:latin typeface="Calibri" panose="020F0502020204030204" pitchFamily="34" charset="0"/>
                <a:ea typeface="Calibri" panose="020F0502020204030204" pitchFamily="34" charset="0"/>
                <a:cs typeface="Calibri" panose="020F0502020204030204" pitchFamily="34" charset="0"/>
              </a:rPr>
              <a:t>purpose</a:t>
            </a:r>
            <a:r>
              <a:rPr sz="2400" b="1" spc="-30" dirty="0">
                <a:latin typeface="Calibri" panose="020F0502020204030204" pitchFamily="34" charset="0"/>
                <a:ea typeface="Calibri" panose="020F0502020204030204" pitchFamily="34" charset="0"/>
                <a:cs typeface="Calibri" panose="020F0502020204030204" pitchFamily="34" charset="0"/>
              </a:rPr>
              <a:t> </a:t>
            </a:r>
            <a:r>
              <a:rPr sz="2400" b="1" spc="65" dirty="0">
                <a:latin typeface="Calibri" panose="020F0502020204030204" pitchFamily="34" charset="0"/>
                <a:ea typeface="Calibri" panose="020F0502020204030204" pitchFamily="34" charset="0"/>
                <a:cs typeface="Calibri" panose="020F0502020204030204" pitchFamily="34" charset="0"/>
              </a:rPr>
              <a:t>and </a:t>
            </a:r>
            <a:r>
              <a:rPr sz="2400" b="1" spc="75" dirty="0">
                <a:latin typeface="Calibri" panose="020F0502020204030204" pitchFamily="34" charset="0"/>
                <a:ea typeface="Calibri" panose="020F0502020204030204" pitchFamily="34" charset="0"/>
                <a:cs typeface="Calibri" panose="020F0502020204030204" pitchFamily="34" charset="0"/>
              </a:rPr>
              <a:t>meaning,</a:t>
            </a:r>
            <a:r>
              <a:rPr sz="2400" b="1" spc="15" dirty="0">
                <a:latin typeface="Calibri" panose="020F0502020204030204" pitchFamily="34" charset="0"/>
                <a:ea typeface="Calibri" panose="020F0502020204030204" pitchFamily="34" charset="0"/>
                <a:cs typeface="Calibri" panose="020F0502020204030204" pitchFamily="34" charset="0"/>
              </a:rPr>
              <a:t> </a:t>
            </a:r>
            <a:r>
              <a:rPr sz="2400" b="1" spc="95" dirty="0">
                <a:latin typeface="Calibri" panose="020F0502020204030204" pitchFamily="34" charset="0"/>
                <a:ea typeface="Calibri" panose="020F0502020204030204" pitchFamily="34" charset="0"/>
                <a:cs typeface="Calibri" panose="020F0502020204030204" pitchFamily="34" charset="0"/>
              </a:rPr>
              <a:t>confidence</a:t>
            </a:r>
            <a:r>
              <a:rPr sz="2400" b="1" spc="-50" dirty="0">
                <a:latin typeface="Calibri" panose="020F0502020204030204" pitchFamily="34" charset="0"/>
                <a:ea typeface="Calibri" panose="020F0502020204030204" pitchFamily="34" charset="0"/>
                <a:cs typeface="Calibri" panose="020F0502020204030204" pitchFamily="34" charset="0"/>
              </a:rPr>
              <a:t> </a:t>
            </a:r>
            <a:r>
              <a:rPr sz="2400" b="1" spc="50" dirty="0">
                <a:latin typeface="Calibri" panose="020F0502020204030204" pitchFamily="34" charset="0"/>
                <a:ea typeface="Calibri" panose="020F0502020204030204" pitchFamily="34" charset="0"/>
                <a:cs typeface="Calibri" panose="020F0502020204030204" pitchFamily="34" charset="0"/>
              </a:rPr>
              <a:t>that</a:t>
            </a:r>
            <a:r>
              <a:rPr sz="2400" b="1" spc="-75" dirty="0">
                <a:latin typeface="Calibri" panose="020F0502020204030204" pitchFamily="34" charset="0"/>
                <a:ea typeface="Calibri" panose="020F0502020204030204" pitchFamily="34" charset="0"/>
                <a:cs typeface="Calibri" panose="020F0502020204030204" pitchFamily="34" charset="0"/>
              </a:rPr>
              <a:t> </a:t>
            </a:r>
            <a:r>
              <a:rPr sz="2400" b="1" spc="100" dirty="0">
                <a:latin typeface="Calibri" panose="020F0502020204030204" pitchFamily="34" charset="0"/>
                <a:ea typeface="Calibri" panose="020F0502020204030204" pitchFamily="34" charset="0"/>
                <a:cs typeface="Calibri" panose="020F0502020204030204" pitchFamily="34" charset="0"/>
              </a:rPr>
              <a:t>challenges </a:t>
            </a:r>
            <a:r>
              <a:rPr sz="2400" b="1" spc="130" dirty="0">
                <a:latin typeface="Calibri" panose="020F0502020204030204" pitchFamily="34" charset="0"/>
                <a:ea typeface="Calibri" panose="020F0502020204030204" pitchFamily="34" charset="0"/>
                <a:cs typeface="Calibri" panose="020F0502020204030204" pitchFamily="34" charset="0"/>
              </a:rPr>
              <a:t>can</a:t>
            </a:r>
            <a:r>
              <a:rPr sz="2400" b="1" spc="-35" dirty="0">
                <a:latin typeface="Calibri" panose="020F0502020204030204" pitchFamily="34" charset="0"/>
                <a:ea typeface="Calibri" panose="020F0502020204030204" pitchFamily="34" charset="0"/>
                <a:cs typeface="Calibri" panose="020F0502020204030204" pitchFamily="34" charset="0"/>
              </a:rPr>
              <a:t> </a:t>
            </a:r>
            <a:r>
              <a:rPr sz="2400" b="1" spc="85" dirty="0">
                <a:latin typeface="Calibri" panose="020F0502020204030204" pitchFamily="34" charset="0"/>
                <a:ea typeface="Calibri" panose="020F0502020204030204" pitchFamily="34" charset="0"/>
                <a:cs typeface="Calibri" panose="020F0502020204030204" pitchFamily="34" charset="0"/>
              </a:rPr>
              <a:t>be</a:t>
            </a:r>
            <a:r>
              <a:rPr sz="2400" b="1" spc="-65" dirty="0">
                <a:latin typeface="Calibri" panose="020F0502020204030204" pitchFamily="34" charset="0"/>
                <a:ea typeface="Calibri" panose="020F0502020204030204" pitchFamily="34" charset="0"/>
                <a:cs typeface="Calibri" panose="020F0502020204030204" pitchFamily="34" charset="0"/>
              </a:rPr>
              <a:t> </a:t>
            </a:r>
            <a:r>
              <a:rPr sz="2400" b="1" spc="75" dirty="0">
                <a:latin typeface="Calibri" panose="020F0502020204030204" pitchFamily="34" charset="0"/>
                <a:ea typeface="Calibri" panose="020F0502020204030204" pitchFamily="34" charset="0"/>
                <a:cs typeface="Calibri" panose="020F0502020204030204" pitchFamily="34" charset="0"/>
              </a:rPr>
              <a:t>managed.</a:t>
            </a:r>
            <a:endParaRPr sz="2400" dirty="0">
              <a:latin typeface="Calibri" panose="020F0502020204030204" pitchFamily="34" charset="0"/>
              <a:ea typeface="Calibri" panose="020F0502020204030204" pitchFamily="34" charset="0"/>
              <a:cs typeface="Calibri" panose="020F0502020204030204" pitchFamily="34" charset="0"/>
            </a:endParaRPr>
          </a:p>
        </p:txBody>
      </p:sp>
      <p:pic>
        <p:nvPicPr>
          <p:cNvPr id="7" name="object 7"/>
          <p:cNvPicPr/>
          <p:nvPr/>
        </p:nvPicPr>
        <p:blipFill>
          <a:blip r:embed="rId2" cstate="print"/>
          <a:stretch>
            <a:fillRect/>
          </a:stretch>
        </p:blipFill>
        <p:spPr>
          <a:xfrm>
            <a:off x="5315001" y="58"/>
            <a:ext cx="6876998" cy="685787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C2AF7B67-4E90-6F3A-A14B-2A0608F6AF5C}"/>
              </a:ext>
            </a:extLst>
          </p:cNvPr>
          <p:cNvGraphicFramePr>
            <a:graphicFrameLocks noGrp="1"/>
          </p:cNvGraphicFramePr>
          <p:nvPr>
            <p:extLst>
              <p:ext uri="{D42A27DB-BD31-4B8C-83A1-F6EECF244321}">
                <p14:modId xmlns:p14="http://schemas.microsoft.com/office/powerpoint/2010/main" val="95299913"/>
              </p:ext>
            </p:extLst>
          </p:nvPr>
        </p:nvGraphicFramePr>
        <p:xfrm>
          <a:off x="6933227" y="3285688"/>
          <a:ext cx="4649173" cy="356880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BFE654E4-B348-C775-9B74-E3D0DDEDB494}"/>
              </a:ext>
            </a:extLst>
          </p:cNvPr>
          <p:cNvSpPr>
            <a:spLocks noGrp="1"/>
          </p:cNvSpPr>
          <p:nvPr>
            <p:ph type="title"/>
          </p:nvPr>
        </p:nvSpPr>
        <p:spPr>
          <a:xfrm>
            <a:off x="838200" y="365125"/>
            <a:ext cx="10582275" cy="1325563"/>
          </a:xfrm>
        </p:spPr>
        <p:txBody>
          <a:bodyPr>
            <a:no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Project: Use generative AI to explore direct and indirect impacts of Yellowstone </a:t>
            </a:r>
            <a:r>
              <a:rPr lang="en-US" sz="3600" b="1" dirty="0" err="1">
                <a:latin typeface="Calibri" panose="020F0502020204030204" pitchFamily="34" charset="0"/>
                <a:ea typeface="Calibri" panose="020F0502020204030204" pitchFamily="34" charset="0"/>
                <a:cs typeface="Calibri" panose="020F0502020204030204" pitchFamily="34" charset="0"/>
              </a:rPr>
              <a:t>supervolcano</a:t>
            </a:r>
            <a:r>
              <a:rPr lang="en-US" sz="3600" b="1" dirty="0">
                <a:latin typeface="Calibri" panose="020F0502020204030204" pitchFamily="34" charset="0"/>
                <a:ea typeface="Calibri" panose="020F0502020204030204" pitchFamily="34" charset="0"/>
                <a:cs typeface="Calibri" panose="020F0502020204030204" pitchFamily="34" charset="0"/>
              </a:rPr>
              <a:t> eruption on local cities and identify potential solutions </a:t>
            </a:r>
          </a:p>
        </p:txBody>
      </p:sp>
      <p:sp>
        <p:nvSpPr>
          <p:cNvPr id="3" name="Content Placeholder 2">
            <a:extLst>
              <a:ext uri="{FF2B5EF4-FFF2-40B4-BE49-F238E27FC236}">
                <a16:creationId xmlns:a16="http://schemas.microsoft.com/office/drawing/2014/main" id="{4449F1C9-0077-8A20-FE25-9014B60B4382}"/>
              </a:ext>
            </a:extLst>
          </p:cNvPr>
          <p:cNvSpPr>
            <a:spLocks noGrp="1"/>
          </p:cNvSpPr>
          <p:nvPr>
            <p:ph idx="1"/>
          </p:nvPr>
        </p:nvSpPr>
        <p:spPr>
          <a:xfrm>
            <a:off x="838200" y="2015674"/>
            <a:ext cx="2905125" cy="445508"/>
          </a:xfrm>
        </p:spPr>
        <p:txBody>
          <a:bodyPr>
            <a:normAutofit fontScale="92500" lnSpcReduction="20000"/>
          </a:bodyPr>
          <a:lstStyle/>
          <a:p>
            <a:pPr marL="0" indent="0">
              <a:buNone/>
            </a:pPr>
            <a:r>
              <a:rPr lang="en-US" sz="3200" b="1" dirty="0"/>
              <a:t>Target courses</a:t>
            </a:r>
          </a:p>
          <a:p>
            <a:endParaRPr lang="en-US" sz="3200" b="1" dirty="0"/>
          </a:p>
        </p:txBody>
      </p:sp>
      <p:sp>
        <p:nvSpPr>
          <p:cNvPr id="4" name="Google Shape;62;p11">
            <a:extLst>
              <a:ext uri="{FF2B5EF4-FFF2-40B4-BE49-F238E27FC236}">
                <a16:creationId xmlns:a16="http://schemas.microsoft.com/office/drawing/2014/main" id="{77E98D94-635E-B579-BF9B-D066BD4678E4}"/>
              </a:ext>
            </a:extLst>
          </p:cNvPr>
          <p:cNvSpPr txBox="1">
            <a:spLocks/>
          </p:cNvSpPr>
          <p:nvPr/>
        </p:nvSpPr>
        <p:spPr>
          <a:xfrm>
            <a:off x="1186451" y="2562818"/>
            <a:ext cx="5812593" cy="44550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300"/>
              <a:buFont typeface="Arial"/>
              <a:buNone/>
              <a:defRPr sz="23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dirty="0">
                <a:latin typeface="Calibri" panose="020F0502020204030204" pitchFamily="34" charset="0"/>
                <a:ea typeface="Calibri" panose="020F0502020204030204" pitchFamily="34" charset="0"/>
                <a:cs typeface="Calibri" panose="020F0502020204030204" pitchFamily="34" charset="0"/>
              </a:rPr>
              <a:t>GEOLGY 301: Environmental Geology</a:t>
            </a:r>
          </a:p>
        </p:txBody>
      </p:sp>
      <p:sp>
        <p:nvSpPr>
          <p:cNvPr id="5" name="Google Shape;62;p11">
            <a:extLst>
              <a:ext uri="{FF2B5EF4-FFF2-40B4-BE49-F238E27FC236}">
                <a16:creationId xmlns:a16="http://schemas.microsoft.com/office/drawing/2014/main" id="{8E3D597A-36D7-9B27-53A4-84A2A0880183}"/>
              </a:ext>
            </a:extLst>
          </p:cNvPr>
          <p:cNvSpPr txBox="1">
            <a:spLocks/>
          </p:cNvSpPr>
          <p:nvPr/>
        </p:nvSpPr>
        <p:spPr>
          <a:xfrm>
            <a:off x="1280807" y="2887804"/>
            <a:ext cx="4748518" cy="9729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300"/>
              <a:buFont typeface="Arial"/>
              <a:buNone/>
              <a:defRPr sz="23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Required for Environmental Science (Geoscience) majors as well as a non-lab science elective</a:t>
            </a:r>
          </a:p>
        </p:txBody>
      </p:sp>
      <p:sp>
        <p:nvSpPr>
          <p:cNvPr id="6" name="Google Shape;62;p11">
            <a:extLst>
              <a:ext uri="{FF2B5EF4-FFF2-40B4-BE49-F238E27FC236}">
                <a16:creationId xmlns:a16="http://schemas.microsoft.com/office/drawing/2014/main" id="{236D6D1F-0BBE-DE37-85DB-E7C0DFE9CA37}"/>
              </a:ext>
            </a:extLst>
          </p:cNvPr>
          <p:cNvSpPr txBox="1">
            <a:spLocks/>
          </p:cNvSpPr>
          <p:nvPr/>
        </p:nvSpPr>
        <p:spPr>
          <a:xfrm>
            <a:off x="7602310" y="2562818"/>
            <a:ext cx="3818165" cy="44550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300"/>
              <a:buFont typeface="Arial"/>
              <a:buNone/>
              <a:defRPr sz="23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dirty="0">
                <a:latin typeface="Calibri" panose="020F0502020204030204" pitchFamily="34" charset="0"/>
                <a:ea typeface="Calibri" panose="020F0502020204030204" pitchFamily="34" charset="0"/>
                <a:cs typeface="Calibri" panose="020F0502020204030204" pitchFamily="34" charset="0"/>
              </a:rPr>
              <a:t>GEOLGY 203: Volcanoes</a:t>
            </a:r>
          </a:p>
        </p:txBody>
      </p:sp>
      <p:sp>
        <p:nvSpPr>
          <p:cNvPr id="7" name="Google Shape;62;p11">
            <a:extLst>
              <a:ext uri="{FF2B5EF4-FFF2-40B4-BE49-F238E27FC236}">
                <a16:creationId xmlns:a16="http://schemas.microsoft.com/office/drawing/2014/main" id="{10DBE786-4C39-D9F4-9EEF-752BAB6E239D}"/>
              </a:ext>
            </a:extLst>
          </p:cNvPr>
          <p:cNvSpPr txBox="1">
            <a:spLocks/>
          </p:cNvSpPr>
          <p:nvPr/>
        </p:nvSpPr>
        <p:spPr>
          <a:xfrm>
            <a:off x="7866293" y="2887805"/>
            <a:ext cx="3554182" cy="44550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300"/>
              <a:buFont typeface="Arial"/>
              <a:buNone/>
              <a:defRPr sz="23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Non-lab science elective</a:t>
            </a:r>
          </a:p>
        </p:txBody>
      </p:sp>
      <p:sp>
        <p:nvSpPr>
          <p:cNvPr id="8" name="Google Shape;62;p11">
            <a:extLst>
              <a:ext uri="{FF2B5EF4-FFF2-40B4-BE49-F238E27FC236}">
                <a16:creationId xmlns:a16="http://schemas.microsoft.com/office/drawing/2014/main" id="{D4927704-9DB0-72B7-46C5-09E77E367C91}"/>
              </a:ext>
            </a:extLst>
          </p:cNvPr>
          <p:cNvSpPr txBox="1">
            <a:spLocks/>
          </p:cNvSpPr>
          <p:nvPr/>
        </p:nvSpPr>
        <p:spPr>
          <a:xfrm>
            <a:off x="7980593" y="3285688"/>
            <a:ext cx="3818164" cy="5947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300"/>
              <a:buFont typeface="Arial"/>
              <a:buNone/>
              <a:defRPr sz="23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25 students in Spring 2026 semester (2 Geo students)</a:t>
            </a:r>
          </a:p>
        </p:txBody>
      </p:sp>
      <p:sp>
        <p:nvSpPr>
          <p:cNvPr id="9" name="Google Shape;62;p11">
            <a:extLst>
              <a:ext uri="{FF2B5EF4-FFF2-40B4-BE49-F238E27FC236}">
                <a16:creationId xmlns:a16="http://schemas.microsoft.com/office/drawing/2014/main" id="{2E4B41C6-D954-6AD2-384C-65DD0C18023A}"/>
              </a:ext>
            </a:extLst>
          </p:cNvPr>
          <p:cNvSpPr txBox="1">
            <a:spLocks/>
          </p:cNvSpPr>
          <p:nvPr/>
        </p:nvSpPr>
        <p:spPr>
          <a:xfrm>
            <a:off x="1280806" y="3780988"/>
            <a:ext cx="4205593" cy="5947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300"/>
              <a:buFont typeface="Arial"/>
              <a:buNone/>
              <a:defRPr sz="23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000" b="1" dirty="0">
                <a:latin typeface="Calibri" panose="020F0502020204030204" pitchFamily="34" charset="0"/>
                <a:ea typeface="Calibri" panose="020F0502020204030204" pitchFamily="34" charset="0"/>
                <a:cs typeface="Calibri" panose="020F0502020204030204" pitchFamily="34" charset="0"/>
              </a:rPr>
              <a:t>30 students in Spring 2026 semester (15 Geo/</a:t>
            </a:r>
            <a:r>
              <a:rPr lang="en-US" sz="2000" b="1" dirty="0" err="1">
                <a:latin typeface="Calibri" panose="020F0502020204030204" pitchFamily="34" charset="0"/>
                <a:ea typeface="Calibri" panose="020F0502020204030204" pitchFamily="34" charset="0"/>
                <a:cs typeface="Calibri" panose="020F0502020204030204" pitchFamily="34" charset="0"/>
              </a:rPr>
              <a:t>EnviSci</a:t>
            </a:r>
            <a:r>
              <a:rPr lang="en-US" sz="2000" b="1" dirty="0">
                <a:latin typeface="Calibri" panose="020F0502020204030204" pitchFamily="34" charset="0"/>
                <a:ea typeface="Calibri" panose="020F0502020204030204" pitchFamily="34" charset="0"/>
                <a:cs typeface="Calibri" panose="020F0502020204030204" pitchFamily="34" charset="0"/>
              </a:rPr>
              <a:t> students)</a:t>
            </a:r>
          </a:p>
        </p:txBody>
      </p:sp>
      <p:graphicFrame>
        <p:nvGraphicFramePr>
          <p:cNvPr id="14" name="Chart 13">
            <a:extLst>
              <a:ext uri="{FF2B5EF4-FFF2-40B4-BE49-F238E27FC236}">
                <a16:creationId xmlns:a16="http://schemas.microsoft.com/office/drawing/2014/main" id="{26E15752-32C4-BCF2-1DB4-6D0546172F15}"/>
              </a:ext>
            </a:extLst>
          </p:cNvPr>
          <p:cNvGraphicFramePr>
            <a:graphicFrameLocks noGrp="1"/>
          </p:cNvGraphicFramePr>
          <p:nvPr>
            <p:extLst>
              <p:ext uri="{D42A27DB-BD31-4B8C-83A1-F6EECF244321}">
                <p14:modId xmlns:p14="http://schemas.microsoft.com/office/powerpoint/2010/main" val="3522696953"/>
              </p:ext>
            </p:extLst>
          </p:nvPr>
        </p:nvGraphicFramePr>
        <p:xfrm>
          <a:off x="609600" y="4202729"/>
          <a:ext cx="5172075" cy="26517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643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4" grpId="0"/>
      <p:bldP spid="5" grpId="0"/>
      <p:bldP spid="6" grpId="0"/>
      <p:bldP spid="7" grpId="0"/>
      <p:bldP spid="8" grpId="0"/>
      <p:bldP spid="9" grpId="0"/>
      <p:bldGraphic spid="1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0CA4BF58-D439-9529-441A-C2166006D1A1}"/>
              </a:ext>
            </a:extLst>
          </p:cNvPr>
          <p:cNvGrpSpPr/>
          <p:nvPr/>
        </p:nvGrpSpPr>
        <p:grpSpPr>
          <a:xfrm>
            <a:off x="6247128" y="3048000"/>
            <a:ext cx="5856601" cy="3810000"/>
            <a:chOff x="6247128" y="3048000"/>
            <a:chExt cx="5856601" cy="3810000"/>
          </a:xfrm>
        </p:grpSpPr>
        <p:pic>
          <p:nvPicPr>
            <p:cNvPr id="4" name="Picture 3">
              <a:extLst>
                <a:ext uri="{FF2B5EF4-FFF2-40B4-BE49-F238E27FC236}">
                  <a16:creationId xmlns:a16="http://schemas.microsoft.com/office/drawing/2014/main" id="{76DFCC93-7B29-6C1F-C0C9-328E1241392F}"/>
                </a:ext>
              </a:extLst>
            </p:cNvPr>
            <p:cNvPicPr>
              <a:picLocks noChangeAspect="1"/>
            </p:cNvPicPr>
            <p:nvPr/>
          </p:nvPicPr>
          <p:blipFill>
            <a:blip r:embed="rId2"/>
            <a:stretch>
              <a:fillRect/>
            </a:stretch>
          </p:blipFill>
          <p:spPr>
            <a:xfrm>
              <a:off x="6247128" y="3048000"/>
              <a:ext cx="5856601" cy="3810000"/>
            </a:xfrm>
            <a:prstGeom prst="rect">
              <a:avLst/>
            </a:prstGeom>
          </p:spPr>
        </p:pic>
        <p:sp>
          <p:nvSpPr>
            <p:cNvPr id="5" name="Content Placeholder 8">
              <a:extLst>
                <a:ext uri="{FF2B5EF4-FFF2-40B4-BE49-F238E27FC236}">
                  <a16:creationId xmlns:a16="http://schemas.microsoft.com/office/drawing/2014/main" id="{34D5875B-7405-1ABE-9A59-3F9946EC9363}"/>
                </a:ext>
              </a:extLst>
            </p:cNvPr>
            <p:cNvSpPr txBox="1">
              <a:spLocks/>
            </p:cNvSpPr>
            <p:nvPr/>
          </p:nvSpPr>
          <p:spPr>
            <a:xfrm>
              <a:off x="6247128" y="6590358"/>
              <a:ext cx="1206065" cy="267642"/>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Source: USGS</a:t>
              </a:r>
            </a:p>
          </p:txBody>
        </p:sp>
      </p:grpSp>
      <p:grpSp>
        <p:nvGrpSpPr>
          <p:cNvPr id="23" name="Group 22">
            <a:extLst>
              <a:ext uri="{FF2B5EF4-FFF2-40B4-BE49-F238E27FC236}">
                <a16:creationId xmlns:a16="http://schemas.microsoft.com/office/drawing/2014/main" id="{15AF5926-7D12-E5C0-D165-79BE8343D3A5}"/>
              </a:ext>
            </a:extLst>
          </p:cNvPr>
          <p:cNvGrpSpPr/>
          <p:nvPr/>
        </p:nvGrpSpPr>
        <p:grpSpPr>
          <a:xfrm>
            <a:off x="115274" y="100540"/>
            <a:ext cx="5829600" cy="4474223"/>
            <a:chOff x="115274" y="100540"/>
            <a:chExt cx="5829600" cy="4474223"/>
          </a:xfrm>
        </p:grpSpPr>
        <p:pic>
          <p:nvPicPr>
            <p:cNvPr id="2" name="Picture 1">
              <a:extLst>
                <a:ext uri="{FF2B5EF4-FFF2-40B4-BE49-F238E27FC236}">
                  <a16:creationId xmlns:a16="http://schemas.microsoft.com/office/drawing/2014/main" id="{DD27033B-AB79-B75E-EBC1-E145F969BBFD}"/>
                </a:ext>
              </a:extLst>
            </p:cNvPr>
            <p:cNvPicPr>
              <a:picLocks noChangeAspect="1"/>
            </p:cNvPicPr>
            <p:nvPr/>
          </p:nvPicPr>
          <p:blipFill>
            <a:blip r:embed="rId3"/>
            <a:stretch>
              <a:fillRect/>
            </a:stretch>
          </p:blipFill>
          <p:spPr>
            <a:xfrm>
              <a:off x="115274" y="100540"/>
              <a:ext cx="5829600" cy="4474223"/>
            </a:xfrm>
            <a:prstGeom prst="rect">
              <a:avLst/>
            </a:prstGeom>
          </p:spPr>
        </p:pic>
        <p:sp>
          <p:nvSpPr>
            <p:cNvPr id="8" name="Content Placeholder 8">
              <a:extLst>
                <a:ext uri="{FF2B5EF4-FFF2-40B4-BE49-F238E27FC236}">
                  <a16:creationId xmlns:a16="http://schemas.microsoft.com/office/drawing/2014/main" id="{E8ECD07E-E2F5-AE7C-DF82-6F8AA7D1DE73}"/>
                </a:ext>
              </a:extLst>
            </p:cNvPr>
            <p:cNvSpPr txBox="1">
              <a:spLocks/>
            </p:cNvSpPr>
            <p:nvPr/>
          </p:nvSpPr>
          <p:spPr>
            <a:xfrm>
              <a:off x="115274" y="4307121"/>
              <a:ext cx="1206065" cy="267642"/>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Source: USGS</a:t>
              </a:r>
            </a:p>
          </p:txBody>
        </p:sp>
      </p:grpSp>
      <p:sp>
        <p:nvSpPr>
          <p:cNvPr id="10" name="TextBox 9">
            <a:extLst>
              <a:ext uri="{FF2B5EF4-FFF2-40B4-BE49-F238E27FC236}">
                <a16:creationId xmlns:a16="http://schemas.microsoft.com/office/drawing/2014/main" id="{6909736C-C4E6-6D84-FFEE-FD46B84914CD}"/>
              </a:ext>
            </a:extLst>
          </p:cNvPr>
          <p:cNvSpPr txBox="1"/>
          <p:nvPr/>
        </p:nvSpPr>
        <p:spPr>
          <a:xfrm>
            <a:off x="6247128" y="1123950"/>
            <a:ext cx="5259072" cy="830997"/>
          </a:xfrm>
          <a:prstGeom prst="rect">
            <a:avLst/>
          </a:prstGeom>
          <a:noFill/>
        </p:spPr>
        <p:txBody>
          <a:bodyPr wrap="square" rtlCol="0">
            <a:spAutoFit/>
          </a:bodyPr>
          <a:lstStyle/>
          <a:p>
            <a:r>
              <a:rPr lang="en-US" sz="2400" b="1" dirty="0"/>
              <a:t>We discussed impacts of volcanic eruptions on climate in both courses</a:t>
            </a:r>
          </a:p>
        </p:txBody>
      </p:sp>
      <p:sp>
        <p:nvSpPr>
          <p:cNvPr id="14" name="TextBox 13">
            <a:extLst>
              <a:ext uri="{FF2B5EF4-FFF2-40B4-BE49-F238E27FC236}">
                <a16:creationId xmlns:a16="http://schemas.microsoft.com/office/drawing/2014/main" id="{1582B7D2-0C4B-15D3-61CD-5E9028603B04}"/>
              </a:ext>
            </a:extLst>
          </p:cNvPr>
          <p:cNvSpPr txBox="1"/>
          <p:nvPr/>
        </p:nvSpPr>
        <p:spPr>
          <a:xfrm>
            <a:off x="367393" y="5095875"/>
            <a:ext cx="5577480" cy="1200329"/>
          </a:xfrm>
          <a:prstGeom prst="rect">
            <a:avLst/>
          </a:prstGeom>
          <a:noFill/>
        </p:spPr>
        <p:txBody>
          <a:bodyPr wrap="square" rtlCol="0">
            <a:spAutoFit/>
          </a:bodyPr>
          <a:lstStyle/>
          <a:p>
            <a:r>
              <a:rPr lang="en-US" sz="2400" b="1" dirty="0"/>
              <a:t>In addition, we discussed potential impacts of  a future Yellowstone </a:t>
            </a:r>
            <a:r>
              <a:rPr lang="en-US" sz="2400" b="1" dirty="0" err="1"/>
              <a:t>supereruption</a:t>
            </a:r>
            <a:r>
              <a:rPr lang="en-US" sz="2400" b="1" dirty="0"/>
              <a:t> in the Volcanoes course</a:t>
            </a:r>
          </a:p>
        </p:txBody>
      </p:sp>
    </p:spTree>
    <p:extLst>
      <p:ext uri="{BB962C8B-B14F-4D97-AF65-F5344CB8AC3E}">
        <p14:creationId xmlns:p14="http://schemas.microsoft.com/office/powerpoint/2010/main" val="3899014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CAAA-1D23-EB94-D05F-E9BFD3B72FAA}"/>
              </a:ext>
            </a:extLst>
          </p:cNvPr>
          <p:cNvSpPr>
            <a:spLocks noGrp="1"/>
          </p:cNvSpPr>
          <p:nvPr>
            <p:ph type="title"/>
          </p:nvPr>
        </p:nvSpPr>
        <p:spPr>
          <a:xfrm>
            <a:off x="838200" y="365126"/>
            <a:ext cx="10515600" cy="753382"/>
          </a:xfrm>
        </p:spPr>
        <p:txBody>
          <a:bodyPr>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Assignment part I: Creating a disaster scenario </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A4FC78A-7F86-AC81-0CA6-5C111B532C13}"/>
              </a:ext>
            </a:extLst>
          </p:cNvPr>
          <p:cNvSpPr>
            <a:spLocks noGrp="1"/>
          </p:cNvSpPr>
          <p:nvPr>
            <p:ph idx="1"/>
          </p:nvPr>
        </p:nvSpPr>
        <p:spPr>
          <a:xfrm>
            <a:off x="1115786" y="1118508"/>
            <a:ext cx="10515600" cy="3388178"/>
          </a:xfrm>
        </p:spPr>
        <p:txBody>
          <a:bodyPr>
            <a:normAutofit/>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Imagine a scenario when the Yellowstone volcano erupts with a VEI=8 (</a:t>
            </a:r>
            <a:r>
              <a:rPr lang="en-US" sz="2400" dirty="0" err="1">
                <a:latin typeface="Calibri" panose="020F0502020204030204" pitchFamily="34" charset="0"/>
                <a:ea typeface="Calibri" panose="020F0502020204030204" pitchFamily="34" charset="0"/>
                <a:cs typeface="Calibri" panose="020F0502020204030204" pitchFamily="34" charset="0"/>
              </a:rPr>
              <a:t>supervolcano</a:t>
            </a:r>
            <a:r>
              <a:rPr lang="en-US" sz="2400" dirty="0">
                <a:latin typeface="Calibri" panose="020F0502020204030204" pitchFamily="34" charset="0"/>
                <a:ea typeface="Calibri" panose="020F0502020204030204" pitchFamily="34" charset="0"/>
                <a:cs typeface="Calibri" panose="020F0502020204030204" pitchFamily="34" charset="0"/>
              </a:rPr>
              <a:t> eruption). Describe the </a:t>
            </a:r>
            <a:r>
              <a:rPr lang="en-US" sz="2400" b="1" dirty="0">
                <a:latin typeface="Calibri" panose="020F0502020204030204" pitchFamily="34" charset="0"/>
                <a:ea typeface="Calibri" panose="020F0502020204030204" pitchFamily="34" charset="0"/>
                <a:cs typeface="Calibri" panose="020F0502020204030204" pitchFamily="34" charset="0"/>
              </a:rPr>
              <a:t>short term (up to one year)</a:t>
            </a:r>
            <a:r>
              <a:rPr lang="en-US" sz="2400" dirty="0">
                <a:latin typeface="Calibri" panose="020F0502020204030204" pitchFamily="34" charset="0"/>
                <a:ea typeface="Calibri" panose="020F0502020204030204" pitchFamily="34" charset="0"/>
                <a:cs typeface="Calibri" panose="020F0502020204030204" pitchFamily="34" charset="0"/>
              </a:rPr>
              <a:t> and </a:t>
            </a:r>
            <a:r>
              <a:rPr lang="en-US" sz="2400" b="1" dirty="0">
                <a:latin typeface="Calibri" panose="020F0502020204030204" pitchFamily="34" charset="0"/>
                <a:ea typeface="Calibri" panose="020F0502020204030204" pitchFamily="34" charset="0"/>
                <a:cs typeface="Calibri" panose="020F0502020204030204" pitchFamily="34" charset="0"/>
              </a:rPr>
              <a:t>long-term (1-10 years) impacts </a:t>
            </a:r>
            <a:r>
              <a:rPr lang="en-US" sz="2400" dirty="0">
                <a:latin typeface="Calibri" panose="020F0502020204030204" pitchFamily="34" charset="0"/>
                <a:ea typeface="Calibri" panose="020F0502020204030204" pitchFamily="34" charset="0"/>
                <a:cs typeface="Calibri" panose="020F0502020204030204" pitchFamily="34" charset="0"/>
              </a:rPr>
              <a:t>on availability of food and fresh water, health, safety, infrastructure, transportation, energy availability and economy for </a:t>
            </a:r>
            <a:r>
              <a:rPr lang="en-US" sz="2400" b="1" dirty="0">
                <a:latin typeface="Calibri" panose="020F0502020204030204" pitchFamily="34" charset="0"/>
                <a:ea typeface="Calibri" panose="020F0502020204030204" pitchFamily="34" charset="0"/>
                <a:cs typeface="Calibri" panose="020F0502020204030204" pitchFamily="34" charset="0"/>
              </a:rPr>
              <a:t>humans</a:t>
            </a:r>
            <a:r>
              <a:rPr lang="en-US" sz="2400" dirty="0">
                <a:latin typeface="Calibri" panose="020F0502020204030204" pitchFamily="34" charset="0"/>
                <a:ea typeface="Calibri" panose="020F0502020204030204" pitchFamily="34" charset="0"/>
                <a:cs typeface="Calibri" panose="020F0502020204030204" pitchFamily="34" charset="0"/>
              </a:rPr>
              <a:t> living in and around Janesville, WI. </a:t>
            </a:r>
          </a:p>
          <a:p>
            <a:pPr lvl="0"/>
            <a:r>
              <a:rPr lang="en-US" sz="2400" dirty="0">
                <a:latin typeface="Calibri" panose="020F0502020204030204" pitchFamily="34" charset="0"/>
                <a:ea typeface="Calibri" panose="020F0502020204030204" pitchFamily="34" charset="0"/>
                <a:cs typeface="Calibri" panose="020F0502020204030204" pitchFamily="34" charset="0"/>
              </a:rPr>
              <a:t>For the same scenario as the previous question, describe the short term (up to one year) and long-term (1-10 years) on </a:t>
            </a:r>
            <a:r>
              <a:rPr lang="en-US" sz="2400" b="1" dirty="0">
                <a:latin typeface="Calibri" panose="020F0502020204030204" pitchFamily="34" charset="0"/>
                <a:ea typeface="Calibri" panose="020F0502020204030204" pitchFamily="34" charset="0"/>
                <a:cs typeface="Calibri" panose="020F0502020204030204" pitchFamily="34" charset="0"/>
              </a:rPr>
              <a:t>non-human living </a:t>
            </a:r>
            <a:r>
              <a:rPr lang="en-US" sz="2400" dirty="0">
                <a:latin typeface="Calibri" panose="020F0502020204030204" pitchFamily="34" charset="0"/>
                <a:ea typeface="Calibri" panose="020F0502020204030204" pitchFamily="34" charset="0"/>
                <a:cs typeface="Calibri" panose="020F0502020204030204" pitchFamily="34" charset="0"/>
              </a:rPr>
              <a:t>things </a:t>
            </a:r>
          </a:p>
          <a:p>
            <a:pPr lvl="0"/>
            <a:r>
              <a:rPr lang="en-US" sz="2400" dirty="0">
                <a:latin typeface="Calibri" panose="020F0502020204030204" pitchFamily="34" charset="0"/>
                <a:ea typeface="Calibri" panose="020F0502020204030204" pitchFamily="34" charset="0"/>
                <a:cs typeface="Calibri" panose="020F0502020204030204" pitchFamily="34" charset="0"/>
              </a:rPr>
              <a:t>Based on your personal knowledge, do you agree or disagree with the analysis conducted by AI? Explain your answer.</a:t>
            </a:r>
          </a:p>
        </p:txBody>
      </p:sp>
      <p:sp>
        <p:nvSpPr>
          <p:cNvPr id="4" name="TextBox 3">
            <a:extLst>
              <a:ext uri="{FF2B5EF4-FFF2-40B4-BE49-F238E27FC236}">
                <a16:creationId xmlns:a16="http://schemas.microsoft.com/office/drawing/2014/main" id="{30EDE6EC-2FFC-28FC-E02E-3730B246E1F0}"/>
              </a:ext>
            </a:extLst>
          </p:cNvPr>
          <p:cNvSpPr txBox="1"/>
          <p:nvPr/>
        </p:nvSpPr>
        <p:spPr>
          <a:xfrm>
            <a:off x="1564823" y="4573502"/>
            <a:ext cx="9788977" cy="830997"/>
          </a:xfrm>
          <a:prstGeom prst="rect">
            <a:avLst/>
          </a:prstGeom>
          <a:noFill/>
        </p:spPr>
        <p:txBody>
          <a:bodyPr wrap="square" rtlCol="0">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Use both chatGPT.edu and Google Gemini for this assignment. I would like you to compare the responses from both generative AI for these questions. </a:t>
            </a:r>
          </a:p>
        </p:txBody>
      </p:sp>
      <p:sp>
        <p:nvSpPr>
          <p:cNvPr id="6" name="TextBox 5">
            <a:extLst>
              <a:ext uri="{FF2B5EF4-FFF2-40B4-BE49-F238E27FC236}">
                <a16:creationId xmlns:a16="http://schemas.microsoft.com/office/drawing/2014/main" id="{CB340D99-7039-01FB-8267-BC84CAA8431E}"/>
              </a:ext>
            </a:extLst>
          </p:cNvPr>
          <p:cNvSpPr txBox="1"/>
          <p:nvPr/>
        </p:nvSpPr>
        <p:spPr>
          <a:xfrm>
            <a:off x="2974523" y="5661877"/>
            <a:ext cx="6365419" cy="830997"/>
          </a:xfrm>
          <a:prstGeom prst="rect">
            <a:avLst/>
          </a:prstGeom>
          <a:noFill/>
        </p:spPr>
        <p:txBody>
          <a:bodyPr wrap="square" rtlCol="0">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Both platforms are approved by our campus and require campus login credentials for access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5360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8E161-8B19-2C05-1EC3-F9359CF3C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E22385-7B7D-898B-943C-4F98268BD7B2}"/>
              </a:ext>
            </a:extLst>
          </p:cNvPr>
          <p:cNvSpPr>
            <a:spLocks noGrp="1"/>
          </p:cNvSpPr>
          <p:nvPr>
            <p:ph type="title"/>
          </p:nvPr>
        </p:nvSpPr>
        <p:spPr>
          <a:xfrm>
            <a:off x="838200" y="365126"/>
            <a:ext cx="10515600" cy="753382"/>
          </a:xfrm>
        </p:spPr>
        <p:txBody>
          <a:bodyPr>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Assignment part II: Finding Solutions</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8020EA2-1372-021F-3991-FCDF212C1ECE}"/>
              </a:ext>
            </a:extLst>
          </p:cNvPr>
          <p:cNvSpPr>
            <a:spLocks noGrp="1"/>
          </p:cNvSpPr>
          <p:nvPr>
            <p:ph idx="1"/>
          </p:nvPr>
        </p:nvSpPr>
        <p:spPr>
          <a:xfrm>
            <a:off x="1115786" y="1118508"/>
            <a:ext cx="10515600" cy="3388178"/>
          </a:xfrm>
        </p:spPr>
        <p:txBody>
          <a:bodyPr>
            <a:normAutofit/>
          </a:bodyPr>
          <a:lstStyle/>
          <a:p>
            <a:pPr lvl="0"/>
            <a:r>
              <a:rPr lang="en-US" sz="2400" b="1" dirty="0">
                <a:latin typeface="Calibri" panose="020F0502020204030204" pitchFamily="34" charset="0"/>
                <a:ea typeface="Calibri" panose="020F0502020204030204" pitchFamily="34" charset="0"/>
                <a:cs typeface="Calibri" panose="020F0502020204030204" pitchFamily="34" charset="0"/>
              </a:rPr>
              <a:t>Find feasible solutions </a:t>
            </a:r>
            <a:r>
              <a:rPr lang="en-US" sz="2400" dirty="0">
                <a:latin typeface="Calibri" panose="020F0502020204030204" pitchFamily="34" charset="0"/>
                <a:ea typeface="Calibri" panose="020F0502020204030204" pitchFamily="34" charset="0"/>
                <a:cs typeface="Calibri" panose="020F0502020204030204" pitchFamily="34" charset="0"/>
              </a:rPr>
              <a:t>to address those impacts on food and freshwater shortage, health, safety, infrastructure, transportation, energy availability and economy for humans living in and around Janesville, WI in the short term (up to one year) and long-term (1-10 years) </a:t>
            </a:r>
          </a:p>
          <a:p>
            <a:pPr lvl="0"/>
            <a:r>
              <a:rPr lang="en-US" sz="2400" dirty="0">
                <a:latin typeface="Calibri" panose="020F0502020204030204" pitchFamily="34" charset="0"/>
                <a:ea typeface="Calibri" panose="020F0502020204030204" pitchFamily="34" charset="0"/>
                <a:cs typeface="Calibri" panose="020F0502020204030204" pitchFamily="34" charset="0"/>
              </a:rPr>
              <a:t>For the same scenario as the previous question, describe feasible solutions to address the short term (up to one year) and long-term (1-10 years) on non-human living things </a:t>
            </a:r>
          </a:p>
          <a:p>
            <a:pPr lvl="0"/>
            <a:r>
              <a:rPr lang="en-US" sz="2400" dirty="0">
                <a:latin typeface="Calibri" panose="020F0502020204030204" pitchFamily="34" charset="0"/>
                <a:ea typeface="Calibri" panose="020F0502020204030204" pitchFamily="34" charset="0"/>
                <a:cs typeface="Calibri" panose="020F0502020204030204" pitchFamily="34" charset="0"/>
              </a:rPr>
              <a:t>Based on your personal knowledge, do you agree or disagree with the analysis conducted by AI? Explain your answer.</a:t>
            </a:r>
          </a:p>
        </p:txBody>
      </p:sp>
      <p:sp>
        <p:nvSpPr>
          <p:cNvPr id="4" name="TextBox 3">
            <a:extLst>
              <a:ext uri="{FF2B5EF4-FFF2-40B4-BE49-F238E27FC236}">
                <a16:creationId xmlns:a16="http://schemas.microsoft.com/office/drawing/2014/main" id="{8244DB2B-2DF6-DF2F-6901-E60F280F6511}"/>
              </a:ext>
            </a:extLst>
          </p:cNvPr>
          <p:cNvSpPr txBox="1"/>
          <p:nvPr/>
        </p:nvSpPr>
        <p:spPr>
          <a:xfrm>
            <a:off x="1873704" y="4327072"/>
            <a:ext cx="8999764" cy="2308324"/>
          </a:xfrm>
          <a:prstGeom prst="rect">
            <a:avLst/>
          </a:prstGeom>
          <a:noFill/>
        </p:spPr>
        <p:txBody>
          <a:bodyPr wrap="square" rtlCol="0">
            <a:spAutoFit/>
          </a:bodyPr>
          <a:lstStyle/>
          <a:p>
            <a:pPr lvl="0"/>
            <a:r>
              <a:rPr lang="en-US" sz="2400" b="1" dirty="0">
                <a:latin typeface="Calibri" panose="020F0502020204030204" pitchFamily="34" charset="0"/>
                <a:ea typeface="Calibri" panose="020F0502020204030204" pitchFamily="34" charset="0"/>
                <a:cs typeface="Calibri" panose="020F0502020204030204" pitchFamily="34" charset="0"/>
              </a:rPr>
              <a:t>Question addressing stress:</a:t>
            </a:r>
            <a:r>
              <a:rPr lang="en-US" sz="2400" dirty="0">
                <a:latin typeface="Calibri" panose="020F0502020204030204" pitchFamily="34" charset="0"/>
                <a:ea typeface="Calibri" panose="020F0502020204030204" pitchFamily="34" charset="0"/>
                <a:cs typeface="Calibri" panose="020F0502020204030204" pitchFamily="34" charset="0"/>
              </a:rPr>
              <a:t> Explicitly analyze the psychological impact these scenarios have had on you in terms of:</a:t>
            </a:r>
            <a:r>
              <a:rPr lang="en-US" sz="2400" b="1" dirty="0">
                <a:latin typeface="Calibri" panose="020F0502020204030204" pitchFamily="34" charset="0"/>
                <a:ea typeface="Calibri" panose="020F0502020204030204" pitchFamily="34" charset="0"/>
                <a:cs typeface="Calibri" panose="020F0502020204030204" pitchFamily="34" charset="0"/>
              </a:rPr>
              <a:t>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Stress </a:t>
            </a:r>
          </a:p>
          <a:p>
            <a:pPr marL="800100" lvl="1"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Chronic anxiety towards ecological/environmental disaster </a:t>
            </a:r>
          </a:p>
          <a:p>
            <a:pPr marL="800100" lvl="1"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Developing a sense of hope and resilience in the face of ecological/environmental disaster</a:t>
            </a:r>
          </a:p>
        </p:txBody>
      </p:sp>
    </p:spTree>
    <p:extLst>
      <p:ext uri="{BB962C8B-B14F-4D97-AF65-F5344CB8AC3E}">
        <p14:creationId xmlns:p14="http://schemas.microsoft.com/office/powerpoint/2010/main" val="99874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1075</TotalTime>
  <Words>1204</Words>
  <Application>Microsoft Office PowerPoint</Application>
  <PresentationFormat>Widescreen</PresentationFormat>
  <Paragraphs>88</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Calibri</vt:lpstr>
      <vt:lpstr>Office Theme</vt:lpstr>
      <vt:lpstr>From Imagined Disasters to Real Solutions: Empowering Geoscience Students Through Generative AI to Explore Critical Thinking and Resilience</vt:lpstr>
      <vt:lpstr>"Fairy tales do not tell children the dragons exist. Children already know that dragons exist. Fairy tales tell children the dragons can be killed".  G.K. Chesterton. </vt:lpstr>
      <vt:lpstr>American Psychological Association:</vt:lpstr>
      <vt:lpstr>The Anxiety is Real:</vt:lpstr>
      <vt:lpstr>Resilience in Young People</vt:lpstr>
      <vt:lpstr>Project: Use generative AI to explore direct and indirect impacts of Yellowstone supervolcano eruption on local cities and identify potential solutions </vt:lpstr>
      <vt:lpstr>PowerPoint Presentation</vt:lpstr>
      <vt:lpstr>Assignment part I: Creating a disaster scenario </vt:lpstr>
      <vt:lpstr>Assignment part II: Finding Solutions</vt:lpstr>
      <vt:lpstr>PowerPoint Presentation</vt:lpstr>
      <vt:lpstr>PowerPoint Presentation</vt:lpstr>
      <vt:lpstr>PowerPoint Presentation</vt:lpstr>
      <vt:lpstr>PowerPoint Presentation</vt:lpstr>
    </vt:vector>
  </TitlesOfParts>
  <Company>UW-Whitewater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Bhattacharyya, Prajukti</dc:creator>
  <cp:lastModifiedBy>Bhattacharyya, Prajukti</cp:lastModifiedBy>
  <cp:revision>33</cp:revision>
  <dcterms:created xsi:type="dcterms:W3CDTF">2026-07-02T22:00:32Z</dcterms:created>
  <dcterms:modified xsi:type="dcterms:W3CDTF">2026-07-20T15:37:21Z</dcterms:modified>
</cp:coreProperties>
</file>