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256" r:id="rId3"/>
    <p:sldId id="267" r:id="rId4"/>
    <p:sldId id="258" r:id="rId5"/>
    <p:sldId id="278" r:id="rId6"/>
    <p:sldId id="285" r:id="rId7"/>
    <p:sldId id="259" r:id="rId8"/>
    <p:sldId id="265" r:id="rId9"/>
    <p:sldId id="271" r:id="rId10"/>
    <p:sldId id="264" r:id="rId11"/>
    <p:sldId id="280" r:id="rId12"/>
    <p:sldId id="260" r:id="rId13"/>
    <p:sldId id="268" r:id="rId14"/>
    <p:sldId id="283" r:id="rId15"/>
    <p:sldId id="281" r:id="rId16"/>
    <p:sldId id="282" r:id="rId17"/>
    <p:sldId id="274" r:id="rId18"/>
    <p:sldId id="266" r:id="rId19"/>
    <p:sldId id="273" r:id="rId20"/>
    <p:sldId id="275" r:id="rId21"/>
    <p:sldId id="270" r:id="rId22"/>
    <p:sldId id="284" r:id="rId23"/>
    <p:sldId id="26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E97D"/>
    <a:srgbClr val="A6E7F0"/>
    <a:srgbClr val="E19974"/>
    <a:srgbClr val="FA8EBB"/>
    <a:srgbClr val="ABC4D6"/>
    <a:srgbClr val="F2C853"/>
    <a:srgbClr val="6BD9E7"/>
    <a:srgbClr val="FFCE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ECC489-5A91-478E-BFDE-DEB0FEE2E010}" v="78" dt="2026-07-23T16:55:27.9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3" autoAdjust="0"/>
    <p:restoredTop sz="94660"/>
  </p:normalViewPr>
  <p:slideViewPr>
    <p:cSldViewPr snapToGrid="0">
      <p:cViewPr varScale="1">
        <p:scale>
          <a:sx n="92" d="100"/>
          <a:sy n="92" d="100"/>
        </p:scale>
        <p:origin x="33"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dlee Wahid Cotton" userId="21cbb4c4607c6155" providerId="LiveId" clId="{95EC19EB-291C-4970-A4B5-06F1193F91BA}"/>
    <pc:docChg chg="undo custSel addSld delSld modSld sldOrd">
      <pc:chgData name="Bradlee Wahid Cotton" userId="21cbb4c4607c6155" providerId="LiveId" clId="{95EC19EB-291C-4970-A4B5-06F1193F91BA}" dt="2026-07-23T16:57:36.619" v="5660" actId="20577"/>
      <pc:docMkLst>
        <pc:docMk/>
      </pc:docMkLst>
      <pc:sldChg chg="addSp modSp mod">
        <pc:chgData name="Bradlee Wahid Cotton" userId="21cbb4c4607c6155" providerId="LiveId" clId="{95EC19EB-291C-4970-A4B5-06F1193F91BA}" dt="2026-07-21T17:23:22.252" v="2176" actId="20577"/>
        <pc:sldMkLst>
          <pc:docMk/>
          <pc:sldMk cId="166222423" sldId="256"/>
        </pc:sldMkLst>
        <pc:spChg chg="mod">
          <ac:chgData name="Bradlee Wahid Cotton" userId="21cbb4c4607c6155" providerId="LiveId" clId="{95EC19EB-291C-4970-A4B5-06F1193F91BA}" dt="2026-07-21T17:23:22.252" v="2176" actId="20577"/>
          <ac:spMkLst>
            <pc:docMk/>
            <pc:sldMk cId="166222423" sldId="256"/>
            <ac:spMk id="2" creationId="{03F54D9F-0402-BC98-B813-FEA8702A3E90}"/>
          </ac:spMkLst>
        </pc:spChg>
        <pc:spChg chg="mod">
          <ac:chgData name="Bradlee Wahid Cotton" userId="21cbb4c4607c6155" providerId="LiveId" clId="{95EC19EB-291C-4970-A4B5-06F1193F91BA}" dt="2026-07-21T17:23:10.842" v="2174" actId="2711"/>
          <ac:spMkLst>
            <pc:docMk/>
            <pc:sldMk cId="166222423" sldId="256"/>
            <ac:spMk id="3" creationId="{C903414D-1DFB-78AE-8F78-3B4F5879B100}"/>
          </ac:spMkLst>
        </pc:spChg>
        <pc:spChg chg="add mod">
          <ac:chgData name="Bradlee Wahid Cotton" userId="21cbb4c4607c6155" providerId="LiveId" clId="{95EC19EB-291C-4970-A4B5-06F1193F91BA}" dt="2026-07-21T17:23:16.563" v="2175" actId="2711"/>
          <ac:spMkLst>
            <pc:docMk/>
            <pc:sldMk cId="166222423" sldId="256"/>
            <ac:spMk id="4" creationId="{9B90A023-C7E8-7291-42E2-D261DF6BEAEF}"/>
          </ac:spMkLst>
        </pc:spChg>
      </pc:sldChg>
      <pc:sldChg chg="addSp delSp modSp new mod ord">
        <pc:chgData name="Bradlee Wahid Cotton" userId="21cbb4c4607c6155" providerId="LiveId" clId="{95EC19EB-291C-4970-A4B5-06F1193F91BA}" dt="2026-07-22T17:29:31.493" v="3790" actId="1035"/>
        <pc:sldMkLst>
          <pc:docMk/>
          <pc:sldMk cId="1337780475" sldId="257"/>
        </pc:sldMkLst>
        <pc:spChg chg="mod">
          <ac:chgData name="Bradlee Wahid Cotton" userId="21cbb4c4607c6155" providerId="LiveId" clId="{95EC19EB-291C-4970-A4B5-06F1193F91BA}" dt="2026-07-21T17:23:42.385" v="2177" actId="2711"/>
          <ac:spMkLst>
            <pc:docMk/>
            <pc:sldMk cId="1337780475" sldId="257"/>
            <ac:spMk id="2" creationId="{CCDD78A4-2E8A-5E55-140A-A8C9BED034E9}"/>
          </ac:spMkLst>
        </pc:spChg>
        <pc:spChg chg="add mod">
          <ac:chgData name="Bradlee Wahid Cotton" userId="21cbb4c4607c6155" providerId="LiveId" clId="{95EC19EB-291C-4970-A4B5-06F1193F91BA}" dt="2026-07-21T17:22:37.235" v="2172" actId="207"/>
          <ac:spMkLst>
            <pc:docMk/>
            <pc:sldMk cId="1337780475" sldId="257"/>
            <ac:spMk id="4" creationId="{0941686E-0C84-8E47-849C-4D0BCF01A5A9}"/>
          </ac:spMkLst>
        </pc:spChg>
        <pc:spChg chg="add mod">
          <ac:chgData name="Bradlee Wahid Cotton" userId="21cbb4c4607c6155" providerId="LiveId" clId="{95EC19EB-291C-4970-A4B5-06F1193F91BA}" dt="2026-07-21T17:24:36.063" v="2186" actId="1076"/>
          <ac:spMkLst>
            <pc:docMk/>
            <pc:sldMk cId="1337780475" sldId="257"/>
            <ac:spMk id="7" creationId="{7FEDF410-E7A2-9E1F-AF53-455A78978B80}"/>
          </ac:spMkLst>
        </pc:spChg>
        <pc:spChg chg="add mod">
          <ac:chgData name="Bradlee Wahid Cotton" userId="21cbb4c4607c6155" providerId="LiveId" clId="{95EC19EB-291C-4970-A4B5-06F1193F91BA}" dt="2026-07-21T17:25:49.883" v="2199" actId="1076"/>
          <ac:spMkLst>
            <pc:docMk/>
            <pc:sldMk cId="1337780475" sldId="257"/>
            <ac:spMk id="9" creationId="{2D8822A8-EB35-53A9-3E32-37C69FF25032}"/>
          </ac:spMkLst>
        </pc:spChg>
        <pc:spChg chg="add mod">
          <ac:chgData name="Bradlee Wahid Cotton" userId="21cbb4c4607c6155" providerId="LiveId" clId="{95EC19EB-291C-4970-A4B5-06F1193F91BA}" dt="2026-07-22T17:29:31.493" v="3790" actId="1035"/>
          <ac:spMkLst>
            <pc:docMk/>
            <pc:sldMk cId="1337780475" sldId="257"/>
            <ac:spMk id="10" creationId="{5890E2AA-04D8-8242-3F94-54C8100421B8}"/>
          </ac:spMkLst>
        </pc:spChg>
        <pc:spChg chg="add mod ord">
          <ac:chgData name="Bradlee Wahid Cotton" userId="21cbb4c4607c6155" providerId="LiveId" clId="{95EC19EB-291C-4970-A4B5-06F1193F91BA}" dt="2026-07-21T17:20:45.928" v="2165" actId="207"/>
          <ac:spMkLst>
            <pc:docMk/>
            <pc:sldMk cId="1337780475" sldId="257"/>
            <ac:spMk id="12" creationId="{8918C7FA-C3E1-3604-2C7A-6F04D7A91111}"/>
          </ac:spMkLst>
        </pc:spChg>
        <pc:spChg chg="add mod">
          <ac:chgData name="Bradlee Wahid Cotton" userId="21cbb4c4607c6155" providerId="LiveId" clId="{95EC19EB-291C-4970-A4B5-06F1193F91BA}" dt="2026-07-21T17:25:26.251" v="2195" actId="122"/>
          <ac:spMkLst>
            <pc:docMk/>
            <pc:sldMk cId="1337780475" sldId="257"/>
            <ac:spMk id="13" creationId="{1003D308-FC84-12C7-20AE-228434DCC0EE}"/>
          </ac:spMkLst>
        </pc:spChg>
        <pc:spChg chg="add mod">
          <ac:chgData name="Bradlee Wahid Cotton" userId="21cbb4c4607c6155" providerId="LiveId" clId="{95EC19EB-291C-4970-A4B5-06F1193F91BA}" dt="2026-07-21T17:25:17.735" v="2192" actId="122"/>
          <ac:spMkLst>
            <pc:docMk/>
            <pc:sldMk cId="1337780475" sldId="257"/>
            <ac:spMk id="15" creationId="{FC0ADAD2-A0D8-6AC9-A414-FAB7EF754DFC}"/>
          </ac:spMkLst>
        </pc:spChg>
      </pc:sldChg>
      <pc:sldChg chg="modSp new mod">
        <pc:chgData name="Bradlee Wahid Cotton" userId="21cbb4c4607c6155" providerId="LiveId" clId="{95EC19EB-291C-4970-A4B5-06F1193F91BA}" dt="2026-07-21T17:49:38.975" v="2642" actId="20577"/>
        <pc:sldMkLst>
          <pc:docMk/>
          <pc:sldMk cId="3183985140" sldId="258"/>
        </pc:sldMkLst>
        <pc:spChg chg="mod">
          <ac:chgData name="Bradlee Wahid Cotton" userId="21cbb4c4607c6155" providerId="LiveId" clId="{95EC19EB-291C-4970-A4B5-06F1193F91BA}" dt="2026-07-21T17:47:31.943" v="2597" actId="2711"/>
          <ac:spMkLst>
            <pc:docMk/>
            <pc:sldMk cId="3183985140" sldId="258"/>
            <ac:spMk id="2" creationId="{A0580CF2-97D2-8285-B051-B6073B781CF2}"/>
          </ac:spMkLst>
        </pc:spChg>
        <pc:spChg chg="mod">
          <ac:chgData name="Bradlee Wahid Cotton" userId="21cbb4c4607c6155" providerId="LiveId" clId="{95EC19EB-291C-4970-A4B5-06F1193F91BA}" dt="2026-07-21T17:49:38.975" v="2642" actId="20577"/>
          <ac:spMkLst>
            <pc:docMk/>
            <pc:sldMk cId="3183985140" sldId="258"/>
            <ac:spMk id="3" creationId="{44F7FF25-3A10-C1FB-13FB-655C42E1994A}"/>
          </ac:spMkLst>
        </pc:spChg>
      </pc:sldChg>
      <pc:sldChg chg="addSp delSp modSp new mod modNotesTx">
        <pc:chgData name="Bradlee Wahid Cotton" userId="21cbb4c4607c6155" providerId="LiveId" clId="{95EC19EB-291C-4970-A4B5-06F1193F91BA}" dt="2026-07-21T18:49:31.833" v="3703" actId="478"/>
        <pc:sldMkLst>
          <pc:docMk/>
          <pc:sldMk cId="2503145095" sldId="259"/>
        </pc:sldMkLst>
        <pc:spChg chg="mod">
          <ac:chgData name="Bradlee Wahid Cotton" userId="21cbb4c4607c6155" providerId="LiveId" clId="{95EC19EB-291C-4970-A4B5-06F1193F91BA}" dt="2026-07-21T17:42:08.511" v="2290" actId="2711"/>
          <ac:spMkLst>
            <pc:docMk/>
            <pc:sldMk cId="2503145095" sldId="259"/>
            <ac:spMk id="2" creationId="{74943900-D5B7-0B57-AFC9-D168E4B3A0C9}"/>
          </ac:spMkLst>
        </pc:spChg>
        <pc:spChg chg="add mod">
          <ac:chgData name="Bradlee Wahid Cotton" userId="21cbb4c4607c6155" providerId="LiveId" clId="{95EC19EB-291C-4970-A4B5-06F1193F91BA}" dt="2026-07-21T18:48:38.208" v="3702" actId="1076"/>
          <ac:spMkLst>
            <pc:docMk/>
            <pc:sldMk cId="2503145095" sldId="259"/>
            <ac:spMk id="15" creationId="{4BD595A4-AABB-7825-1345-87EE87FA48BB}"/>
          </ac:spMkLst>
        </pc:spChg>
        <pc:grpChg chg="add mod">
          <ac:chgData name="Bradlee Wahid Cotton" userId="21cbb4c4607c6155" providerId="LiveId" clId="{95EC19EB-291C-4970-A4B5-06F1193F91BA}" dt="2026-07-21T17:41:45.415" v="2289" actId="1076"/>
          <ac:grpSpMkLst>
            <pc:docMk/>
            <pc:sldMk cId="2503145095" sldId="259"/>
            <ac:grpSpMk id="14" creationId="{65B96456-1475-CF2E-A759-EAB4D9AA1B84}"/>
          </ac:grpSpMkLst>
        </pc:grpChg>
        <pc:picChg chg="add mod modCrop">
          <ac:chgData name="Bradlee Wahid Cotton" userId="21cbb4c4607c6155" providerId="LiveId" clId="{95EC19EB-291C-4970-A4B5-06F1193F91BA}" dt="2026-07-21T17:41:17.767" v="2282" actId="164"/>
          <ac:picMkLst>
            <pc:docMk/>
            <pc:sldMk cId="2503145095" sldId="259"/>
            <ac:picMk id="7" creationId="{7DFAB8B7-39E5-9367-D77B-8EB6FA8141DB}"/>
          </ac:picMkLst>
        </pc:picChg>
        <pc:picChg chg="add mod">
          <ac:chgData name="Bradlee Wahid Cotton" userId="21cbb4c4607c6155" providerId="LiveId" clId="{95EC19EB-291C-4970-A4B5-06F1193F91BA}" dt="2026-07-21T17:41:17.767" v="2282" actId="164"/>
          <ac:picMkLst>
            <pc:docMk/>
            <pc:sldMk cId="2503145095" sldId="259"/>
            <ac:picMk id="11" creationId="{66A1861E-9EED-A0EF-B0A7-88CC43DE7073}"/>
          </ac:picMkLst>
        </pc:picChg>
        <pc:picChg chg="add mod">
          <ac:chgData name="Bradlee Wahid Cotton" userId="21cbb4c4607c6155" providerId="LiveId" clId="{95EC19EB-291C-4970-A4B5-06F1193F91BA}" dt="2026-07-21T17:41:17.767" v="2282" actId="164"/>
          <ac:picMkLst>
            <pc:docMk/>
            <pc:sldMk cId="2503145095" sldId="259"/>
            <ac:picMk id="13" creationId="{2089F3EC-3511-3C9B-C424-28C1451D7246}"/>
          </ac:picMkLst>
        </pc:picChg>
      </pc:sldChg>
      <pc:sldChg chg="addSp modSp new mod ord modNotesTx">
        <pc:chgData name="Bradlee Wahid Cotton" userId="21cbb4c4607c6155" providerId="LiveId" clId="{95EC19EB-291C-4970-A4B5-06F1193F91BA}" dt="2026-07-22T20:31:25.051" v="5454"/>
        <pc:sldMkLst>
          <pc:docMk/>
          <pc:sldMk cId="48057306" sldId="260"/>
        </pc:sldMkLst>
        <pc:spChg chg="mod">
          <ac:chgData name="Bradlee Wahid Cotton" userId="21cbb4c4607c6155" providerId="LiveId" clId="{95EC19EB-291C-4970-A4B5-06F1193F91BA}" dt="2026-07-21T17:58:21.185" v="2643" actId="2711"/>
          <ac:spMkLst>
            <pc:docMk/>
            <pc:sldMk cId="48057306" sldId="260"/>
            <ac:spMk id="2" creationId="{60937CF2-3206-7DC8-20F2-BEA802F66398}"/>
          </ac:spMkLst>
        </pc:spChg>
        <pc:spChg chg="mod">
          <ac:chgData name="Bradlee Wahid Cotton" userId="21cbb4c4607c6155" providerId="LiveId" clId="{95EC19EB-291C-4970-A4B5-06F1193F91BA}" dt="2026-07-22T18:53:07.290" v="4474" actId="2711"/>
          <ac:spMkLst>
            <pc:docMk/>
            <pc:sldMk cId="48057306" sldId="260"/>
            <ac:spMk id="3" creationId="{ACDE8AAA-E5B3-46CA-3A66-3712471D6353}"/>
          </ac:spMkLst>
        </pc:spChg>
        <pc:grpChg chg="add mod">
          <ac:chgData name="Bradlee Wahid Cotton" userId="21cbb4c4607c6155" providerId="LiveId" clId="{95EC19EB-291C-4970-A4B5-06F1193F91BA}" dt="2026-07-22T18:52:47.412" v="4450" actId="1038"/>
          <ac:grpSpMkLst>
            <pc:docMk/>
            <pc:sldMk cId="48057306" sldId="260"/>
            <ac:grpSpMk id="14" creationId="{C8C6F29D-3782-F788-E30E-E037D796BBF6}"/>
          </ac:grpSpMkLst>
        </pc:grpChg>
        <pc:picChg chg="add mod">
          <ac:chgData name="Bradlee Wahid Cotton" userId="21cbb4c4607c6155" providerId="LiveId" clId="{95EC19EB-291C-4970-A4B5-06F1193F91BA}" dt="2026-07-22T18:52:42.263" v="4439" actId="164"/>
          <ac:picMkLst>
            <pc:docMk/>
            <pc:sldMk cId="48057306" sldId="260"/>
            <ac:picMk id="5" creationId="{CC8994F5-5A97-DE5E-84D6-804E2CB0F61F}"/>
          </ac:picMkLst>
        </pc:picChg>
        <pc:picChg chg="add mod">
          <ac:chgData name="Bradlee Wahid Cotton" userId="21cbb4c4607c6155" providerId="LiveId" clId="{95EC19EB-291C-4970-A4B5-06F1193F91BA}" dt="2026-07-22T18:52:42.263" v="4439" actId="164"/>
          <ac:picMkLst>
            <pc:docMk/>
            <pc:sldMk cId="48057306" sldId="260"/>
            <ac:picMk id="7" creationId="{3787051F-81D6-3DE2-6841-394E499D0FF2}"/>
          </ac:picMkLst>
        </pc:picChg>
        <pc:picChg chg="add mod">
          <ac:chgData name="Bradlee Wahid Cotton" userId="21cbb4c4607c6155" providerId="LiveId" clId="{95EC19EB-291C-4970-A4B5-06F1193F91BA}" dt="2026-07-22T18:52:42.263" v="4439" actId="164"/>
          <ac:picMkLst>
            <pc:docMk/>
            <pc:sldMk cId="48057306" sldId="260"/>
            <ac:picMk id="9" creationId="{97CAF6A5-3D0C-E878-64B8-3E1662CB9607}"/>
          </ac:picMkLst>
        </pc:picChg>
        <pc:picChg chg="add mod">
          <ac:chgData name="Bradlee Wahid Cotton" userId="21cbb4c4607c6155" providerId="LiveId" clId="{95EC19EB-291C-4970-A4B5-06F1193F91BA}" dt="2026-07-22T18:52:42.263" v="4439" actId="164"/>
          <ac:picMkLst>
            <pc:docMk/>
            <pc:sldMk cId="48057306" sldId="260"/>
            <ac:picMk id="11" creationId="{904AD2F6-70F4-CCFC-0623-328B4815E72F}"/>
          </ac:picMkLst>
        </pc:picChg>
        <pc:picChg chg="add mod">
          <ac:chgData name="Bradlee Wahid Cotton" userId="21cbb4c4607c6155" providerId="LiveId" clId="{95EC19EB-291C-4970-A4B5-06F1193F91BA}" dt="2026-07-22T18:52:42.263" v="4439" actId="164"/>
          <ac:picMkLst>
            <pc:docMk/>
            <pc:sldMk cId="48057306" sldId="260"/>
            <ac:picMk id="13" creationId="{F40A0111-627B-CF27-AE3D-CAB28F9AF4C8}"/>
          </ac:picMkLst>
        </pc:picChg>
      </pc:sldChg>
      <pc:sldChg chg="addSp modSp new mod">
        <pc:chgData name="Bradlee Wahid Cotton" userId="21cbb4c4607c6155" providerId="LiveId" clId="{95EC19EB-291C-4970-A4B5-06F1193F91BA}" dt="2026-07-22T18:48:19.282" v="4393" actId="22"/>
        <pc:sldMkLst>
          <pc:docMk/>
          <pc:sldMk cId="3753603457" sldId="262"/>
        </pc:sldMkLst>
        <pc:spChg chg="mod">
          <ac:chgData name="Bradlee Wahid Cotton" userId="21cbb4c4607c6155" providerId="LiveId" clId="{95EC19EB-291C-4970-A4B5-06F1193F91BA}" dt="2026-07-20T17:01:38.879" v="1639" actId="20577"/>
          <ac:spMkLst>
            <pc:docMk/>
            <pc:sldMk cId="3753603457" sldId="262"/>
            <ac:spMk id="2" creationId="{3F8EA541-F4F0-3712-1D04-6A7475B1F271}"/>
          </ac:spMkLst>
        </pc:spChg>
        <pc:spChg chg="add">
          <ac:chgData name="Bradlee Wahid Cotton" userId="21cbb4c4607c6155" providerId="LiveId" clId="{95EC19EB-291C-4970-A4B5-06F1193F91BA}" dt="2026-07-22T18:48:19.282" v="4393" actId="22"/>
          <ac:spMkLst>
            <pc:docMk/>
            <pc:sldMk cId="3753603457" sldId="262"/>
            <ac:spMk id="5" creationId="{C7079A93-D1FA-5145-DCBE-93A314232810}"/>
          </ac:spMkLst>
        </pc:spChg>
      </pc:sldChg>
      <pc:sldChg chg="addSp delSp modSp add mod modNotesTx">
        <pc:chgData name="Bradlee Wahid Cotton" userId="21cbb4c4607c6155" providerId="LiveId" clId="{95EC19EB-291C-4970-A4B5-06F1193F91BA}" dt="2026-07-22T18:58:05.809" v="4500" actId="1076"/>
        <pc:sldMkLst>
          <pc:docMk/>
          <pc:sldMk cId="3575845527" sldId="264"/>
        </pc:sldMkLst>
        <pc:spChg chg="mod">
          <ac:chgData name="Bradlee Wahid Cotton" userId="21cbb4c4607c6155" providerId="LiveId" clId="{95EC19EB-291C-4970-A4B5-06F1193F91BA}" dt="2026-07-22T18:35:31.976" v="4229" actId="20577"/>
          <ac:spMkLst>
            <pc:docMk/>
            <pc:sldMk cId="3575845527" sldId="264"/>
            <ac:spMk id="2" creationId="{09695961-3D29-AA53-BDA9-48A9173A5D5C}"/>
          </ac:spMkLst>
        </pc:spChg>
        <pc:spChg chg="del">
          <ac:chgData name="Bradlee Wahid Cotton" userId="21cbb4c4607c6155" providerId="LiveId" clId="{95EC19EB-291C-4970-A4B5-06F1193F91BA}" dt="2026-07-22T18:56:34.745" v="4491" actId="478"/>
          <ac:spMkLst>
            <pc:docMk/>
            <pc:sldMk cId="3575845527" sldId="264"/>
            <ac:spMk id="3" creationId="{5DF6A537-7DD8-196E-D906-8F6C82FA0053}"/>
          </ac:spMkLst>
        </pc:spChg>
        <pc:spChg chg="add mod">
          <ac:chgData name="Bradlee Wahid Cotton" userId="21cbb4c4607c6155" providerId="LiveId" clId="{95EC19EB-291C-4970-A4B5-06F1193F91BA}" dt="2026-07-22T18:58:05.809" v="4500" actId="1076"/>
          <ac:spMkLst>
            <pc:docMk/>
            <pc:sldMk cId="3575845527" sldId="264"/>
            <ac:spMk id="4" creationId="{CF191752-C2D7-7ED2-F483-698C961A2C4B}"/>
          </ac:spMkLst>
        </pc:spChg>
        <pc:spChg chg="add mod">
          <ac:chgData name="Bradlee Wahid Cotton" userId="21cbb4c4607c6155" providerId="LiveId" clId="{95EC19EB-291C-4970-A4B5-06F1193F91BA}" dt="2026-07-22T18:58:05.809" v="4500" actId="1076"/>
          <ac:spMkLst>
            <pc:docMk/>
            <pc:sldMk cId="3575845527" sldId="264"/>
            <ac:spMk id="5" creationId="{EBF603FE-1657-60D6-79CF-CA3FBA56E5FB}"/>
          </ac:spMkLst>
        </pc:spChg>
        <pc:spChg chg="add del">
          <ac:chgData name="Bradlee Wahid Cotton" userId="21cbb4c4607c6155" providerId="LiveId" clId="{95EC19EB-291C-4970-A4B5-06F1193F91BA}" dt="2026-07-22T18:54:21.687" v="4476" actId="478"/>
          <ac:spMkLst>
            <pc:docMk/>
            <pc:sldMk cId="3575845527" sldId="264"/>
            <ac:spMk id="7" creationId="{5C723F35-5B01-824E-0DB6-2400BAA0D74E}"/>
          </ac:spMkLst>
        </pc:spChg>
        <pc:picChg chg="add mod">
          <ac:chgData name="Bradlee Wahid Cotton" userId="21cbb4c4607c6155" providerId="LiveId" clId="{95EC19EB-291C-4970-A4B5-06F1193F91BA}" dt="2026-07-22T18:56:25.158" v="4490" actId="1076"/>
          <ac:picMkLst>
            <pc:docMk/>
            <pc:sldMk cId="3575845527" sldId="264"/>
            <ac:picMk id="9" creationId="{BFA6A859-97B0-D4D1-E8FC-2B291F81EA48}"/>
          </ac:picMkLst>
        </pc:picChg>
      </pc:sldChg>
      <pc:sldChg chg="addSp delSp modSp add mod ord modClrScheme chgLayout modNotesTx">
        <pc:chgData name="Bradlee Wahid Cotton" userId="21cbb4c4607c6155" providerId="LiveId" clId="{95EC19EB-291C-4970-A4B5-06F1193F91BA}" dt="2026-07-22T18:14:56.423" v="4108" actId="1037"/>
        <pc:sldMkLst>
          <pc:docMk/>
          <pc:sldMk cId="3364630673" sldId="265"/>
        </pc:sldMkLst>
        <pc:spChg chg="mod ord">
          <ac:chgData name="Bradlee Wahid Cotton" userId="21cbb4c4607c6155" providerId="LiveId" clId="{95EC19EB-291C-4970-A4B5-06F1193F91BA}" dt="2026-07-22T17:32:59.649" v="3791" actId="2711"/>
          <ac:spMkLst>
            <pc:docMk/>
            <pc:sldMk cId="3364630673" sldId="265"/>
            <ac:spMk id="2" creationId="{CD8455EA-CA4C-EC32-25E7-5723FB0B9557}"/>
          </ac:spMkLst>
        </pc:spChg>
        <pc:spChg chg="add mod ord">
          <ac:chgData name="Bradlee Wahid Cotton" userId="21cbb4c4607c6155" providerId="LiveId" clId="{95EC19EB-291C-4970-A4B5-06F1193F91BA}" dt="2026-07-22T18:14:56.423" v="4108" actId="1037"/>
          <ac:spMkLst>
            <pc:docMk/>
            <pc:sldMk cId="3364630673" sldId="265"/>
            <ac:spMk id="3" creationId="{374B9A7A-7B6E-99CF-E35C-0EA1F8977F5E}"/>
          </ac:spMkLst>
        </pc:spChg>
        <pc:spChg chg="add mod ord">
          <ac:chgData name="Bradlee Wahid Cotton" userId="21cbb4c4607c6155" providerId="LiveId" clId="{95EC19EB-291C-4970-A4B5-06F1193F91BA}" dt="2026-07-22T18:14:56.423" v="4108" actId="1037"/>
          <ac:spMkLst>
            <pc:docMk/>
            <pc:sldMk cId="3364630673" sldId="265"/>
            <ac:spMk id="4" creationId="{69AA4302-CFA7-3F49-9831-567D922D89C7}"/>
          </ac:spMkLst>
        </pc:spChg>
        <pc:spChg chg="add mod ord">
          <ac:chgData name="Bradlee Wahid Cotton" userId="21cbb4c4607c6155" providerId="LiveId" clId="{95EC19EB-291C-4970-A4B5-06F1193F91BA}" dt="2026-07-22T18:12:07.662" v="4088" actId="20577"/>
          <ac:spMkLst>
            <pc:docMk/>
            <pc:sldMk cId="3364630673" sldId="265"/>
            <ac:spMk id="5" creationId="{3BF45F68-3A07-98B8-465C-76C36CB6818E}"/>
          </ac:spMkLst>
        </pc:spChg>
        <pc:spChg chg="add mod">
          <ac:chgData name="Bradlee Wahid Cotton" userId="21cbb4c4607c6155" providerId="LiveId" clId="{95EC19EB-291C-4970-A4B5-06F1193F91BA}" dt="2026-07-22T18:14:56.423" v="4108" actId="1037"/>
          <ac:spMkLst>
            <pc:docMk/>
            <pc:sldMk cId="3364630673" sldId="265"/>
            <ac:spMk id="6" creationId="{CD2F3BDA-EE0A-A049-AE44-02BE72AAA820}"/>
          </ac:spMkLst>
        </pc:spChg>
        <pc:spChg chg="add mod ord">
          <ac:chgData name="Bradlee Wahid Cotton" userId="21cbb4c4607c6155" providerId="LiveId" clId="{95EC19EB-291C-4970-A4B5-06F1193F91BA}" dt="2026-07-22T18:14:56.423" v="4108" actId="1037"/>
          <ac:spMkLst>
            <pc:docMk/>
            <pc:sldMk cId="3364630673" sldId="265"/>
            <ac:spMk id="8" creationId="{5B0D89EB-93AB-E820-BCBD-1CD6ACBD7C83}"/>
          </ac:spMkLst>
        </pc:spChg>
        <pc:spChg chg="add mod ord">
          <ac:chgData name="Bradlee Wahid Cotton" userId="21cbb4c4607c6155" providerId="LiveId" clId="{95EC19EB-291C-4970-A4B5-06F1193F91BA}" dt="2026-07-22T18:12:26.787" v="4089" actId="14100"/>
          <ac:spMkLst>
            <pc:docMk/>
            <pc:sldMk cId="3364630673" sldId="265"/>
            <ac:spMk id="10" creationId="{ABE3F687-93F3-0C93-1B14-057314F4B2AF}"/>
          </ac:spMkLst>
        </pc:spChg>
        <pc:spChg chg="add mod ord">
          <ac:chgData name="Bradlee Wahid Cotton" userId="21cbb4c4607c6155" providerId="LiveId" clId="{95EC19EB-291C-4970-A4B5-06F1193F91BA}" dt="2026-07-22T18:12:30.931" v="4090" actId="14100"/>
          <ac:spMkLst>
            <pc:docMk/>
            <pc:sldMk cId="3364630673" sldId="265"/>
            <ac:spMk id="12" creationId="{86575683-D270-A1B9-D73E-CE6E40842E68}"/>
          </ac:spMkLst>
        </pc:spChg>
        <pc:spChg chg="add mod">
          <ac:chgData name="Bradlee Wahid Cotton" userId="21cbb4c4607c6155" providerId="LiveId" clId="{95EC19EB-291C-4970-A4B5-06F1193F91BA}" dt="2026-07-22T18:13:10.697" v="4100" actId="20577"/>
          <ac:spMkLst>
            <pc:docMk/>
            <pc:sldMk cId="3364630673" sldId="265"/>
            <ac:spMk id="18" creationId="{223789AD-C80E-3A2D-CEB6-16915327CE58}"/>
          </ac:spMkLst>
        </pc:spChg>
        <pc:cxnChg chg="add mod">
          <ac:chgData name="Bradlee Wahid Cotton" userId="21cbb4c4607c6155" providerId="LiveId" clId="{95EC19EB-291C-4970-A4B5-06F1193F91BA}" dt="2026-07-22T18:14:56.423" v="4108" actId="1037"/>
          <ac:cxnSpMkLst>
            <pc:docMk/>
            <pc:sldMk cId="3364630673" sldId="265"/>
            <ac:cxnSpMk id="14" creationId="{1411FD54-1ECA-A18B-2839-8FD21F3797B9}"/>
          </ac:cxnSpMkLst>
        </pc:cxnChg>
        <pc:cxnChg chg="add mod">
          <ac:chgData name="Bradlee Wahid Cotton" userId="21cbb4c4607c6155" providerId="LiveId" clId="{95EC19EB-291C-4970-A4B5-06F1193F91BA}" dt="2026-07-22T17:41:50.081" v="3845" actId="692"/>
          <ac:cxnSpMkLst>
            <pc:docMk/>
            <pc:sldMk cId="3364630673" sldId="265"/>
            <ac:cxnSpMk id="16" creationId="{754133CC-83DD-D888-B845-FD90E69B5A7C}"/>
          </ac:cxnSpMkLst>
        </pc:cxnChg>
      </pc:sldChg>
      <pc:sldChg chg="addSp delSp modSp add mod">
        <pc:chgData name="Bradlee Wahid Cotton" userId="21cbb4c4607c6155" providerId="LiveId" clId="{95EC19EB-291C-4970-A4B5-06F1193F91BA}" dt="2026-07-21T19:15:35.271" v="3771" actId="403"/>
        <pc:sldMkLst>
          <pc:docMk/>
          <pc:sldMk cId="2199720399" sldId="266"/>
        </pc:sldMkLst>
        <pc:spChg chg="mod">
          <ac:chgData name="Bradlee Wahid Cotton" userId="21cbb4c4607c6155" providerId="LiveId" clId="{95EC19EB-291C-4970-A4B5-06F1193F91BA}" dt="2026-07-21T17:19:00.005" v="2158" actId="2711"/>
          <ac:spMkLst>
            <pc:docMk/>
            <pc:sldMk cId="2199720399" sldId="266"/>
            <ac:spMk id="2" creationId="{BE02981A-8F11-B6CB-4982-B13ECE22A97F}"/>
          </ac:spMkLst>
        </pc:spChg>
        <pc:spChg chg="add mod">
          <ac:chgData name="Bradlee Wahid Cotton" userId="21cbb4c4607c6155" providerId="LiveId" clId="{95EC19EB-291C-4970-A4B5-06F1193F91BA}" dt="2026-07-21T17:19:19.879" v="2159" actId="2711"/>
          <ac:spMkLst>
            <pc:docMk/>
            <pc:sldMk cId="2199720399" sldId="266"/>
            <ac:spMk id="6" creationId="{FADB88A3-A9E8-C42F-5FB1-E12142A02839}"/>
          </ac:spMkLst>
        </pc:spChg>
        <pc:spChg chg="add mod">
          <ac:chgData name="Bradlee Wahid Cotton" userId="21cbb4c4607c6155" providerId="LiveId" clId="{95EC19EB-291C-4970-A4B5-06F1193F91BA}" dt="2026-07-21T17:19:19.879" v="2159" actId="2711"/>
          <ac:spMkLst>
            <pc:docMk/>
            <pc:sldMk cId="2199720399" sldId="266"/>
            <ac:spMk id="8" creationId="{4F97F107-FD8F-D57D-F007-499D65645AC0}"/>
          </ac:spMkLst>
        </pc:spChg>
        <pc:spChg chg="add mod">
          <ac:chgData name="Bradlee Wahid Cotton" userId="21cbb4c4607c6155" providerId="LiveId" clId="{95EC19EB-291C-4970-A4B5-06F1193F91BA}" dt="2026-07-21T17:19:19.879" v="2159" actId="2711"/>
          <ac:spMkLst>
            <pc:docMk/>
            <pc:sldMk cId="2199720399" sldId="266"/>
            <ac:spMk id="10" creationId="{98B9E9D2-6185-4AD0-AA9F-F5438366556A}"/>
          </ac:spMkLst>
        </pc:spChg>
        <pc:spChg chg="add mod">
          <ac:chgData name="Bradlee Wahid Cotton" userId="21cbb4c4607c6155" providerId="LiveId" clId="{95EC19EB-291C-4970-A4B5-06F1193F91BA}" dt="2026-07-21T19:15:35.271" v="3771" actId="403"/>
          <ac:spMkLst>
            <pc:docMk/>
            <pc:sldMk cId="2199720399" sldId="266"/>
            <ac:spMk id="11" creationId="{9E5A14A9-288A-0776-7349-EBD2067602FD}"/>
          </ac:spMkLst>
        </pc:spChg>
        <pc:spChg chg="add mod">
          <ac:chgData name="Bradlee Wahid Cotton" userId="21cbb4c4607c6155" providerId="LiveId" clId="{95EC19EB-291C-4970-A4B5-06F1193F91BA}" dt="2026-07-20T18:37:22.442" v="1743" actId="207"/>
          <ac:spMkLst>
            <pc:docMk/>
            <pc:sldMk cId="2199720399" sldId="266"/>
            <ac:spMk id="20" creationId="{5C2C0030-44B5-B04F-39C4-99BBAA5699C4}"/>
          </ac:spMkLst>
        </pc:spChg>
        <pc:spChg chg="add mod">
          <ac:chgData name="Bradlee Wahid Cotton" userId="21cbb4c4607c6155" providerId="LiveId" clId="{95EC19EB-291C-4970-A4B5-06F1193F91BA}" dt="2026-07-20T18:37:44.741" v="1746" actId="207"/>
          <ac:spMkLst>
            <pc:docMk/>
            <pc:sldMk cId="2199720399" sldId="266"/>
            <ac:spMk id="22" creationId="{33065B17-2663-3603-B6BA-C81C9C228A16}"/>
          </ac:spMkLst>
        </pc:spChg>
        <pc:spChg chg="add mod">
          <ac:chgData name="Bradlee Wahid Cotton" userId="21cbb4c4607c6155" providerId="LiveId" clId="{95EC19EB-291C-4970-A4B5-06F1193F91BA}" dt="2026-07-20T18:38:06.470" v="1751" actId="207"/>
          <ac:spMkLst>
            <pc:docMk/>
            <pc:sldMk cId="2199720399" sldId="266"/>
            <ac:spMk id="24" creationId="{EF044D90-9CD5-3F36-12B7-AFD65C3F5C0C}"/>
          </ac:spMkLst>
        </pc:spChg>
        <pc:spChg chg="add mod ord">
          <ac:chgData name="Bradlee Wahid Cotton" userId="21cbb4c4607c6155" providerId="LiveId" clId="{95EC19EB-291C-4970-A4B5-06F1193F91BA}" dt="2026-07-21T17:22:22.920" v="2171" actId="207"/>
          <ac:spMkLst>
            <pc:docMk/>
            <pc:sldMk cId="2199720399" sldId="266"/>
            <ac:spMk id="25" creationId="{60C86965-D71A-A444-792A-B70F4CD46F0D}"/>
          </ac:spMkLst>
        </pc:spChg>
        <pc:spChg chg="add mod ord">
          <ac:chgData name="Bradlee Wahid Cotton" userId="21cbb4c4607c6155" providerId="LiveId" clId="{95EC19EB-291C-4970-A4B5-06F1193F91BA}" dt="2026-07-21T17:20:20.830" v="2164" actId="207"/>
          <ac:spMkLst>
            <pc:docMk/>
            <pc:sldMk cId="2199720399" sldId="266"/>
            <ac:spMk id="27" creationId="{CACB6019-7538-9B7A-B924-220C845B2DF7}"/>
          </ac:spMkLst>
        </pc:spChg>
        <pc:spChg chg="add mod ord">
          <ac:chgData name="Bradlee Wahid Cotton" userId="21cbb4c4607c6155" providerId="LiveId" clId="{95EC19EB-291C-4970-A4B5-06F1193F91BA}" dt="2026-07-21T17:20:08.069" v="2163" actId="207"/>
          <ac:spMkLst>
            <pc:docMk/>
            <pc:sldMk cId="2199720399" sldId="266"/>
            <ac:spMk id="29" creationId="{887C2AF7-7B50-F533-1892-BB581DE92875}"/>
          </ac:spMkLst>
        </pc:spChg>
        <pc:spChg chg="add mod">
          <ac:chgData name="Bradlee Wahid Cotton" userId="21cbb4c4607c6155" providerId="LiveId" clId="{95EC19EB-291C-4970-A4B5-06F1193F91BA}" dt="2026-07-21T19:15:35.271" v="3771" actId="403"/>
          <ac:spMkLst>
            <pc:docMk/>
            <pc:sldMk cId="2199720399" sldId="266"/>
            <ac:spMk id="30" creationId="{5E952345-3249-D386-33C2-B4E7B1DB44BF}"/>
          </ac:spMkLst>
        </pc:spChg>
        <pc:picChg chg="add mod">
          <ac:chgData name="Bradlee Wahid Cotton" userId="21cbb4c4607c6155" providerId="LiveId" clId="{95EC19EB-291C-4970-A4B5-06F1193F91BA}" dt="2026-07-21T17:16:35.216" v="2141" actId="1076"/>
          <ac:picMkLst>
            <pc:docMk/>
            <pc:sldMk cId="2199720399" sldId="266"/>
            <ac:picMk id="4" creationId="{355555AE-AA38-2158-6924-C88D5F1E1A61}"/>
          </ac:picMkLst>
        </pc:picChg>
      </pc:sldChg>
      <pc:sldChg chg="addSp delSp modSp new mod">
        <pc:chgData name="Bradlee Wahid Cotton" userId="21cbb4c4607c6155" providerId="LiveId" clId="{95EC19EB-291C-4970-A4B5-06F1193F91BA}" dt="2026-07-22T21:06:21.960" v="5618" actId="1076"/>
        <pc:sldMkLst>
          <pc:docMk/>
          <pc:sldMk cId="3831609175" sldId="267"/>
        </pc:sldMkLst>
        <pc:spChg chg="mod">
          <ac:chgData name="Bradlee Wahid Cotton" userId="21cbb4c4607c6155" providerId="LiveId" clId="{95EC19EB-291C-4970-A4B5-06F1193F91BA}" dt="2026-07-22T20:57:19.721" v="5576" actId="2711"/>
          <ac:spMkLst>
            <pc:docMk/>
            <pc:sldMk cId="3831609175" sldId="267"/>
            <ac:spMk id="2" creationId="{06D70BF8-2308-97E2-1896-8D334ECF4929}"/>
          </ac:spMkLst>
        </pc:spChg>
        <pc:spChg chg="mod">
          <ac:chgData name="Bradlee Wahid Cotton" userId="21cbb4c4607c6155" providerId="LiveId" clId="{95EC19EB-291C-4970-A4B5-06F1193F91BA}" dt="2026-07-22T21:05:34.737" v="5617" actId="11"/>
          <ac:spMkLst>
            <pc:docMk/>
            <pc:sldMk cId="3831609175" sldId="267"/>
            <ac:spMk id="3" creationId="{B6860AB7-44B3-F545-B752-10352396C12F}"/>
          </ac:spMkLst>
        </pc:spChg>
        <pc:spChg chg="add del">
          <ac:chgData name="Bradlee Wahid Cotton" userId="21cbb4c4607c6155" providerId="LiveId" clId="{95EC19EB-291C-4970-A4B5-06F1193F91BA}" dt="2026-07-22T20:53:33.038" v="5455" actId="478"/>
          <ac:spMkLst>
            <pc:docMk/>
            <pc:sldMk cId="3831609175" sldId="267"/>
            <ac:spMk id="5" creationId="{F16F9D32-144B-E390-B394-0F7C450AD566}"/>
          </ac:spMkLst>
        </pc:spChg>
        <pc:picChg chg="add mod">
          <ac:chgData name="Bradlee Wahid Cotton" userId="21cbb4c4607c6155" providerId="LiveId" clId="{95EC19EB-291C-4970-A4B5-06F1193F91BA}" dt="2026-07-22T21:06:21.960" v="5618" actId="1076"/>
          <ac:picMkLst>
            <pc:docMk/>
            <pc:sldMk cId="3831609175" sldId="267"/>
            <ac:picMk id="7" creationId="{E3AFC7A9-0CB8-C761-3B2E-E1F80BA5FEB6}"/>
          </ac:picMkLst>
        </pc:picChg>
      </pc:sldChg>
      <pc:sldChg chg="addSp delSp modSp new mod ord">
        <pc:chgData name="Bradlee Wahid Cotton" userId="21cbb4c4607c6155" providerId="LiveId" clId="{95EC19EB-291C-4970-A4B5-06F1193F91BA}" dt="2026-07-22T20:28:43.539" v="5399"/>
        <pc:sldMkLst>
          <pc:docMk/>
          <pc:sldMk cId="228983628" sldId="268"/>
        </pc:sldMkLst>
        <pc:spChg chg="mod">
          <ac:chgData name="Bradlee Wahid Cotton" userId="21cbb4c4607c6155" providerId="LiveId" clId="{95EC19EB-291C-4970-A4B5-06F1193F91BA}" dt="2026-07-21T18:13:57.657" v="2685" actId="2711"/>
          <ac:spMkLst>
            <pc:docMk/>
            <pc:sldMk cId="228983628" sldId="268"/>
            <ac:spMk id="2" creationId="{A01B9F84-A3E2-A636-33C1-43EA42EE1344}"/>
          </ac:spMkLst>
        </pc:spChg>
        <pc:spChg chg="mod">
          <ac:chgData name="Bradlee Wahid Cotton" userId="21cbb4c4607c6155" providerId="LiveId" clId="{95EC19EB-291C-4970-A4B5-06F1193F91BA}" dt="2026-07-22T19:03:56.983" v="4653" actId="20577"/>
          <ac:spMkLst>
            <pc:docMk/>
            <pc:sldMk cId="228983628" sldId="268"/>
            <ac:spMk id="3" creationId="{96074591-6985-BE3D-2E0A-878F41E287AB}"/>
          </ac:spMkLst>
        </pc:spChg>
        <pc:picChg chg="add mod">
          <ac:chgData name="Bradlee Wahid Cotton" userId="21cbb4c4607c6155" providerId="LiveId" clId="{95EC19EB-291C-4970-A4B5-06F1193F91BA}" dt="2026-07-21T18:28:20.767" v="3227" actId="1076"/>
          <ac:picMkLst>
            <pc:docMk/>
            <pc:sldMk cId="228983628" sldId="268"/>
            <ac:picMk id="7" creationId="{6D408FFD-7B99-F12B-A72F-4456739E6744}"/>
          </ac:picMkLst>
        </pc:picChg>
      </pc:sldChg>
      <pc:sldChg chg="addSp delSp modSp new del mod">
        <pc:chgData name="Bradlee Wahid Cotton" userId="21cbb4c4607c6155" providerId="LiveId" clId="{95EC19EB-291C-4970-A4B5-06F1193F91BA}" dt="2026-07-22T20:08:37.459" v="5267" actId="47"/>
        <pc:sldMkLst>
          <pc:docMk/>
          <pc:sldMk cId="1689876714" sldId="269"/>
        </pc:sldMkLst>
        <pc:spChg chg="mod">
          <ac:chgData name="Bradlee Wahid Cotton" userId="21cbb4c4607c6155" providerId="LiveId" clId="{95EC19EB-291C-4970-A4B5-06F1193F91BA}" dt="2026-07-22T20:04:20.054" v="5191" actId="20577"/>
          <ac:spMkLst>
            <pc:docMk/>
            <pc:sldMk cId="1689876714" sldId="269"/>
            <ac:spMk id="2" creationId="{FDC780ED-58AA-B3CD-5BF6-861100358115}"/>
          </ac:spMkLst>
        </pc:spChg>
        <pc:spChg chg="add del">
          <ac:chgData name="Bradlee Wahid Cotton" userId="21cbb4c4607c6155" providerId="LiveId" clId="{95EC19EB-291C-4970-A4B5-06F1193F91BA}" dt="2026-07-22T19:24:43.632" v="4752" actId="478"/>
          <ac:spMkLst>
            <pc:docMk/>
            <pc:sldMk cId="1689876714" sldId="269"/>
            <ac:spMk id="4" creationId="{7B594F12-9966-1594-CD4A-3580952F6DD5}"/>
          </ac:spMkLst>
        </pc:spChg>
        <pc:spChg chg="add del mod">
          <ac:chgData name="Bradlee Wahid Cotton" userId="21cbb4c4607c6155" providerId="LiveId" clId="{95EC19EB-291C-4970-A4B5-06F1193F91BA}" dt="2026-07-22T19:24:41.985" v="4751" actId="478"/>
          <ac:spMkLst>
            <pc:docMk/>
            <pc:sldMk cId="1689876714" sldId="269"/>
            <ac:spMk id="11" creationId="{9641E617-DDCF-F7FE-D631-6F80569B9C12}"/>
          </ac:spMkLst>
        </pc:spChg>
        <pc:spChg chg="add mod">
          <ac:chgData name="Bradlee Wahid Cotton" userId="21cbb4c4607c6155" providerId="LiveId" clId="{95EC19EB-291C-4970-A4B5-06F1193F91BA}" dt="2026-07-22T19:27:41.183" v="4869" actId="1036"/>
          <ac:spMkLst>
            <pc:docMk/>
            <pc:sldMk cId="1689876714" sldId="269"/>
            <ac:spMk id="14" creationId="{482A6562-3A7B-5076-4655-701DFAC81657}"/>
          </ac:spMkLst>
        </pc:spChg>
        <pc:spChg chg="add mod">
          <ac:chgData name="Bradlee Wahid Cotton" userId="21cbb4c4607c6155" providerId="LiveId" clId="{95EC19EB-291C-4970-A4B5-06F1193F91BA}" dt="2026-07-22T19:27:41.183" v="4869" actId="1036"/>
          <ac:spMkLst>
            <pc:docMk/>
            <pc:sldMk cId="1689876714" sldId="269"/>
            <ac:spMk id="16" creationId="{0ABCF433-1D63-6107-4B55-F8848E0C8859}"/>
          </ac:spMkLst>
        </pc:spChg>
        <pc:spChg chg="add del">
          <ac:chgData name="Bradlee Wahid Cotton" userId="21cbb4c4607c6155" providerId="LiveId" clId="{95EC19EB-291C-4970-A4B5-06F1193F91BA}" dt="2026-07-22T20:03:02.361" v="5163" actId="478"/>
          <ac:spMkLst>
            <pc:docMk/>
            <pc:sldMk cId="1689876714" sldId="269"/>
            <ac:spMk id="18" creationId="{7B2EF91F-312A-E281-52FF-3BA30811BD03}"/>
          </ac:spMkLst>
        </pc:spChg>
        <pc:picChg chg="add del mod ord">
          <ac:chgData name="Bradlee Wahid Cotton" userId="21cbb4c4607c6155" providerId="LiveId" clId="{95EC19EB-291C-4970-A4B5-06F1193F91BA}" dt="2026-07-22T19:24:36.359" v="4750" actId="478"/>
          <ac:picMkLst>
            <pc:docMk/>
            <pc:sldMk cId="1689876714" sldId="269"/>
            <ac:picMk id="5" creationId="{A8653FE0-E2E9-25CF-5C03-8722E2645E55}"/>
          </ac:picMkLst>
        </pc:picChg>
        <pc:picChg chg="add mod">
          <ac:chgData name="Bradlee Wahid Cotton" userId="21cbb4c4607c6155" providerId="LiveId" clId="{95EC19EB-291C-4970-A4B5-06F1193F91BA}" dt="2026-07-22T19:27:41.183" v="4869" actId="1036"/>
          <ac:picMkLst>
            <pc:docMk/>
            <pc:sldMk cId="1689876714" sldId="269"/>
            <ac:picMk id="7" creationId="{E9862582-08DA-BBA1-4D6F-25A57271C7B0}"/>
          </ac:picMkLst>
        </pc:picChg>
        <pc:picChg chg="add del mod">
          <ac:chgData name="Bradlee Wahid Cotton" userId="21cbb4c4607c6155" providerId="LiveId" clId="{95EC19EB-291C-4970-A4B5-06F1193F91BA}" dt="2026-07-22T20:08:11.459" v="5266" actId="478"/>
          <ac:picMkLst>
            <pc:docMk/>
            <pc:sldMk cId="1689876714" sldId="269"/>
            <ac:picMk id="9" creationId="{4E3F3AB3-223F-5744-7EE9-590E4251E472}"/>
          </ac:picMkLst>
        </pc:picChg>
        <pc:cxnChg chg="add mod">
          <ac:chgData name="Bradlee Wahid Cotton" userId="21cbb4c4607c6155" providerId="LiveId" clId="{95EC19EB-291C-4970-A4B5-06F1193F91BA}" dt="2026-07-22T19:27:41.183" v="4869" actId="1036"/>
          <ac:cxnSpMkLst>
            <pc:docMk/>
            <pc:sldMk cId="1689876714" sldId="269"/>
            <ac:cxnSpMk id="13" creationId="{4F7C6A18-AEAB-D568-0D58-F9DC8FB0678E}"/>
          </ac:cxnSpMkLst>
        </pc:cxnChg>
      </pc:sldChg>
      <pc:sldChg chg="addSp delSp modSp new mod ord">
        <pc:chgData name="Bradlee Wahid Cotton" userId="21cbb4c4607c6155" providerId="LiveId" clId="{95EC19EB-291C-4970-A4B5-06F1193F91BA}" dt="2026-07-22T20:00:10.250" v="5109" actId="14100"/>
        <pc:sldMkLst>
          <pc:docMk/>
          <pc:sldMk cId="4160432814" sldId="270"/>
        </pc:sldMkLst>
        <pc:spChg chg="mod">
          <ac:chgData name="Bradlee Wahid Cotton" userId="21cbb4c4607c6155" providerId="LiveId" clId="{95EC19EB-291C-4970-A4B5-06F1193F91BA}" dt="2026-07-21T18:03:32.108" v="2681" actId="2711"/>
          <ac:spMkLst>
            <pc:docMk/>
            <pc:sldMk cId="4160432814" sldId="270"/>
            <ac:spMk id="2" creationId="{6179AA63-A273-B28E-9CC4-D5A2F77A5B20}"/>
          </ac:spMkLst>
        </pc:spChg>
        <pc:spChg chg="mod">
          <ac:chgData name="Bradlee Wahid Cotton" userId="21cbb4c4607c6155" providerId="LiveId" clId="{95EC19EB-291C-4970-A4B5-06F1193F91BA}" dt="2026-07-22T19:32:51.964" v="5028" actId="20577"/>
          <ac:spMkLst>
            <pc:docMk/>
            <pc:sldMk cId="4160432814" sldId="270"/>
            <ac:spMk id="3" creationId="{222B0ABA-7B4A-014A-0D2F-CA2FA13DCB26}"/>
          </ac:spMkLst>
        </pc:spChg>
        <pc:spChg chg="add mod">
          <ac:chgData name="Bradlee Wahid Cotton" userId="21cbb4c4607c6155" providerId="LiveId" clId="{95EC19EB-291C-4970-A4B5-06F1193F91BA}" dt="2026-07-22T19:31:18.954" v="5022" actId="2085"/>
          <ac:spMkLst>
            <pc:docMk/>
            <pc:sldMk cId="4160432814" sldId="270"/>
            <ac:spMk id="5" creationId="{525B1FD8-B27C-915A-CBA7-D69819FE40A9}"/>
          </ac:spMkLst>
        </pc:spChg>
        <pc:spChg chg="add del">
          <ac:chgData name="Bradlee Wahid Cotton" userId="21cbb4c4607c6155" providerId="LiveId" clId="{95EC19EB-291C-4970-A4B5-06F1193F91BA}" dt="2026-07-22T19:28:57.290" v="4870" actId="478"/>
          <ac:spMkLst>
            <pc:docMk/>
            <pc:sldMk cId="4160432814" sldId="270"/>
            <ac:spMk id="6" creationId="{F6D0B99C-3261-2B67-DD2C-0CE25E3CC334}"/>
          </ac:spMkLst>
        </pc:spChg>
        <pc:spChg chg="add mod">
          <ac:chgData name="Bradlee Wahid Cotton" userId="21cbb4c4607c6155" providerId="LiveId" clId="{95EC19EB-291C-4970-A4B5-06F1193F91BA}" dt="2026-07-22T19:31:18.954" v="5022" actId="2085"/>
          <ac:spMkLst>
            <pc:docMk/>
            <pc:sldMk cId="4160432814" sldId="270"/>
            <ac:spMk id="7" creationId="{5A5166B0-A860-4AFF-FC92-34F92F259265}"/>
          </ac:spMkLst>
        </pc:spChg>
        <pc:spChg chg="add mod">
          <ac:chgData name="Bradlee Wahid Cotton" userId="21cbb4c4607c6155" providerId="LiveId" clId="{95EC19EB-291C-4970-A4B5-06F1193F91BA}" dt="2026-07-22T19:31:18.954" v="5022" actId="2085"/>
          <ac:spMkLst>
            <pc:docMk/>
            <pc:sldMk cId="4160432814" sldId="270"/>
            <ac:spMk id="9" creationId="{A6A0D844-D4B7-0B03-8B54-701B413185B8}"/>
          </ac:spMkLst>
        </pc:spChg>
        <pc:spChg chg="add mod">
          <ac:chgData name="Bradlee Wahid Cotton" userId="21cbb4c4607c6155" providerId="LiveId" clId="{95EC19EB-291C-4970-A4B5-06F1193F91BA}" dt="2026-07-22T19:30:39.070" v="5018" actId="1036"/>
          <ac:spMkLst>
            <pc:docMk/>
            <pc:sldMk cId="4160432814" sldId="270"/>
            <ac:spMk id="10" creationId="{008ED08D-24FD-E5BC-6223-1B68163F4F9B}"/>
          </ac:spMkLst>
        </pc:spChg>
        <pc:spChg chg="add mod">
          <ac:chgData name="Bradlee Wahid Cotton" userId="21cbb4c4607c6155" providerId="LiveId" clId="{95EC19EB-291C-4970-A4B5-06F1193F91BA}" dt="2026-07-22T19:30:07.358" v="4979" actId="1036"/>
          <ac:spMkLst>
            <pc:docMk/>
            <pc:sldMk cId="4160432814" sldId="270"/>
            <ac:spMk id="11" creationId="{0AF28A15-0092-5E57-5E5D-8954BEA01CFC}"/>
          </ac:spMkLst>
        </pc:spChg>
        <pc:spChg chg="add mod">
          <ac:chgData name="Bradlee Wahid Cotton" userId="21cbb4c4607c6155" providerId="LiveId" clId="{95EC19EB-291C-4970-A4B5-06F1193F91BA}" dt="2026-07-22T19:30:07.358" v="4979" actId="1036"/>
          <ac:spMkLst>
            <pc:docMk/>
            <pc:sldMk cId="4160432814" sldId="270"/>
            <ac:spMk id="13" creationId="{B140A01D-47AF-4771-815D-BD7970E0291C}"/>
          </ac:spMkLst>
        </pc:spChg>
        <pc:spChg chg="add mod">
          <ac:chgData name="Bradlee Wahid Cotton" userId="21cbb4c4607c6155" providerId="LiveId" clId="{95EC19EB-291C-4970-A4B5-06F1193F91BA}" dt="2026-07-22T19:30:39.070" v="5018" actId="1036"/>
          <ac:spMkLst>
            <pc:docMk/>
            <pc:sldMk cId="4160432814" sldId="270"/>
            <ac:spMk id="14" creationId="{045D3E18-49CB-FBF6-A413-73390A2E04C5}"/>
          </ac:spMkLst>
        </pc:spChg>
        <pc:spChg chg="add mod">
          <ac:chgData name="Bradlee Wahid Cotton" userId="21cbb4c4607c6155" providerId="LiveId" clId="{95EC19EB-291C-4970-A4B5-06F1193F91BA}" dt="2026-07-22T19:30:07.358" v="4979" actId="1036"/>
          <ac:spMkLst>
            <pc:docMk/>
            <pc:sldMk cId="4160432814" sldId="270"/>
            <ac:spMk id="15" creationId="{EEDD3FE4-A62F-E673-F858-551EC34B692C}"/>
          </ac:spMkLst>
        </pc:spChg>
        <pc:spChg chg="add mod">
          <ac:chgData name="Bradlee Wahid Cotton" userId="21cbb4c4607c6155" providerId="LiveId" clId="{95EC19EB-291C-4970-A4B5-06F1193F91BA}" dt="2026-07-22T19:30:39.070" v="5018" actId="1036"/>
          <ac:spMkLst>
            <pc:docMk/>
            <pc:sldMk cId="4160432814" sldId="270"/>
            <ac:spMk id="17" creationId="{A84356F9-5949-4A9A-06A1-E4184BAE9AB7}"/>
          </ac:spMkLst>
        </pc:spChg>
        <pc:spChg chg="add mod">
          <ac:chgData name="Bradlee Wahid Cotton" userId="21cbb4c4607c6155" providerId="LiveId" clId="{95EC19EB-291C-4970-A4B5-06F1193F91BA}" dt="2026-07-22T19:30:39.070" v="5018" actId="1036"/>
          <ac:spMkLst>
            <pc:docMk/>
            <pc:sldMk cId="4160432814" sldId="270"/>
            <ac:spMk id="19" creationId="{BF95B324-0DB8-D6D9-22C9-2630F85CCCBF}"/>
          </ac:spMkLst>
        </pc:spChg>
        <pc:spChg chg="add mod">
          <ac:chgData name="Bradlee Wahid Cotton" userId="21cbb4c4607c6155" providerId="LiveId" clId="{95EC19EB-291C-4970-A4B5-06F1193F91BA}" dt="2026-07-22T19:30:39.070" v="5018" actId="1036"/>
          <ac:spMkLst>
            <pc:docMk/>
            <pc:sldMk cId="4160432814" sldId="270"/>
            <ac:spMk id="21" creationId="{B128425F-8F17-969F-3487-FA3DFF999D79}"/>
          </ac:spMkLst>
        </pc:spChg>
        <pc:spChg chg="add mod">
          <ac:chgData name="Bradlee Wahid Cotton" userId="21cbb4c4607c6155" providerId="LiveId" clId="{95EC19EB-291C-4970-A4B5-06F1193F91BA}" dt="2026-07-22T19:30:39.070" v="5018" actId="1036"/>
          <ac:spMkLst>
            <pc:docMk/>
            <pc:sldMk cId="4160432814" sldId="270"/>
            <ac:spMk id="23" creationId="{EEB9F004-8613-EDDD-0746-3AF07CA4262A}"/>
          </ac:spMkLst>
        </pc:spChg>
        <pc:spChg chg="add mod">
          <ac:chgData name="Bradlee Wahid Cotton" userId="21cbb4c4607c6155" providerId="LiveId" clId="{95EC19EB-291C-4970-A4B5-06F1193F91BA}" dt="2026-07-22T19:31:24.359" v="5023" actId="14100"/>
          <ac:spMkLst>
            <pc:docMk/>
            <pc:sldMk cId="4160432814" sldId="270"/>
            <ac:spMk id="25" creationId="{EE2C0BF6-C8C3-527D-EA94-D7C984D17B72}"/>
          </ac:spMkLst>
        </pc:spChg>
        <pc:spChg chg="add mod">
          <ac:chgData name="Bradlee Wahid Cotton" userId="21cbb4c4607c6155" providerId="LiveId" clId="{95EC19EB-291C-4970-A4B5-06F1193F91BA}" dt="2026-07-22T19:31:28.414" v="5024" actId="14100"/>
          <ac:spMkLst>
            <pc:docMk/>
            <pc:sldMk cId="4160432814" sldId="270"/>
            <ac:spMk id="27" creationId="{029FA5EF-4C8E-24F8-D050-44DF4CF71BAF}"/>
          </ac:spMkLst>
        </pc:spChg>
        <pc:spChg chg="add mod">
          <ac:chgData name="Bradlee Wahid Cotton" userId="21cbb4c4607c6155" providerId="LiveId" clId="{95EC19EB-291C-4970-A4B5-06F1193F91BA}" dt="2026-07-22T19:31:31.783" v="5025" actId="14100"/>
          <ac:spMkLst>
            <pc:docMk/>
            <pc:sldMk cId="4160432814" sldId="270"/>
            <ac:spMk id="29" creationId="{98FF08BB-CDD5-B5B8-27E8-7FEDB3257814}"/>
          </ac:spMkLst>
        </pc:spChg>
        <pc:spChg chg="add mod">
          <ac:chgData name="Bradlee Wahid Cotton" userId="21cbb4c4607c6155" providerId="LiveId" clId="{95EC19EB-291C-4970-A4B5-06F1193F91BA}" dt="2026-07-22T19:58:36.773" v="5074" actId="1076"/>
          <ac:spMkLst>
            <pc:docMk/>
            <pc:sldMk cId="4160432814" sldId="270"/>
            <ac:spMk id="37" creationId="{2238AC17-286B-0D5D-8591-F6F13090048B}"/>
          </ac:spMkLst>
        </pc:spChg>
        <pc:spChg chg="add mod">
          <ac:chgData name="Bradlee Wahid Cotton" userId="21cbb4c4607c6155" providerId="LiveId" clId="{95EC19EB-291C-4970-A4B5-06F1193F91BA}" dt="2026-07-22T19:59:19.851" v="5095" actId="14100"/>
          <ac:spMkLst>
            <pc:docMk/>
            <pc:sldMk cId="4160432814" sldId="270"/>
            <ac:spMk id="39" creationId="{8FEFF0F5-6184-0B57-F20A-3254F57618B6}"/>
          </ac:spMkLst>
        </pc:spChg>
        <pc:spChg chg="add mod">
          <ac:chgData name="Bradlee Wahid Cotton" userId="21cbb4c4607c6155" providerId="LiveId" clId="{95EC19EB-291C-4970-A4B5-06F1193F91BA}" dt="2026-07-22T20:00:10.250" v="5109" actId="14100"/>
          <ac:spMkLst>
            <pc:docMk/>
            <pc:sldMk cId="4160432814" sldId="270"/>
            <ac:spMk id="41" creationId="{C0FD855E-91B6-FC49-0A7E-673131084423}"/>
          </ac:spMkLst>
        </pc:spChg>
        <pc:picChg chg="add mod">
          <ac:chgData name="Bradlee Wahid Cotton" userId="21cbb4c4607c6155" providerId="LiveId" clId="{95EC19EB-291C-4970-A4B5-06F1193F91BA}" dt="2026-07-22T19:59:35.836" v="5096" actId="1076"/>
          <ac:picMkLst>
            <pc:docMk/>
            <pc:sldMk cId="4160432814" sldId="270"/>
            <ac:picMk id="31" creationId="{5296D580-DF6D-E2F0-3BD1-BABE586A998A}"/>
          </ac:picMkLst>
        </pc:picChg>
        <pc:picChg chg="add mod">
          <ac:chgData name="Bradlee Wahid Cotton" userId="21cbb4c4607c6155" providerId="LiveId" clId="{95EC19EB-291C-4970-A4B5-06F1193F91BA}" dt="2026-07-22T19:58:27.400" v="5072" actId="1076"/>
          <ac:picMkLst>
            <pc:docMk/>
            <pc:sldMk cId="4160432814" sldId="270"/>
            <ac:picMk id="33" creationId="{75D7699B-AAE6-7C2E-0A6C-B4C2A45367DC}"/>
          </ac:picMkLst>
        </pc:picChg>
        <pc:picChg chg="add mod">
          <ac:chgData name="Bradlee Wahid Cotton" userId="21cbb4c4607c6155" providerId="LiveId" clId="{95EC19EB-291C-4970-A4B5-06F1193F91BA}" dt="2026-07-22T19:58:51.157" v="5075" actId="1076"/>
          <ac:picMkLst>
            <pc:docMk/>
            <pc:sldMk cId="4160432814" sldId="270"/>
            <ac:picMk id="35" creationId="{2276AF87-7FFF-01BE-6B8F-24D0C4C1B672}"/>
          </ac:picMkLst>
        </pc:picChg>
      </pc:sldChg>
      <pc:sldChg chg="addSp delSp modSp new mod">
        <pc:chgData name="Bradlee Wahid Cotton" userId="21cbb4c4607c6155" providerId="LiveId" clId="{95EC19EB-291C-4970-A4B5-06F1193F91BA}" dt="2026-07-23T16:57:36.619" v="5660" actId="20577"/>
        <pc:sldMkLst>
          <pc:docMk/>
          <pc:sldMk cId="1627432257" sldId="271"/>
        </pc:sldMkLst>
        <pc:spChg chg="mod">
          <ac:chgData name="Bradlee Wahid Cotton" userId="21cbb4c4607c6155" providerId="LiveId" clId="{95EC19EB-291C-4970-A4B5-06F1193F91BA}" dt="2026-07-22T17:54:08.476" v="3869" actId="2711"/>
          <ac:spMkLst>
            <pc:docMk/>
            <pc:sldMk cId="1627432257" sldId="271"/>
            <ac:spMk id="2" creationId="{213FA26E-73A7-87AF-0A32-06E2562C5923}"/>
          </ac:spMkLst>
        </pc:spChg>
        <pc:spChg chg="mod">
          <ac:chgData name="Bradlee Wahid Cotton" userId="21cbb4c4607c6155" providerId="LiveId" clId="{95EC19EB-291C-4970-A4B5-06F1193F91BA}" dt="2026-07-23T16:57:36.619" v="5660" actId="20577"/>
          <ac:spMkLst>
            <pc:docMk/>
            <pc:sldMk cId="1627432257" sldId="271"/>
            <ac:spMk id="3" creationId="{F4839B5C-6F2D-24BC-9163-D0345D004F15}"/>
          </ac:spMkLst>
        </pc:spChg>
        <pc:spChg chg="add mod">
          <ac:chgData name="Bradlee Wahid Cotton" userId="21cbb4c4607c6155" providerId="LiveId" clId="{95EC19EB-291C-4970-A4B5-06F1193F91BA}" dt="2026-07-22T18:28:19.684" v="4188" actId="1076"/>
          <ac:spMkLst>
            <pc:docMk/>
            <pc:sldMk cId="1627432257" sldId="271"/>
            <ac:spMk id="5" creationId="{AE9143A8-9AFE-227E-40B1-1F85938BE09F}"/>
          </ac:spMkLst>
        </pc:spChg>
        <pc:spChg chg="add mod">
          <ac:chgData name="Bradlee Wahid Cotton" userId="21cbb4c4607c6155" providerId="LiveId" clId="{95EC19EB-291C-4970-A4B5-06F1193F91BA}" dt="2026-07-22T18:32:25.909" v="4205" actId="1076"/>
          <ac:spMkLst>
            <pc:docMk/>
            <pc:sldMk cId="1627432257" sldId="271"/>
            <ac:spMk id="7" creationId="{371E36C6-9B3D-0B4B-B206-BDB51C314B65}"/>
          </ac:spMkLst>
        </pc:spChg>
        <pc:spChg chg="add del mod">
          <ac:chgData name="Bradlee Wahid Cotton" userId="21cbb4c4607c6155" providerId="LiveId" clId="{95EC19EB-291C-4970-A4B5-06F1193F91BA}" dt="2026-07-22T20:18:06.596" v="5378" actId="478"/>
          <ac:spMkLst>
            <pc:docMk/>
            <pc:sldMk cId="1627432257" sldId="271"/>
            <ac:spMk id="9" creationId="{F545EB06-EB69-F256-3E28-01CBBA9B434C}"/>
          </ac:spMkLst>
        </pc:spChg>
        <pc:graphicFrameChg chg="add mod modGraphic">
          <ac:chgData name="Bradlee Wahid Cotton" userId="21cbb4c4607c6155" providerId="LiveId" clId="{95EC19EB-291C-4970-A4B5-06F1193F91BA}" dt="2026-07-22T18:28:11.685" v="4187" actId="14100"/>
          <ac:graphicFrameMkLst>
            <pc:docMk/>
            <pc:sldMk cId="1627432257" sldId="271"/>
            <ac:graphicFrameMk id="4" creationId="{21365ED3-1742-29E8-E051-26922E15E5D3}"/>
          </ac:graphicFrameMkLst>
        </pc:graphicFrameChg>
        <pc:picChg chg="add mod">
          <ac:chgData name="Bradlee Wahid Cotton" userId="21cbb4c4607c6155" providerId="LiveId" clId="{95EC19EB-291C-4970-A4B5-06F1193F91BA}" dt="2026-07-22T18:32:28.979" v="4206" actId="1076"/>
          <ac:picMkLst>
            <pc:docMk/>
            <pc:sldMk cId="1627432257" sldId="271"/>
            <ac:picMk id="8" creationId="{3409CACE-1F48-702E-BAA0-8252BEB8D625}"/>
          </ac:picMkLst>
        </pc:picChg>
      </pc:sldChg>
      <pc:sldChg chg="add del">
        <pc:chgData name="Bradlee Wahid Cotton" userId="21cbb4c4607c6155" providerId="LiveId" clId="{95EC19EB-291C-4970-A4B5-06F1193F91BA}" dt="2026-07-22T18:47:24.941" v="4388" actId="47"/>
        <pc:sldMkLst>
          <pc:docMk/>
          <pc:sldMk cId="4010920426" sldId="272"/>
        </pc:sldMkLst>
      </pc:sldChg>
      <pc:sldChg chg="delSp modSp add mod">
        <pc:chgData name="Bradlee Wahid Cotton" userId="21cbb4c4607c6155" providerId="LiveId" clId="{95EC19EB-291C-4970-A4B5-06F1193F91BA}" dt="2026-07-21T19:15:55.542" v="3772" actId="403"/>
        <pc:sldMkLst>
          <pc:docMk/>
          <pc:sldMk cId="1975549922" sldId="273"/>
        </pc:sldMkLst>
        <pc:spChg chg="mod">
          <ac:chgData name="Bradlee Wahid Cotton" userId="21cbb4c4607c6155" providerId="LiveId" clId="{95EC19EB-291C-4970-A4B5-06F1193F91BA}" dt="2026-07-21T19:15:55.542" v="3772" actId="403"/>
          <ac:spMkLst>
            <pc:docMk/>
            <pc:sldMk cId="1975549922" sldId="273"/>
            <ac:spMk id="11" creationId="{C9629595-7669-659C-A2FD-A430A0FABFCB}"/>
          </ac:spMkLst>
        </pc:spChg>
        <pc:spChg chg="mod">
          <ac:chgData name="Bradlee Wahid Cotton" userId="21cbb4c4607c6155" providerId="LiveId" clId="{95EC19EB-291C-4970-A4B5-06F1193F91BA}" dt="2026-07-21T19:15:55.542" v="3772" actId="403"/>
          <ac:spMkLst>
            <pc:docMk/>
            <pc:sldMk cId="1975549922" sldId="273"/>
            <ac:spMk id="13" creationId="{A223D52E-FD55-60EC-9752-79B702D5EDF6}"/>
          </ac:spMkLst>
        </pc:spChg>
        <pc:spChg chg="mod">
          <ac:chgData name="Bradlee Wahid Cotton" userId="21cbb4c4607c6155" providerId="LiveId" clId="{95EC19EB-291C-4970-A4B5-06F1193F91BA}" dt="2026-07-21T19:15:55.542" v="3772" actId="403"/>
          <ac:spMkLst>
            <pc:docMk/>
            <pc:sldMk cId="1975549922" sldId="273"/>
            <ac:spMk id="30" creationId="{76AEBB04-A7EA-FC15-B26C-EC6F7FB88111}"/>
          </ac:spMkLst>
        </pc:spChg>
        <pc:spChg chg="mod">
          <ac:chgData name="Bradlee Wahid Cotton" userId="21cbb4c4607c6155" providerId="LiveId" clId="{95EC19EB-291C-4970-A4B5-06F1193F91BA}" dt="2026-07-21T19:15:55.542" v="3772" actId="403"/>
          <ac:spMkLst>
            <pc:docMk/>
            <pc:sldMk cId="1975549922" sldId="273"/>
            <ac:spMk id="32" creationId="{61527B71-1D8A-178B-C168-23B835F55255}"/>
          </ac:spMkLst>
        </pc:spChg>
      </pc:sldChg>
      <pc:sldChg chg="delSp add mod ord">
        <pc:chgData name="Bradlee Wahid Cotton" userId="21cbb4c4607c6155" providerId="LiveId" clId="{95EC19EB-291C-4970-A4B5-06F1193F91BA}" dt="2026-07-21T18:00:15.010" v="2671"/>
        <pc:sldMkLst>
          <pc:docMk/>
          <pc:sldMk cId="1115268961" sldId="274"/>
        </pc:sldMkLst>
      </pc:sldChg>
      <pc:sldChg chg="modSp add mod">
        <pc:chgData name="Bradlee Wahid Cotton" userId="21cbb4c4607c6155" providerId="LiveId" clId="{95EC19EB-291C-4970-A4B5-06F1193F91BA}" dt="2026-07-22T20:06:57.298" v="5264" actId="20577"/>
        <pc:sldMkLst>
          <pc:docMk/>
          <pc:sldMk cId="4233675780" sldId="275"/>
        </pc:sldMkLst>
        <pc:spChg chg="mod">
          <ac:chgData name="Bradlee Wahid Cotton" userId="21cbb4c4607c6155" providerId="LiveId" clId="{95EC19EB-291C-4970-A4B5-06F1193F91BA}" dt="2026-07-21T19:16:10.280" v="3773" actId="403"/>
          <ac:spMkLst>
            <pc:docMk/>
            <pc:sldMk cId="4233675780" sldId="275"/>
            <ac:spMk id="11" creationId="{1DD11C7D-2D5B-593D-CC66-D13634CACE7E}"/>
          </ac:spMkLst>
        </pc:spChg>
        <pc:spChg chg="mod">
          <ac:chgData name="Bradlee Wahid Cotton" userId="21cbb4c4607c6155" providerId="LiveId" clId="{95EC19EB-291C-4970-A4B5-06F1193F91BA}" dt="2026-07-21T19:16:10.280" v="3773" actId="403"/>
          <ac:spMkLst>
            <pc:docMk/>
            <pc:sldMk cId="4233675780" sldId="275"/>
            <ac:spMk id="13" creationId="{50D0CF15-B67D-96FE-F0AB-7EFD7FE9FBB8}"/>
          </ac:spMkLst>
        </pc:spChg>
        <pc:spChg chg="mod">
          <ac:chgData name="Bradlee Wahid Cotton" userId="21cbb4c4607c6155" providerId="LiveId" clId="{95EC19EB-291C-4970-A4B5-06F1193F91BA}" dt="2026-07-21T19:16:10.280" v="3773" actId="403"/>
          <ac:spMkLst>
            <pc:docMk/>
            <pc:sldMk cId="4233675780" sldId="275"/>
            <ac:spMk id="15" creationId="{5EB4E568-E054-B276-ACAB-EE7863AC0A47}"/>
          </ac:spMkLst>
        </pc:spChg>
        <pc:spChg chg="mod">
          <ac:chgData name="Bradlee Wahid Cotton" userId="21cbb4c4607c6155" providerId="LiveId" clId="{95EC19EB-291C-4970-A4B5-06F1193F91BA}" dt="2026-07-22T18:04:52.833" v="3993" actId="207"/>
          <ac:spMkLst>
            <pc:docMk/>
            <pc:sldMk cId="4233675780" sldId="275"/>
            <ac:spMk id="29" creationId="{36F90C0A-03D4-8B64-C617-22DD4F901707}"/>
          </ac:spMkLst>
        </pc:spChg>
        <pc:spChg chg="mod">
          <ac:chgData name="Bradlee Wahid Cotton" userId="21cbb4c4607c6155" providerId="LiveId" clId="{95EC19EB-291C-4970-A4B5-06F1193F91BA}" dt="2026-07-21T19:16:10.280" v="3773" actId="403"/>
          <ac:spMkLst>
            <pc:docMk/>
            <pc:sldMk cId="4233675780" sldId="275"/>
            <ac:spMk id="30" creationId="{F79DDB85-BA9C-57AB-3BD8-24DD0B7307FB}"/>
          </ac:spMkLst>
        </pc:spChg>
        <pc:spChg chg="mod">
          <ac:chgData name="Bradlee Wahid Cotton" userId="21cbb4c4607c6155" providerId="LiveId" clId="{95EC19EB-291C-4970-A4B5-06F1193F91BA}" dt="2026-07-22T20:06:57.298" v="5264" actId="20577"/>
          <ac:spMkLst>
            <pc:docMk/>
            <pc:sldMk cId="4233675780" sldId="275"/>
            <ac:spMk id="32" creationId="{2ED607AB-20A0-941E-122A-E8A5FC09D131}"/>
          </ac:spMkLst>
        </pc:spChg>
        <pc:spChg chg="mod">
          <ac:chgData name="Bradlee Wahid Cotton" userId="21cbb4c4607c6155" providerId="LiveId" clId="{95EC19EB-291C-4970-A4B5-06F1193F91BA}" dt="2026-07-21T19:16:10.280" v="3773" actId="403"/>
          <ac:spMkLst>
            <pc:docMk/>
            <pc:sldMk cId="4233675780" sldId="275"/>
            <ac:spMk id="34" creationId="{A92937E7-DD8D-9106-FBD0-724C5A07F085}"/>
          </ac:spMkLst>
        </pc:spChg>
      </pc:sldChg>
      <pc:sldChg chg="addSp delSp modSp add del mod ord">
        <pc:chgData name="Bradlee Wahid Cotton" userId="21cbb4c4607c6155" providerId="LiveId" clId="{95EC19EB-291C-4970-A4B5-06F1193F91BA}" dt="2026-07-22T19:12:32.318" v="4736" actId="47"/>
        <pc:sldMkLst>
          <pc:docMk/>
          <pc:sldMk cId="3570732404" sldId="277"/>
        </pc:sldMkLst>
        <pc:spChg chg="add del">
          <ac:chgData name="Bradlee Wahid Cotton" userId="21cbb4c4607c6155" providerId="LiveId" clId="{95EC19EB-291C-4970-A4B5-06F1193F91BA}" dt="2026-07-22T19:04:39.010" v="4654" actId="478"/>
          <ac:spMkLst>
            <pc:docMk/>
            <pc:sldMk cId="3570732404" sldId="277"/>
            <ac:spMk id="4" creationId="{CF954356-FD50-1C5B-5180-68C2BB4CE2C4}"/>
          </ac:spMkLst>
        </pc:spChg>
      </pc:sldChg>
      <pc:sldChg chg="add ord">
        <pc:chgData name="Bradlee Wahid Cotton" userId="21cbb4c4607c6155" providerId="LiveId" clId="{95EC19EB-291C-4970-A4B5-06F1193F91BA}" dt="2026-07-22T18:47:23.137" v="4387"/>
        <pc:sldMkLst>
          <pc:docMk/>
          <pc:sldMk cId="2151963036" sldId="278"/>
        </pc:sldMkLst>
      </pc:sldChg>
      <pc:sldChg chg="add del">
        <pc:chgData name="Bradlee Wahid Cotton" userId="21cbb4c4607c6155" providerId="LiveId" clId="{95EC19EB-291C-4970-A4B5-06F1193F91BA}" dt="2026-07-22T19:03:10.487" v="4652" actId="47"/>
        <pc:sldMkLst>
          <pc:docMk/>
          <pc:sldMk cId="2815547479" sldId="279"/>
        </pc:sldMkLst>
      </pc:sldChg>
      <pc:sldChg chg="addSp delSp modSp add mod chgLayout">
        <pc:chgData name="Bradlee Wahid Cotton" userId="21cbb4c4607c6155" providerId="LiveId" clId="{95EC19EB-291C-4970-A4B5-06F1193F91BA}" dt="2026-07-22T20:30:14.468" v="5452" actId="20577"/>
        <pc:sldMkLst>
          <pc:docMk/>
          <pc:sldMk cId="2889621752" sldId="280"/>
        </pc:sldMkLst>
        <pc:spChg chg="mod ord">
          <ac:chgData name="Bradlee Wahid Cotton" userId="21cbb4c4607c6155" providerId="LiveId" clId="{95EC19EB-291C-4970-A4B5-06F1193F91BA}" dt="2026-07-22T18:59:04.828" v="4507" actId="700"/>
          <ac:spMkLst>
            <pc:docMk/>
            <pc:sldMk cId="2889621752" sldId="280"/>
            <ac:spMk id="2" creationId="{3A9A0D06-7515-B1BF-1D94-C2CAC6F17C29}"/>
          </ac:spMkLst>
        </pc:spChg>
        <pc:spChg chg="add mod ord">
          <ac:chgData name="Bradlee Wahid Cotton" userId="21cbb4c4607c6155" providerId="LiveId" clId="{95EC19EB-291C-4970-A4B5-06F1193F91BA}" dt="2026-07-22T20:30:14.468" v="5452" actId="20577"/>
          <ac:spMkLst>
            <pc:docMk/>
            <pc:sldMk cId="2889621752" sldId="280"/>
            <ac:spMk id="3" creationId="{08A698C5-C259-3C6C-BD41-B36742DD9FB6}"/>
          </ac:spMkLst>
        </pc:spChg>
        <pc:spChg chg="mod">
          <ac:chgData name="Bradlee Wahid Cotton" userId="21cbb4c4607c6155" providerId="LiveId" clId="{95EC19EB-291C-4970-A4B5-06F1193F91BA}" dt="2026-07-22T18:58:58.300" v="4506" actId="14100"/>
          <ac:spMkLst>
            <pc:docMk/>
            <pc:sldMk cId="2889621752" sldId="280"/>
            <ac:spMk id="4" creationId="{A9709749-25E1-E702-EF85-B5D44ABD0086}"/>
          </ac:spMkLst>
        </pc:spChg>
        <pc:spChg chg="mod">
          <ac:chgData name="Bradlee Wahid Cotton" userId="21cbb4c4607c6155" providerId="LiveId" clId="{95EC19EB-291C-4970-A4B5-06F1193F91BA}" dt="2026-07-22T18:58:53.504" v="4505" actId="14100"/>
          <ac:spMkLst>
            <pc:docMk/>
            <pc:sldMk cId="2889621752" sldId="280"/>
            <ac:spMk id="5" creationId="{5D5CD7C3-9185-3FA4-E145-00EEE877D8C8}"/>
          </ac:spMkLst>
        </pc:spChg>
        <pc:spChg chg="add del">
          <ac:chgData name="Bradlee Wahid Cotton" userId="21cbb4c4607c6155" providerId="LiveId" clId="{95EC19EB-291C-4970-A4B5-06F1193F91BA}" dt="2026-07-22T20:01:34.104" v="5162" actId="478"/>
          <ac:spMkLst>
            <pc:docMk/>
            <pc:sldMk cId="2889621752" sldId="280"/>
            <ac:spMk id="7" creationId="{A920425E-D1F3-7DD0-B517-1CC488F86229}"/>
          </ac:spMkLst>
        </pc:spChg>
      </pc:sldChg>
      <pc:sldChg chg="addSp delSp modSp add mod">
        <pc:chgData name="Bradlee Wahid Cotton" userId="21cbb4c4607c6155" providerId="LiveId" clId="{95EC19EB-291C-4970-A4B5-06F1193F91BA}" dt="2026-07-22T19:12:07.041" v="4727" actId="478"/>
        <pc:sldMkLst>
          <pc:docMk/>
          <pc:sldMk cId="2003405335" sldId="281"/>
        </pc:sldMkLst>
        <pc:spChg chg="mod">
          <ac:chgData name="Bradlee Wahid Cotton" userId="21cbb4c4607c6155" providerId="LiveId" clId="{95EC19EB-291C-4970-A4B5-06F1193F91BA}" dt="2026-07-22T19:09:49.465" v="4710" actId="14100"/>
          <ac:spMkLst>
            <pc:docMk/>
            <pc:sldMk cId="2003405335" sldId="281"/>
            <ac:spMk id="16" creationId="{673A03C8-3357-D504-4AB8-1E2D489B9368}"/>
          </ac:spMkLst>
        </pc:spChg>
        <pc:spChg chg="del">
          <ac:chgData name="Bradlee Wahid Cotton" userId="21cbb4c4607c6155" providerId="LiveId" clId="{95EC19EB-291C-4970-A4B5-06F1193F91BA}" dt="2026-07-22T19:07:47.436" v="4693" actId="478"/>
          <ac:spMkLst>
            <pc:docMk/>
            <pc:sldMk cId="2003405335" sldId="281"/>
            <ac:spMk id="17" creationId="{0EDA6DC7-4ED9-8E58-AD95-BA1438E50BAD}"/>
          </ac:spMkLst>
        </pc:spChg>
        <pc:spChg chg="mod">
          <ac:chgData name="Bradlee Wahid Cotton" userId="21cbb4c4607c6155" providerId="LiveId" clId="{95EC19EB-291C-4970-A4B5-06F1193F91BA}" dt="2026-07-22T19:09:44.529" v="4709" actId="1076"/>
          <ac:spMkLst>
            <pc:docMk/>
            <pc:sldMk cId="2003405335" sldId="281"/>
            <ac:spMk id="18" creationId="{A02E0A70-734B-4B83-2AB5-569F65C3AF46}"/>
          </ac:spMkLst>
        </pc:spChg>
        <pc:spChg chg="del mod ord">
          <ac:chgData name="Bradlee Wahid Cotton" userId="21cbb4c4607c6155" providerId="LiveId" clId="{95EC19EB-291C-4970-A4B5-06F1193F91BA}" dt="2026-07-22T19:12:07.041" v="4727" actId="478"/>
          <ac:spMkLst>
            <pc:docMk/>
            <pc:sldMk cId="2003405335" sldId="281"/>
            <ac:spMk id="19" creationId="{7F09BE91-D235-37BD-DB68-D5CE80C6A931}"/>
          </ac:spMkLst>
        </pc:spChg>
        <pc:cxnChg chg="add mod">
          <ac:chgData name="Bradlee Wahid Cotton" userId="21cbb4c4607c6155" providerId="LiveId" clId="{95EC19EB-291C-4970-A4B5-06F1193F91BA}" dt="2026-07-22T19:10:39.677" v="4716" actId="1076"/>
          <ac:cxnSpMkLst>
            <pc:docMk/>
            <pc:sldMk cId="2003405335" sldId="281"/>
            <ac:cxnSpMk id="3" creationId="{09B08F7A-8B16-CBF0-09EA-A47AB7F6BF19}"/>
          </ac:cxnSpMkLst>
        </pc:cxnChg>
      </pc:sldChg>
      <pc:sldChg chg="add">
        <pc:chgData name="Bradlee Wahid Cotton" userId="21cbb4c4607c6155" providerId="LiveId" clId="{95EC19EB-291C-4970-A4B5-06F1193F91BA}" dt="2026-07-22T19:11:57.232" v="4725"/>
        <pc:sldMkLst>
          <pc:docMk/>
          <pc:sldMk cId="1076265323" sldId="282"/>
        </pc:sldMkLst>
      </pc:sldChg>
      <pc:sldChg chg="delSp modSp add mod ord">
        <pc:chgData name="Bradlee Wahid Cotton" userId="21cbb4c4607c6155" providerId="LiveId" clId="{95EC19EB-291C-4970-A4B5-06F1193F91BA}" dt="2026-07-22T19:12:29.774" v="4735"/>
        <pc:sldMkLst>
          <pc:docMk/>
          <pc:sldMk cId="255783439" sldId="283"/>
        </pc:sldMkLst>
        <pc:spChg chg="mod">
          <ac:chgData name="Bradlee Wahid Cotton" userId="21cbb4c4607c6155" providerId="LiveId" clId="{95EC19EB-291C-4970-A4B5-06F1193F91BA}" dt="2026-07-22T19:12:21.631" v="4730" actId="1076"/>
          <ac:spMkLst>
            <pc:docMk/>
            <pc:sldMk cId="255783439" sldId="283"/>
            <ac:spMk id="2" creationId="{A0756F7A-27EB-C6DE-0630-9356BDC8C494}"/>
          </ac:spMkLst>
        </pc:spChg>
        <pc:spChg chg="del">
          <ac:chgData name="Bradlee Wahid Cotton" userId="21cbb4c4607c6155" providerId="LiveId" clId="{95EC19EB-291C-4970-A4B5-06F1193F91BA}" dt="2026-07-22T19:12:23.320" v="4731" actId="478"/>
          <ac:spMkLst>
            <pc:docMk/>
            <pc:sldMk cId="255783439" sldId="283"/>
            <ac:spMk id="16" creationId="{2D525F6F-4E95-4E66-26AC-A6B18EDC6343}"/>
          </ac:spMkLst>
        </pc:spChg>
        <pc:spChg chg="del">
          <ac:chgData name="Bradlee Wahid Cotton" userId="21cbb4c4607c6155" providerId="LiveId" clId="{95EC19EB-291C-4970-A4B5-06F1193F91BA}" dt="2026-07-22T19:12:24.756" v="4732" actId="478"/>
          <ac:spMkLst>
            <pc:docMk/>
            <pc:sldMk cId="255783439" sldId="283"/>
            <ac:spMk id="18" creationId="{9C991128-CDC5-BE53-0516-8B05503125C6}"/>
          </ac:spMkLst>
        </pc:spChg>
        <pc:spChg chg="del">
          <ac:chgData name="Bradlee Wahid Cotton" userId="21cbb4c4607c6155" providerId="LiveId" clId="{95EC19EB-291C-4970-A4B5-06F1193F91BA}" dt="2026-07-22T19:12:18.873" v="4728" actId="478"/>
          <ac:spMkLst>
            <pc:docMk/>
            <pc:sldMk cId="255783439" sldId="283"/>
            <ac:spMk id="19" creationId="{94BA26B2-3827-6668-16B9-85660ECA1433}"/>
          </ac:spMkLst>
        </pc:spChg>
        <pc:cxnChg chg="del">
          <ac:chgData name="Bradlee Wahid Cotton" userId="21cbb4c4607c6155" providerId="LiveId" clId="{95EC19EB-291C-4970-A4B5-06F1193F91BA}" dt="2026-07-22T19:12:26.961" v="4733" actId="478"/>
          <ac:cxnSpMkLst>
            <pc:docMk/>
            <pc:sldMk cId="255783439" sldId="283"/>
            <ac:cxnSpMk id="3" creationId="{716C684E-71F7-4317-5CD5-CF5330E7C6B4}"/>
          </ac:cxnSpMkLst>
        </pc:cxnChg>
      </pc:sldChg>
      <pc:sldChg chg="addSp modSp add mod">
        <pc:chgData name="Bradlee Wahid Cotton" userId="21cbb4c4607c6155" providerId="LiveId" clId="{95EC19EB-291C-4970-A4B5-06F1193F91BA}" dt="2026-07-22T20:14:41.261" v="5377" actId="123"/>
        <pc:sldMkLst>
          <pc:docMk/>
          <pc:sldMk cId="3807335681" sldId="284"/>
        </pc:sldMkLst>
        <pc:spChg chg="add mod">
          <ac:chgData name="Bradlee Wahid Cotton" userId="21cbb4c4607c6155" providerId="LiveId" clId="{95EC19EB-291C-4970-A4B5-06F1193F91BA}" dt="2026-07-22T20:14:41.261" v="5377" actId="123"/>
          <ac:spMkLst>
            <pc:docMk/>
            <pc:sldMk cId="3807335681" sldId="284"/>
            <ac:spMk id="3" creationId="{9BE0CC2E-84A1-1A1E-5E1C-B9A1E37458CC}"/>
          </ac:spMkLst>
        </pc:spChg>
      </pc:sldChg>
      <pc:sldChg chg="delSp add mod ord">
        <pc:chgData name="Bradlee Wahid Cotton" userId="21cbb4c4607c6155" providerId="LiveId" clId="{95EC19EB-291C-4970-A4B5-06F1193F91BA}" dt="2026-07-23T16:55:38.698" v="5625"/>
        <pc:sldMkLst>
          <pc:docMk/>
          <pc:sldMk cId="2436284230" sldId="285"/>
        </pc:sldMkLst>
        <pc:spChg chg="del">
          <ac:chgData name="Bradlee Wahid Cotton" userId="21cbb4c4607c6155" providerId="LiveId" clId="{95EC19EB-291C-4970-A4B5-06F1193F91BA}" dt="2026-07-23T16:55:35.157" v="5623" actId="478"/>
          <ac:spMkLst>
            <pc:docMk/>
            <pc:sldMk cId="2436284230" sldId="285"/>
            <ac:spMk id="15" creationId="{A8EEA0BC-0B78-4892-116A-EF6E621F0CFF}"/>
          </ac:spMkLst>
        </pc:spChg>
        <pc:grpChg chg="del">
          <ac:chgData name="Bradlee Wahid Cotton" userId="21cbb4c4607c6155" providerId="LiveId" clId="{95EC19EB-291C-4970-A4B5-06F1193F91BA}" dt="2026-07-23T16:55:30.832" v="5622" actId="478"/>
          <ac:grpSpMkLst>
            <pc:docMk/>
            <pc:sldMk cId="2436284230" sldId="285"/>
            <ac:grpSpMk id="14" creationId="{A67A7A66-8620-FE3C-8310-3CDF1521985E}"/>
          </ac:grpSpMkLst>
        </pc:grpChg>
      </pc:sldChg>
      <pc:sldChg chg="new del">
        <pc:chgData name="Bradlee Wahid Cotton" userId="21cbb4c4607c6155" providerId="LiveId" clId="{95EC19EB-291C-4970-A4B5-06F1193F91BA}" dt="2026-07-23T16:55:25.486" v="5620" actId="680"/>
        <pc:sldMkLst>
          <pc:docMk/>
          <pc:sldMk cId="2906772883" sldId="28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4A5949-69C9-4E68-9884-78AF3F6772BB}"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A73FF977-13E6-463E-A800-A1175073266F}">
      <dgm:prSet phldrT="[Text]" phldr="0"/>
      <dgm:spPr>
        <a:solidFill>
          <a:srgbClr val="A6E7F0"/>
        </a:solidFill>
        <a:ln>
          <a:solidFill>
            <a:schemeClr val="tx1"/>
          </a:solidFill>
        </a:ln>
      </dgm:spPr>
      <dgm:t>
        <a:bodyPr/>
        <a:lstStyle/>
        <a:p>
          <a:r>
            <a:rPr lang="en-US" dirty="0">
              <a:solidFill>
                <a:schemeClr val="tx1"/>
              </a:solidFill>
              <a:latin typeface="Abadi" panose="020B0604020104020204" pitchFamily="34" charset="0"/>
            </a:rPr>
            <a:t>Commitment</a:t>
          </a:r>
        </a:p>
      </dgm:t>
    </dgm:pt>
    <dgm:pt modelId="{9B8EBAAD-5C11-4C5B-8C71-98DD1A85370F}" type="parTrans" cxnId="{FAB35185-47C9-4385-B0CE-2A7AF9E0FE8D}">
      <dgm:prSet/>
      <dgm:spPr/>
      <dgm:t>
        <a:bodyPr/>
        <a:lstStyle/>
        <a:p>
          <a:endParaRPr lang="en-US"/>
        </a:p>
      </dgm:t>
    </dgm:pt>
    <dgm:pt modelId="{6C9723C6-DD5F-4075-8844-9C10441F441F}" type="sibTrans" cxnId="{FAB35185-47C9-4385-B0CE-2A7AF9E0FE8D}">
      <dgm:prSet/>
      <dgm:spPr>
        <a:ln w="19050">
          <a:solidFill>
            <a:schemeClr val="tx1"/>
          </a:solidFill>
        </a:ln>
      </dgm:spPr>
      <dgm:t>
        <a:bodyPr/>
        <a:lstStyle/>
        <a:p>
          <a:endParaRPr lang="en-US"/>
        </a:p>
      </dgm:t>
    </dgm:pt>
    <dgm:pt modelId="{3C3F84C0-115A-4EB4-AFB5-F438937CF786}">
      <dgm:prSet phldrT="[Text]" phldr="0"/>
      <dgm:spPr>
        <a:solidFill>
          <a:srgbClr val="FEE97D"/>
        </a:solidFill>
        <a:ln>
          <a:solidFill>
            <a:schemeClr val="tx1"/>
          </a:solidFill>
        </a:ln>
      </dgm:spPr>
      <dgm:t>
        <a:bodyPr/>
        <a:lstStyle/>
        <a:p>
          <a:r>
            <a:rPr lang="en-US" dirty="0">
              <a:solidFill>
                <a:schemeClr val="tx1"/>
              </a:solidFill>
              <a:latin typeface="Abadi" panose="020B0604020104020204" pitchFamily="34" charset="0"/>
            </a:rPr>
            <a:t>In-Depth Exploration</a:t>
          </a:r>
        </a:p>
      </dgm:t>
    </dgm:pt>
    <dgm:pt modelId="{57389A35-5DFA-4CBA-A791-04906D215DFA}" type="parTrans" cxnId="{398D73CD-0468-4F6A-A63B-1380770F9586}">
      <dgm:prSet/>
      <dgm:spPr/>
      <dgm:t>
        <a:bodyPr/>
        <a:lstStyle/>
        <a:p>
          <a:endParaRPr lang="en-US"/>
        </a:p>
      </dgm:t>
    </dgm:pt>
    <dgm:pt modelId="{2FD3557B-1CCD-4487-AC73-222DAE7E1D4C}" type="sibTrans" cxnId="{398D73CD-0468-4F6A-A63B-1380770F9586}">
      <dgm:prSet/>
      <dgm:spPr>
        <a:ln w="19050">
          <a:solidFill>
            <a:schemeClr val="tx1"/>
          </a:solidFill>
        </a:ln>
      </dgm:spPr>
      <dgm:t>
        <a:bodyPr/>
        <a:lstStyle/>
        <a:p>
          <a:endParaRPr lang="en-US"/>
        </a:p>
      </dgm:t>
    </dgm:pt>
    <dgm:pt modelId="{FAB2CDE6-2B7C-4886-ADC5-4AC7CEDDDB9D}">
      <dgm:prSet phldrT="[Text]" phldr="0"/>
      <dgm:spPr>
        <a:solidFill>
          <a:srgbClr val="E19974"/>
        </a:solidFill>
        <a:ln>
          <a:solidFill>
            <a:schemeClr val="tx1"/>
          </a:solidFill>
        </a:ln>
      </dgm:spPr>
      <dgm:t>
        <a:bodyPr/>
        <a:lstStyle/>
        <a:p>
          <a:r>
            <a:rPr lang="en-US" dirty="0">
              <a:solidFill>
                <a:schemeClr val="tx1"/>
              </a:solidFill>
              <a:latin typeface="Abadi" panose="020B0604020104020204" pitchFamily="34" charset="0"/>
            </a:rPr>
            <a:t>Reconsideration of Commitment</a:t>
          </a:r>
        </a:p>
      </dgm:t>
    </dgm:pt>
    <dgm:pt modelId="{73B818EE-B870-4C86-8E42-C98196B99695}" type="parTrans" cxnId="{E76E9573-308A-49B1-A05F-23DFFBFEDF31}">
      <dgm:prSet/>
      <dgm:spPr/>
      <dgm:t>
        <a:bodyPr/>
        <a:lstStyle/>
        <a:p>
          <a:endParaRPr lang="en-US"/>
        </a:p>
      </dgm:t>
    </dgm:pt>
    <dgm:pt modelId="{4232DA24-9DB3-4C52-A79E-70F2C71CDDFB}" type="sibTrans" cxnId="{E76E9573-308A-49B1-A05F-23DFFBFEDF31}">
      <dgm:prSet/>
      <dgm:spPr>
        <a:ln w="19050">
          <a:solidFill>
            <a:schemeClr val="tx1"/>
          </a:solidFill>
        </a:ln>
      </dgm:spPr>
      <dgm:t>
        <a:bodyPr/>
        <a:lstStyle/>
        <a:p>
          <a:endParaRPr lang="en-US"/>
        </a:p>
      </dgm:t>
    </dgm:pt>
    <dgm:pt modelId="{7F43B6F8-1767-4BF1-A3AF-AFC96AC215C5}" type="pres">
      <dgm:prSet presAssocID="{3E4A5949-69C9-4E68-9884-78AF3F6772BB}" presName="cycle" presStyleCnt="0">
        <dgm:presLayoutVars>
          <dgm:dir/>
          <dgm:resizeHandles val="exact"/>
        </dgm:presLayoutVars>
      </dgm:prSet>
      <dgm:spPr/>
    </dgm:pt>
    <dgm:pt modelId="{D8B7B230-5BBB-4AE2-9AFF-E07BF28C89D8}" type="pres">
      <dgm:prSet presAssocID="{A73FF977-13E6-463E-A800-A1175073266F}" presName="node" presStyleLbl="node1" presStyleIdx="0" presStyleCnt="3">
        <dgm:presLayoutVars>
          <dgm:bulletEnabled val="1"/>
        </dgm:presLayoutVars>
      </dgm:prSet>
      <dgm:spPr/>
    </dgm:pt>
    <dgm:pt modelId="{1CEFCCF4-2B74-40DC-863B-416D5E53B8FE}" type="pres">
      <dgm:prSet presAssocID="{A73FF977-13E6-463E-A800-A1175073266F}" presName="spNode" presStyleCnt="0"/>
      <dgm:spPr/>
    </dgm:pt>
    <dgm:pt modelId="{EFA588FA-8F4C-4189-98F3-8F746AEB681C}" type="pres">
      <dgm:prSet presAssocID="{6C9723C6-DD5F-4075-8844-9C10441F441F}" presName="sibTrans" presStyleLbl="sibTrans1D1" presStyleIdx="0" presStyleCnt="3"/>
      <dgm:spPr/>
    </dgm:pt>
    <dgm:pt modelId="{42B3B6FF-F5C3-4F18-93F0-3D731B0E4361}" type="pres">
      <dgm:prSet presAssocID="{3C3F84C0-115A-4EB4-AFB5-F438937CF786}" presName="node" presStyleLbl="node1" presStyleIdx="1" presStyleCnt="3">
        <dgm:presLayoutVars>
          <dgm:bulletEnabled val="1"/>
        </dgm:presLayoutVars>
      </dgm:prSet>
      <dgm:spPr/>
    </dgm:pt>
    <dgm:pt modelId="{1DB99CA2-AD0D-403D-9266-A65A57DFA57C}" type="pres">
      <dgm:prSet presAssocID="{3C3F84C0-115A-4EB4-AFB5-F438937CF786}" presName="spNode" presStyleCnt="0"/>
      <dgm:spPr/>
    </dgm:pt>
    <dgm:pt modelId="{0F422D77-A208-4D65-880E-4F3ACA947666}" type="pres">
      <dgm:prSet presAssocID="{2FD3557B-1CCD-4487-AC73-222DAE7E1D4C}" presName="sibTrans" presStyleLbl="sibTrans1D1" presStyleIdx="1" presStyleCnt="3"/>
      <dgm:spPr/>
    </dgm:pt>
    <dgm:pt modelId="{A2B68F09-1FCF-4324-8AAD-84B98711F29C}" type="pres">
      <dgm:prSet presAssocID="{FAB2CDE6-2B7C-4886-ADC5-4AC7CEDDDB9D}" presName="node" presStyleLbl="node1" presStyleIdx="2" presStyleCnt="3">
        <dgm:presLayoutVars>
          <dgm:bulletEnabled val="1"/>
        </dgm:presLayoutVars>
      </dgm:prSet>
      <dgm:spPr/>
    </dgm:pt>
    <dgm:pt modelId="{E4E6EFBC-8CA0-4561-8DCA-6C3CFF8F118F}" type="pres">
      <dgm:prSet presAssocID="{FAB2CDE6-2B7C-4886-ADC5-4AC7CEDDDB9D}" presName="spNode" presStyleCnt="0"/>
      <dgm:spPr/>
    </dgm:pt>
    <dgm:pt modelId="{F6BA2EA9-4EBC-4872-BC51-21079AE33DC1}" type="pres">
      <dgm:prSet presAssocID="{4232DA24-9DB3-4C52-A79E-70F2C71CDDFB}" presName="sibTrans" presStyleLbl="sibTrans1D1" presStyleIdx="2" presStyleCnt="3"/>
      <dgm:spPr/>
    </dgm:pt>
  </dgm:ptLst>
  <dgm:cxnLst>
    <dgm:cxn modelId="{07BD8848-B601-4CB1-9D6B-4B48DDC4FE75}" type="presOf" srcId="{4232DA24-9DB3-4C52-A79E-70F2C71CDDFB}" destId="{F6BA2EA9-4EBC-4872-BC51-21079AE33DC1}" srcOrd="0" destOrd="0" presId="urn:microsoft.com/office/officeart/2005/8/layout/cycle5"/>
    <dgm:cxn modelId="{E76E9573-308A-49B1-A05F-23DFFBFEDF31}" srcId="{3E4A5949-69C9-4E68-9884-78AF3F6772BB}" destId="{FAB2CDE6-2B7C-4886-ADC5-4AC7CEDDDB9D}" srcOrd="2" destOrd="0" parTransId="{73B818EE-B870-4C86-8E42-C98196B99695}" sibTransId="{4232DA24-9DB3-4C52-A79E-70F2C71CDDFB}"/>
    <dgm:cxn modelId="{FAB35185-47C9-4385-B0CE-2A7AF9E0FE8D}" srcId="{3E4A5949-69C9-4E68-9884-78AF3F6772BB}" destId="{A73FF977-13E6-463E-A800-A1175073266F}" srcOrd="0" destOrd="0" parTransId="{9B8EBAAD-5C11-4C5B-8C71-98DD1A85370F}" sibTransId="{6C9723C6-DD5F-4075-8844-9C10441F441F}"/>
    <dgm:cxn modelId="{FCDC2487-5E90-47C4-A205-048009C48EFE}" type="presOf" srcId="{FAB2CDE6-2B7C-4886-ADC5-4AC7CEDDDB9D}" destId="{A2B68F09-1FCF-4324-8AAD-84B98711F29C}" srcOrd="0" destOrd="0" presId="urn:microsoft.com/office/officeart/2005/8/layout/cycle5"/>
    <dgm:cxn modelId="{AFD03D92-DDAD-48CC-B868-E49EC0FD6D99}" type="presOf" srcId="{6C9723C6-DD5F-4075-8844-9C10441F441F}" destId="{EFA588FA-8F4C-4189-98F3-8F746AEB681C}" srcOrd="0" destOrd="0" presId="urn:microsoft.com/office/officeart/2005/8/layout/cycle5"/>
    <dgm:cxn modelId="{12BDB09B-2552-49DF-BF46-5C205F85ED09}" type="presOf" srcId="{2FD3557B-1CCD-4487-AC73-222DAE7E1D4C}" destId="{0F422D77-A208-4D65-880E-4F3ACA947666}" srcOrd="0" destOrd="0" presId="urn:microsoft.com/office/officeart/2005/8/layout/cycle5"/>
    <dgm:cxn modelId="{99132CCB-ED11-448D-9BF4-BB141BB84C32}" type="presOf" srcId="{3E4A5949-69C9-4E68-9884-78AF3F6772BB}" destId="{7F43B6F8-1767-4BF1-A3AF-AFC96AC215C5}" srcOrd="0" destOrd="0" presId="urn:microsoft.com/office/officeart/2005/8/layout/cycle5"/>
    <dgm:cxn modelId="{398D73CD-0468-4F6A-A63B-1380770F9586}" srcId="{3E4A5949-69C9-4E68-9884-78AF3F6772BB}" destId="{3C3F84C0-115A-4EB4-AFB5-F438937CF786}" srcOrd="1" destOrd="0" parTransId="{57389A35-5DFA-4CBA-A791-04906D215DFA}" sibTransId="{2FD3557B-1CCD-4487-AC73-222DAE7E1D4C}"/>
    <dgm:cxn modelId="{3F250AEA-FB0F-4CC9-A28E-55551517669E}" type="presOf" srcId="{3C3F84C0-115A-4EB4-AFB5-F438937CF786}" destId="{42B3B6FF-F5C3-4F18-93F0-3D731B0E4361}" srcOrd="0" destOrd="0" presId="urn:microsoft.com/office/officeart/2005/8/layout/cycle5"/>
    <dgm:cxn modelId="{9A45CEEF-FC25-49E5-B961-E8A1317C84AD}" type="presOf" srcId="{A73FF977-13E6-463E-A800-A1175073266F}" destId="{D8B7B230-5BBB-4AE2-9AFF-E07BF28C89D8}" srcOrd="0" destOrd="0" presId="urn:microsoft.com/office/officeart/2005/8/layout/cycle5"/>
    <dgm:cxn modelId="{B56B2AD4-5026-4C2A-9EA2-79BBBB674AC1}" type="presParOf" srcId="{7F43B6F8-1767-4BF1-A3AF-AFC96AC215C5}" destId="{D8B7B230-5BBB-4AE2-9AFF-E07BF28C89D8}" srcOrd="0" destOrd="0" presId="urn:microsoft.com/office/officeart/2005/8/layout/cycle5"/>
    <dgm:cxn modelId="{C32C277D-6F1B-4488-BC58-D28BE495CC9F}" type="presParOf" srcId="{7F43B6F8-1767-4BF1-A3AF-AFC96AC215C5}" destId="{1CEFCCF4-2B74-40DC-863B-416D5E53B8FE}" srcOrd="1" destOrd="0" presId="urn:microsoft.com/office/officeart/2005/8/layout/cycle5"/>
    <dgm:cxn modelId="{C2362BA2-3959-4BD5-9235-E314241F4802}" type="presParOf" srcId="{7F43B6F8-1767-4BF1-A3AF-AFC96AC215C5}" destId="{EFA588FA-8F4C-4189-98F3-8F746AEB681C}" srcOrd="2" destOrd="0" presId="urn:microsoft.com/office/officeart/2005/8/layout/cycle5"/>
    <dgm:cxn modelId="{274ACED8-0AA2-4A13-B8E3-F61CA4059269}" type="presParOf" srcId="{7F43B6F8-1767-4BF1-A3AF-AFC96AC215C5}" destId="{42B3B6FF-F5C3-4F18-93F0-3D731B0E4361}" srcOrd="3" destOrd="0" presId="urn:microsoft.com/office/officeart/2005/8/layout/cycle5"/>
    <dgm:cxn modelId="{86799289-E3CC-49C2-B5D7-EC3E68B45E63}" type="presParOf" srcId="{7F43B6F8-1767-4BF1-A3AF-AFC96AC215C5}" destId="{1DB99CA2-AD0D-403D-9266-A65A57DFA57C}" srcOrd="4" destOrd="0" presId="urn:microsoft.com/office/officeart/2005/8/layout/cycle5"/>
    <dgm:cxn modelId="{CD2F32D7-EF03-40D9-B41F-DC76AA767C50}" type="presParOf" srcId="{7F43B6F8-1767-4BF1-A3AF-AFC96AC215C5}" destId="{0F422D77-A208-4D65-880E-4F3ACA947666}" srcOrd="5" destOrd="0" presId="urn:microsoft.com/office/officeart/2005/8/layout/cycle5"/>
    <dgm:cxn modelId="{7545A2D8-651F-435C-9022-D9ECB63C9C05}" type="presParOf" srcId="{7F43B6F8-1767-4BF1-A3AF-AFC96AC215C5}" destId="{A2B68F09-1FCF-4324-8AAD-84B98711F29C}" srcOrd="6" destOrd="0" presId="urn:microsoft.com/office/officeart/2005/8/layout/cycle5"/>
    <dgm:cxn modelId="{2E05363B-5248-4441-BE75-7005C0C12B6D}" type="presParOf" srcId="{7F43B6F8-1767-4BF1-A3AF-AFC96AC215C5}" destId="{E4E6EFBC-8CA0-4561-8DCA-6C3CFF8F118F}" srcOrd="7" destOrd="0" presId="urn:microsoft.com/office/officeart/2005/8/layout/cycle5"/>
    <dgm:cxn modelId="{5E1598D0-8F9B-449D-AEF9-1A445F3F3048}" type="presParOf" srcId="{7F43B6F8-1767-4BF1-A3AF-AFC96AC215C5}" destId="{F6BA2EA9-4EBC-4872-BC51-21079AE33DC1}" srcOrd="8"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B7B230-5BBB-4AE2-9AFF-E07BF28C89D8}">
      <dsp:nvSpPr>
        <dsp:cNvPr id="0" name=""/>
        <dsp:cNvSpPr/>
      </dsp:nvSpPr>
      <dsp:spPr>
        <a:xfrm>
          <a:off x="1841437" y="2284"/>
          <a:ext cx="1770868" cy="1151064"/>
        </a:xfrm>
        <a:prstGeom prst="roundRect">
          <a:avLst/>
        </a:prstGeom>
        <a:solidFill>
          <a:srgbClr val="A6E7F0"/>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latin typeface="Abadi" panose="020B0604020104020204" pitchFamily="34" charset="0"/>
            </a:rPr>
            <a:t>Commitment</a:t>
          </a:r>
        </a:p>
      </dsp:txBody>
      <dsp:txXfrm>
        <a:off x="1897627" y="58474"/>
        <a:ext cx="1658488" cy="1038684"/>
      </dsp:txXfrm>
    </dsp:sp>
    <dsp:sp modelId="{EFA588FA-8F4C-4189-98F3-8F746AEB681C}">
      <dsp:nvSpPr>
        <dsp:cNvPr id="0" name=""/>
        <dsp:cNvSpPr/>
      </dsp:nvSpPr>
      <dsp:spPr>
        <a:xfrm>
          <a:off x="1193137" y="577817"/>
          <a:ext cx="3067468" cy="3067468"/>
        </a:xfrm>
        <a:custGeom>
          <a:avLst/>
          <a:gdLst/>
          <a:ahLst/>
          <a:cxnLst/>
          <a:rect l="0" t="0" r="0" b="0"/>
          <a:pathLst>
            <a:path>
              <a:moveTo>
                <a:pt x="2656327" y="488686"/>
              </a:moveTo>
              <a:arcTo wR="1533734" hR="1533734" stAng="19022930" swAng="2299801"/>
            </a:path>
          </a:pathLst>
        </a:custGeom>
        <a:noFill/>
        <a:ln w="190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sp>
    <dsp:sp modelId="{42B3B6FF-F5C3-4F18-93F0-3D731B0E4361}">
      <dsp:nvSpPr>
        <dsp:cNvPr id="0" name=""/>
        <dsp:cNvSpPr/>
      </dsp:nvSpPr>
      <dsp:spPr>
        <a:xfrm>
          <a:off x="3169689" y="2302885"/>
          <a:ext cx="1770868" cy="1151064"/>
        </a:xfrm>
        <a:prstGeom prst="roundRect">
          <a:avLst/>
        </a:prstGeom>
        <a:solidFill>
          <a:srgbClr val="FEE9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latin typeface="Abadi" panose="020B0604020104020204" pitchFamily="34" charset="0"/>
            </a:rPr>
            <a:t>In-Depth Exploration</a:t>
          </a:r>
        </a:p>
      </dsp:txBody>
      <dsp:txXfrm>
        <a:off x="3225879" y="2359075"/>
        <a:ext cx="1658488" cy="1038684"/>
      </dsp:txXfrm>
    </dsp:sp>
    <dsp:sp modelId="{0F422D77-A208-4D65-880E-4F3ACA947666}">
      <dsp:nvSpPr>
        <dsp:cNvPr id="0" name=""/>
        <dsp:cNvSpPr/>
      </dsp:nvSpPr>
      <dsp:spPr>
        <a:xfrm>
          <a:off x="1193137" y="577817"/>
          <a:ext cx="3067468" cy="3067468"/>
        </a:xfrm>
        <a:custGeom>
          <a:avLst/>
          <a:gdLst/>
          <a:ahLst/>
          <a:cxnLst/>
          <a:rect l="0" t="0" r="0" b="0"/>
          <a:pathLst>
            <a:path>
              <a:moveTo>
                <a:pt x="2003623" y="2993714"/>
              </a:moveTo>
              <a:arcTo wR="1533734" hR="1533734" stAng="4329566" swAng="2140869"/>
            </a:path>
          </a:pathLst>
        </a:custGeom>
        <a:noFill/>
        <a:ln w="190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sp>
    <dsp:sp modelId="{A2B68F09-1FCF-4324-8AAD-84B98711F29C}">
      <dsp:nvSpPr>
        <dsp:cNvPr id="0" name=""/>
        <dsp:cNvSpPr/>
      </dsp:nvSpPr>
      <dsp:spPr>
        <a:xfrm>
          <a:off x="513184" y="2302885"/>
          <a:ext cx="1770868" cy="1151064"/>
        </a:xfrm>
        <a:prstGeom prst="roundRect">
          <a:avLst/>
        </a:prstGeom>
        <a:solidFill>
          <a:srgbClr val="E19974"/>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latin typeface="Abadi" panose="020B0604020104020204" pitchFamily="34" charset="0"/>
            </a:rPr>
            <a:t>Reconsideration of Commitment</a:t>
          </a:r>
        </a:p>
      </dsp:txBody>
      <dsp:txXfrm>
        <a:off x="569374" y="2359075"/>
        <a:ext cx="1658488" cy="1038684"/>
      </dsp:txXfrm>
    </dsp:sp>
    <dsp:sp modelId="{F6BA2EA9-4EBC-4872-BC51-21079AE33DC1}">
      <dsp:nvSpPr>
        <dsp:cNvPr id="0" name=""/>
        <dsp:cNvSpPr/>
      </dsp:nvSpPr>
      <dsp:spPr>
        <a:xfrm>
          <a:off x="1193137" y="577817"/>
          <a:ext cx="3067468" cy="3067468"/>
        </a:xfrm>
        <a:custGeom>
          <a:avLst/>
          <a:gdLst/>
          <a:ahLst/>
          <a:cxnLst/>
          <a:rect l="0" t="0" r="0" b="0"/>
          <a:pathLst>
            <a:path>
              <a:moveTo>
                <a:pt x="4985" y="1410165"/>
              </a:moveTo>
              <a:arcTo wR="1533734" hR="1533734" stAng="11077269" swAng="2299801"/>
            </a:path>
          </a:pathLst>
        </a:custGeom>
        <a:noFill/>
        <a:ln w="190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971CA6-7872-4D29-8E97-F7D88549A627}"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0AD1D-E69C-471F-BE85-D9FF2F88E326}" type="slidenum">
              <a:rPr lang="en-US" smtClean="0"/>
              <a:t>‹#›</a:t>
            </a:fld>
            <a:endParaRPr lang="en-US"/>
          </a:p>
        </p:txBody>
      </p:sp>
    </p:spTree>
    <p:extLst>
      <p:ext uri="{BB962C8B-B14F-4D97-AF65-F5344CB8AC3E}">
        <p14:creationId xmlns:p14="http://schemas.microsoft.com/office/powerpoint/2010/main" val="1425879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10BE4-CA92-84B2-5BBC-AF0AD1B46F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E1CC8F-53EC-051B-5641-002B549D46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44A5F1-7CF0-E141-E25A-A7602FB7CDC8}"/>
              </a:ext>
            </a:extLst>
          </p:cNvPr>
          <p:cNvSpPr>
            <a:spLocks noGrp="1"/>
          </p:cNvSpPr>
          <p:nvPr>
            <p:ph type="body" idx="1"/>
          </p:nvPr>
        </p:nvSpPr>
        <p:spPr/>
        <p:txBody>
          <a:bodyPr/>
          <a:lstStyle/>
          <a:p>
            <a:r>
              <a:rPr lang="en-US" dirty="0"/>
              <a:t>Ask audience and write on the board</a:t>
            </a:r>
          </a:p>
        </p:txBody>
      </p:sp>
      <p:sp>
        <p:nvSpPr>
          <p:cNvPr id="4" name="Slide Number Placeholder 3">
            <a:extLst>
              <a:ext uri="{FF2B5EF4-FFF2-40B4-BE49-F238E27FC236}">
                <a16:creationId xmlns:a16="http://schemas.microsoft.com/office/drawing/2014/main" id="{E0D43A22-1021-DC60-71BC-834141A092A9}"/>
              </a:ext>
            </a:extLst>
          </p:cNvPr>
          <p:cNvSpPr>
            <a:spLocks noGrp="1"/>
          </p:cNvSpPr>
          <p:nvPr>
            <p:ph type="sldNum" sz="quarter" idx="5"/>
          </p:nvPr>
        </p:nvSpPr>
        <p:spPr/>
        <p:txBody>
          <a:bodyPr/>
          <a:lstStyle/>
          <a:p>
            <a:fld id="{E520AD1D-E69C-471F-BE85-D9FF2F88E326}" type="slidenum">
              <a:rPr lang="en-US" smtClean="0"/>
              <a:t>6</a:t>
            </a:fld>
            <a:endParaRPr lang="en-US"/>
          </a:p>
        </p:txBody>
      </p:sp>
    </p:spTree>
    <p:extLst>
      <p:ext uri="{BB962C8B-B14F-4D97-AF65-F5344CB8AC3E}">
        <p14:creationId xmlns:p14="http://schemas.microsoft.com/office/powerpoint/2010/main" val="4138932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20AD1D-E69C-471F-BE85-D9FF2F88E326}" type="slidenum">
              <a:rPr lang="en-US" smtClean="0"/>
              <a:t>21</a:t>
            </a:fld>
            <a:endParaRPr lang="en-US"/>
          </a:p>
        </p:txBody>
      </p:sp>
    </p:spTree>
    <p:extLst>
      <p:ext uri="{BB962C8B-B14F-4D97-AF65-F5344CB8AC3E}">
        <p14:creationId xmlns:p14="http://schemas.microsoft.com/office/powerpoint/2010/main" val="1550158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audience and write on the board</a:t>
            </a:r>
          </a:p>
        </p:txBody>
      </p:sp>
      <p:sp>
        <p:nvSpPr>
          <p:cNvPr id="4" name="Slide Number Placeholder 3"/>
          <p:cNvSpPr>
            <a:spLocks noGrp="1"/>
          </p:cNvSpPr>
          <p:nvPr>
            <p:ph type="sldNum" sz="quarter" idx="5"/>
          </p:nvPr>
        </p:nvSpPr>
        <p:spPr/>
        <p:txBody>
          <a:bodyPr/>
          <a:lstStyle/>
          <a:p>
            <a:fld id="{E520AD1D-E69C-471F-BE85-D9FF2F88E326}" type="slidenum">
              <a:rPr lang="en-US" smtClean="0"/>
              <a:t>7</a:t>
            </a:fld>
            <a:endParaRPr lang="en-US"/>
          </a:p>
        </p:txBody>
      </p:sp>
    </p:spTree>
    <p:extLst>
      <p:ext uri="{BB962C8B-B14F-4D97-AF65-F5344CB8AC3E}">
        <p14:creationId xmlns:p14="http://schemas.microsoft.com/office/powerpoint/2010/main" val="991405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CB7ED-5A06-985C-7836-738A50B81F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EDB188-2E64-4055-E4D5-93F2E7A99D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062F58-97D6-EF46-4DDE-6191BA4DB4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4F0E84-2FE2-BF0E-F958-FFF3993769BD}"/>
              </a:ext>
            </a:extLst>
          </p:cNvPr>
          <p:cNvSpPr>
            <a:spLocks noGrp="1"/>
          </p:cNvSpPr>
          <p:nvPr>
            <p:ph type="sldNum" sz="quarter" idx="5"/>
          </p:nvPr>
        </p:nvSpPr>
        <p:spPr/>
        <p:txBody>
          <a:bodyPr/>
          <a:lstStyle/>
          <a:p>
            <a:fld id="{E520AD1D-E69C-471F-BE85-D9FF2F88E326}" type="slidenum">
              <a:rPr lang="en-US" smtClean="0"/>
              <a:t>8</a:t>
            </a:fld>
            <a:endParaRPr lang="en-US"/>
          </a:p>
        </p:txBody>
      </p:sp>
    </p:spTree>
    <p:extLst>
      <p:ext uri="{BB962C8B-B14F-4D97-AF65-F5344CB8AC3E}">
        <p14:creationId xmlns:p14="http://schemas.microsoft.com/office/powerpoint/2010/main" val="1134347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Sticky notes on wall? Small group </a:t>
            </a:r>
            <a:r>
              <a:rPr lang="en-US" dirty="0" err="1"/>
              <a:t>tps</a:t>
            </a:r>
            <a:r>
              <a:rPr lang="en-US" dirty="0"/>
              <a:t> discussion?</a:t>
            </a:r>
          </a:p>
        </p:txBody>
      </p:sp>
      <p:sp>
        <p:nvSpPr>
          <p:cNvPr id="4" name="Slide Number Placeholder 3"/>
          <p:cNvSpPr>
            <a:spLocks noGrp="1"/>
          </p:cNvSpPr>
          <p:nvPr>
            <p:ph type="sldNum" sz="quarter" idx="5"/>
          </p:nvPr>
        </p:nvSpPr>
        <p:spPr/>
        <p:txBody>
          <a:bodyPr/>
          <a:lstStyle/>
          <a:p>
            <a:fld id="{E520AD1D-E69C-471F-BE85-D9FF2F88E326}" type="slidenum">
              <a:rPr lang="en-US" smtClean="0"/>
              <a:t>10</a:t>
            </a:fld>
            <a:endParaRPr lang="en-US"/>
          </a:p>
        </p:txBody>
      </p:sp>
    </p:spTree>
    <p:extLst>
      <p:ext uri="{BB962C8B-B14F-4D97-AF65-F5344CB8AC3E}">
        <p14:creationId xmlns:p14="http://schemas.microsoft.com/office/powerpoint/2010/main" val="1034374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76501-882E-87ED-9244-90D28297F8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AF95D7-C92F-691F-04A2-7768F756E4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AB8CF6-974C-5821-0D08-55155F915CE3}"/>
              </a:ext>
            </a:extLst>
          </p:cNvPr>
          <p:cNvSpPr>
            <a:spLocks noGrp="1"/>
          </p:cNvSpPr>
          <p:nvPr>
            <p:ph type="body" idx="1"/>
          </p:nvPr>
        </p:nvSpPr>
        <p:spPr/>
        <p:txBody>
          <a:bodyPr/>
          <a:lstStyle/>
          <a:p>
            <a:r>
              <a:rPr lang="en-US" dirty="0"/>
              <a:t>Sticky notes on wall? Small group </a:t>
            </a:r>
            <a:r>
              <a:rPr lang="en-US" dirty="0" err="1"/>
              <a:t>tps</a:t>
            </a:r>
            <a:r>
              <a:rPr lang="en-US" dirty="0"/>
              <a:t> discussion?</a:t>
            </a:r>
          </a:p>
        </p:txBody>
      </p:sp>
      <p:sp>
        <p:nvSpPr>
          <p:cNvPr id="4" name="Slide Number Placeholder 3">
            <a:extLst>
              <a:ext uri="{FF2B5EF4-FFF2-40B4-BE49-F238E27FC236}">
                <a16:creationId xmlns:a16="http://schemas.microsoft.com/office/drawing/2014/main" id="{458F1D1B-5BDF-AEFA-7232-C042CBF34F80}"/>
              </a:ext>
            </a:extLst>
          </p:cNvPr>
          <p:cNvSpPr>
            <a:spLocks noGrp="1"/>
          </p:cNvSpPr>
          <p:nvPr>
            <p:ph type="sldNum" sz="quarter" idx="5"/>
          </p:nvPr>
        </p:nvSpPr>
        <p:spPr/>
        <p:txBody>
          <a:bodyPr/>
          <a:lstStyle/>
          <a:p>
            <a:fld id="{E520AD1D-E69C-471F-BE85-D9FF2F88E326}" type="slidenum">
              <a:rPr lang="en-US" smtClean="0"/>
              <a:t>11</a:t>
            </a:fld>
            <a:endParaRPr lang="en-US"/>
          </a:p>
        </p:txBody>
      </p:sp>
    </p:spTree>
    <p:extLst>
      <p:ext uri="{BB962C8B-B14F-4D97-AF65-F5344CB8AC3E}">
        <p14:creationId xmlns:p14="http://schemas.microsoft.com/office/powerpoint/2010/main" val="4181648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worksheet</a:t>
            </a:r>
          </a:p>
        </p:txBody>
      </p:sp>
      <p:sp>
        <p:nvSpPr>
          <p:cNvPr id="4" name="Slide Number Placeholder 3"/>
          <p:cNvSpPr>
            <a:spLocks noGrp="1"/>
          </p:cNvSpPr>
          <p:nvPr>
            <p:ph type="sldNum" sz="quarter" idx="5"/>
          </p:nvPr>
        </p:nvSpPr>
        <p:spPr/>
        <p:txBody>
          <a:bodyPr/>
          <a:lstStyle/>
          <a:p>
            <a:fld id="{E520AD1D-E69C-471F-BE85-D9FF2F88E326}" type="slidenum">
              <a:rPr lang="en-US" smtClean="0"/>
              <a:t>12</a:t>
            </a:fld>
            <a:endParaRPr lang="en-US"/>
          </a:p>
        </p:txBody>
      </p:sp>
    </p:spTree>
    <p:extLst>
      <p:ext uri="{BB962C8B-B14F-4D97-AF65-F5344CB8AC3E}">
        <p14:creationId xmlns:p14="http://schemas.microsoft.com/office/powerpoint/2010/main" val="1559374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EF50B-47FF-4FEC-9ED2-C928E9648B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DCC5DF-1C0C-9395-A40E-6D4BD4FB20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F621D7-354D-251C-5095-61E87CB626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0B4E8B-BE6B-671F-2028-2A1546A0D484}"/>
              </a:ext>
            </a:extLst>
          </p:cNvPr>
          <p:cNvSpPr>
            <a:spLocks noGrp="1"/>
          </p:cNvSpPr>
          <p:nvPr>
            <p:ph type="sldNum" sz="quarter" idx="5"/>
          </p:nvPr>
        </p:nvSpPr>
        <p:spPr/>
        <p:txBody>
          <a:bodyPr/>
          <a:lstStyle/>
          <a:p>
            <a:fld id="{E520AD1D-E69C-471F-BE85-D9FF2F88E326}" type="slidenum">
              <a:rPr lang="en-US" smtClean="0"/>
              <a:t>14</a:t>
            </a:fld>
            <a:endParaRPr lang="en-US"/>
          </a:p>
        </p:txBody>
      </p:sp>
    </p:spTree>
    <p:extLst>
      <p:ext uri="{BB962C8B-B14F-4D97-AF65-F5344CB8AC3E}">
        <p14:creationId xmlns:p14="http://schemas.microsoft.com/office/powerpoint/2010/main" val="3000295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CDD24-A5B6-4E5B-898D-EBE3B382A3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1F8FC5-95EA-829D-4B5E-D5F5E6CC45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F8EBA9-6801-2D8E-F1BE-4289E5AE39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8B3555-4D34-EF88-CB9D-B181392CAF98}"/>
              </a:ext>
            </a:extLst>
          </p:cNvPr>
          <p:cNvSpPr>
            <a:spLocks noGrp="1"/>
          </p:cNvSpPr>
          <p:nvPr>
            <p:ph type="sldNum" sz="quarter" idx="5"/>
          </p:nvPr>
        </p:nvSpPr>
        <p:spPr/>
        <p:txBody>
          <a:bodyPr/>
          <a:lstStyle/>
          <a:p>
            <a:fld id="{E520AD1D-E69C-471F-BE85-D9FF2F88E326}" type="slidenum">
              <a:rPr lang="en-US" smtClean="0"/>
              <a:t>15</a:t>
            </a:fld>
            <a:endParaRPr lang="en-US"/>
          </a:p>
        </p:txBody>
      </p:sp>
    </p:spTree>
    <p:extLst>
      <p:ext uri="{BB962C8B-B14F-4D97-AF65-F5344CB8AC3E}">
        <p14:creationId xmlns:p14="http://schemas.microsoft.com/office/powerpoint/2010/main" val="2795607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A4EEC-5B80-907D-CC48-1D8898642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B81507-7D91-4858-BA47-F0CA6F6948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AC699B-76F4-0AB7-4655-E0D36D9799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0BFB7E-1E19-66BF-F3EF-97CC729DF80C}"/>
              </a:ext>
            </a:extLst>
          </p:cNvPr>
          <p:cNvSpPr>
            <a:spLocks noGrp="1"/>
          </p:cNvSpPr>
          <p:nvPr>
            <p:ph type="sldNum" sz="quarter" idx="5"/>
          </p:nvPr>
        </p:nvSpPr>
        <p:spPr/>
        <p:txBody>
          <a:bodyPr/>
          <a:lstStyle/>
          <a:p>
            <a:fld id="{E520AD1D-E69C-471F-BE85-D9FF2F88E326}" type="slidenum">
              <a:rPr lang="en-US" smtClean="0"/>
              <a:t>16</a:t>
            </a:fld>
            <a:endParaRPr lang="en-US"/>
          </a:p>
        </p:txBody>
      </p:sp>
    </p:spTree>
    <p:extLst>
      <p:ext uri="{BB962C8B-B14F-4D97-AF65-F5344CB8AC3E}">
        <p14:creationId xmlns:p14="http://schemas.microsoft.com/office/powerpoint/2010/main" val="178108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60BC8-3F3E-933B-A93A-D2E17701D7C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FD026CF-D414-3F13-BD89-CCDA00EBF6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DB56B3-31AB-6A87-BE09-5B8EDDF62DC4}"/>
              </a:ext>
            </a:extLst>
          </p:cNvPr>
          <p:cNvSpPr>
            <a:spLocks noGrp="1"/>
          </p:cNvSpPr>
          <p:nvPr>
            <p:ph type="dt" sz="half" idx="10"/>
          </p:nvPr>
        </p:nvSpPr>
        <p:spPr/>
        <p:txBody>
          <a:bodyPr/>
          <a:lstStyle/>
          <a:p>
            <a:fld id="{9119C0A5-8359-4A07-ACA5-E509600CDCE7}" type="datetimeFigureOut">
              <a:rPr lang="en-US" smtClean="0"/>
              <a:t>7/22/2026</a:t>
            </a:fld>
            <a:endParaRPr lang="en-US"/>
          </a:p>
        </p:txBody>
      </p:sp>
      <p:sp>
        <p:nvSpPr>
          <p:cNvPr id="5" name="Footer Placeholder 4">
            <a:extLst>
              <a:ext uri="{FF2B5EF4-FFF2-40B4-BE49-F238E27FC236}">
                <a16:creationId xmlns:a16="http://schemas.microsoft.com/office/drawing/2014/main" id="{DC4BB9D3-2C72-5EBD-193C-15414653B5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CC300-DBB2-C92A-472E-25E1992484AE}"/>
              </a:ext>
            </a:extLst>
          </p:cNvPr>
          <p:cNvSpPr>
            <a:spLocks noGrp="1"/>
          </p:cNvSpPr>
          <p:nvPr>
            <p:ph type="sldNum" sz="quarter" idx="12"/>
          </p:nvPr>
        </p:nvSpPr>
        <p:spPr/>
        <p:txBody>
          <a:bodyPr/>
          <a:lstStyle/>
          <a:p>
            <a:fld id="{F0E4E178-0ABB-4769-B3A5-4E3782A884DA}" type="slidenum">
              <a:rPr lang="en-US" smtClean="0"/>
              <a:t>‹#›</a:t>
            </a:fld>
            <a:endParaRPr lang="en-US"/>
          </a:p>
        </p:txBody>
      </p:sp>
    </p:spTree>
    <p:extLst>
      <p:ext uri="{BB962C8B-B14F-4D97-AF65-F5344CB8AC3E}">
        <p14:creationId xmlns:p14="http://schemas.microsoft.com/office/powerpoint/2010/main" val="525461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D6C3A-27CB-1447-8460-AB6BE9A5A6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B29614-588E-D6FA-0652-3869BCC416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D8FD48-4014-CBFF-2B02-30DF73EA98C8}"/>
              </a:ext>
            </a:extLst>
          </p:cNvPr>
          <p:cNvSpPr>
            <a:spLocks noGrp="1"/>
          </p:cNvSpPr>
          <p:nvPr>
            <p:ph type="dt" sz="half" idx="10"/>
          </p:nvPr>
        </p:nvSpPr>
        <p:spPr/>
        <p:txBody>
          <a:bodyPr/>
          <a:lstStyle/>
          <a:p>
            <a:fld id="{9119C0A5-8359-4A07-ACA5-E509600CDCE7}" type="datetimeFigureOut">
              <a:rPr lang="en-US" smtClean="0"/>
              <a:t>7/22/2026</a:t>
            </a:fld>
            <a:endParaRPr lang="en-US"/>
          </a:p>
        </p:txBody>
      </p:sp>
      <p:sp>
        <p:nvSpPr>
          <p:cNvPr id="5" name="Footer Placeholder 4">
            <a:extLst>
              <a:ext uri="{FF2B5EF4-FFF2-40B4-BE49-F238E27FC236}">
                <a16:creationId xmlns:a16="http://schemas.microsoft.com/office/drawing/2014/main" id="{3AA0E930-0F7A-EC02-203D-4E1955FA85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2A9BC1-901B-BA24-438C-FEA9F7E1B273}"/>
              </a:ext>
            </a:extLst>
          </p:cNvPr>
          <p:cNvSpPr>
            <a:spLocks noGrp="1"/>
          </p:cNvSpPr>
          <p:nvPr>
            <p:ph type="sldNum" sz="quarter" idx="12"/>
          </p:nvPr>
        </p:nvSpPr>
        <p:spPr/>
        <p:txBody>
          <a:bodyPr/>
          <a:lstStyle/>
          <a:p>
            <a:fld id="{F0E4E178-0ABB-4769-B3A5-4E3782A884DA}" type="slidenum">
              <a:rPr lang="en-US" smtClean="0"/>
              <a:t>‹#›</a:t>
            </a:fld>
            <a:endParaRPr lang="en-US"/>
          </a:p>
        </p:txBody>
      </p:sp>
    </p:spTree>
    <p:extLst>
      <p:ext uri="{BB962C8B-B14F-4D97-AF65-F5344CB8AC3E}">
        <p14:creationId xmlns:p14="http://schemas.microsoft.com/office/powerpoint/2010/main" val="1365012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34958-DEB8-233D-DD15-20A0B826E9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C032DA9-E1F4-3E17-0EE1-9C00CD64DF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F2B2B9-1800-6993-19B5-EE3BAD342A5E}"/>
              </a:ext>
            </a:extLst>
          </p:cNvPr>
          <p:cNvSpPr>
            <a:spLocks noGrp="1"/>
          </p:cNvSpPr>
          <p:nvPr>
            <p:ph type="dt" sz="half" idx="10"/>
          </p:nvPr>
        </p:nvSpPr>
        <p:spPr/>
        <p:txBody>
          <a:bodyPr/>
          <a:lstStyle/>
          <a:p>
            <a:fld id="{9119C0A5-8359-4A07-ACA5-E509600CDCE7}" type="datetimeFigureOut">
              <a:rPr lang="en-US" smtClean="0"/>
              <a:t>7/22/2026</a:t>
            </a:fld>
            <a:endParaRPr lang="en-US"/>
          </a:p>
        </p:txBody>
      </p:sp>
      <p:sp>
        <p:nvSpPr>
          <p:cNvPr id="5" name="Footer Placeholder 4">
            <a:extLst>
              <a:ext uri="{FF2B5EF4-FFF2-40B4-BE49-F238E27FC236}">
                <a16:creationId xmlns:a16="http://schemas.microsoft.com/office/drawing/2014/main" id="{41B2F351-0670-9387-7055-5FC85606EE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769CB1-43E0-08A5-0BEB-F6AE781660D4}"/>
              </a:ext>
            </a:extLst>
          </p:cNvPr>
          <p:cNvSpPr>
            <a:spLocks noGrp="1"/>
          </p:cNvSpPr>
          <p:nvPr>
            <p:ph type="sldNum" sz="quarter" idx="12"/>
          </p:nvPr>
        </p:nvSpPr>
        <p:spPr/>
        <p:txBody>
          <a:bodyPr/>
          <a:lstStyle/>
          <a:p>
            <a:fld id="{F0E4E178-0ABB-4769-B3A5-4E3782A884DA}" type="slidenum">
              <a:rPr lang="en-US" smtClean="0"/>
              <a:t>‹#›</a:t>
            </a:fld>
            <a:endParaRPr lang="en-US"/>
          </a:p>
        </p:txBody>
      </p:sp>
    </p:spTree>
    <p:extLst>
      <p:ext uri="{BB962C8B-B14F-4D97-AF65-F5344CB8AC3E}">
        <p14:creationId xmlns:p14="http://schemas.microsoft.com/office/powerpoint/2010/main" val="4125750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1FA90-9BE4-82CC-459E-51AB59952E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D1250C-10AB-E1D1-4359-37CA41EE1F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22C2A3-ECB1-860D-0635-D89B6B8D3344}"/>
              </a:ext>
            </a:extLst>
          </p:cNvPr>
          <p:cNvSpPr>
            <a:spLocks noGrp="1"/>
          </p:cNvSpPr>
          <p:nvPr>
            <p:ph type="dt" sz="half" idx="10"/>
          </p:nvPr>
        </p:nvSpPr>
        <p:spPr/>
        <p:txBody>
          <a:bodyPr/>
          <a:lstStyle/>
          <a:p>
            <a:fld id="{9119C0A5-8359-4A07-ACA5-E509600CDCE7}" type="datetimeFigureOut">
              <a:rPr lang="en-US" smtClean="0"/>
              <a:t>7/22/2026</a:t>
            </a:fld>
            <a:endParaRPr lang="en-US"/>
          </a:p>
        </p:txBody>
      </p:sp>
      <p:sp>
        <p:nvSpPr>
          <p:cNvPr id="5" name="Footer Placeholder 4">
            <a:extLst>
              <a:ext uri="{FF2B5EF4-FFF2-40B4-BE49-F238E27FC236}">
                <a16:creationId xmlns:a16="http://schemas.microsoft.com/office/drawing/2014/main" id="{E8E2C900-63D3-A0F1-6C37-DC34AE0936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B265F9-6F08-5F58-DC6E-ACB9DD0AF6C4}"/>
              </a:ext>
            </a:extLst>
          </p:cNvPr>
          <p:cNvSpPr>
            <a:spLocks noGrp="1"/>
          </p:cNvSpPr>
          <p:nvPr>
            <p:ph type="sldNum" sz="quarter" idx="12"/>
          </p:nvPr>
        </p:nvSpPr>
        <p:spPr/>
        <p:txBody>
          <a:bodyPr/>
          <a:lstStyle/>
          <a:p>
            <a:fld id="{F0E4E178-0ABB-4769-B3A5-4E3782A884DA}" type="slidenum">
              <a:rPr lang="en-US" smtClean="0"/>
              <a:t>‹#›</a:t>
            </a:fld>
            <a:endParaRPr lang="en-US"/>
          </a:p>
        </p:txBody>
      </p:sp>
    </p:spTree>
    <p:extLst>
      <p:ext uri="{BB962C8B-B14F-4D97-AF65-F5344CB8AC3E}">
        <p14:creationId xmlns:p14="http://schemas.microsoft.com/office/powerpoint/2010/main" val="2061402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6FA9C-F699-EA9B-F6A4-BA3F817720A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6A8C24D-23B9-C9CA-6CD8-5E303DCD937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2F4CE0-0503-3DC9-5A93-FDACCCFE764C}"/>
              </a:ext>
            </a:extLst>
          </p:cNvPr>
          <p:cNvSpPr>
            <a:spLocks noGrp="1"/>
          </p:cNvSpPr>
          <p:nvPr>
            <p:ph type="dt" sz="half" idx="10"/>
          </p:nvPr>
        </p:nvSpPr>
        <p:spPr/>
        <p:txBody>
          <a:bodyPr/>
          <a:lstStyle/>
          <a:p>
            <a:fld id="{9119C0A5-8359-4A07-ACA5-E509600CDCE7}" type="datetimeFigureOut">
              <a:rPr lang="en-US" smtClean="0"/>
              <a:t>7/22/2026</a:t>
            </a:fld>
            <a:endParaRPr lang="en-US"/>
          </a:p>
        </p:txBody>
      </p:sp>
      <p:sp>
        <p:nvSpPr>
          <p:cNvPr id="5" name="Footer Placeholder 4">
            <a:extLst>
              <a:ext uri="{FF2B5EF4-FFF2-40B4-BE49-F238E27FC236}">
                <a16:creationId xmlns:a16="http://schemas.microsoft.com/office/drawing/2014/main" id="{488500BC-B36F-1FEA-0A7F-D9F01307D9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EFFB42-F727-485F-25E1-FC6575893592}"/>
              </a:ext>
            </a:extLst>
          </p:cNvPr>
          <p:cNvSpPr>
            <a:spLocks noGrp="1"/>
          </p:cNvSpPr>
          <p:nvPr>
            <p:ph type="sldNum" sz="quarter" idx="12"/>
          </p:nvPr>
        </p:nvSpPr>
        <p:spPr/>
        <p:txBody>
          <a:bodyPr/>
          <a:lstStyle/>
          <a:p>
            <a:fld id="{F0E4E178-0ABB-4769-B3A5-4E3782A884DA}" type="slidenum">
              <a:rPr lang="en-US" smtClean="0"/>
              <a:t>‹#›</a:t>
            </a:fld>
            <a:endParaRPr lang="en-US"/>
          </a:p>
        </p:txBody>
      </p:sp>
    </p:spTree>
    <p:extLst>
      <p:ext uri="{BB962C8B-B14F-4D97-AF65-F5344CB8AC3E}">
        <p14:creationId xmlns:p14="http://schemas.microsoft.com/office/powerpoint/2010/main" val="2183072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42296-F2EE-383D-B5DB-004CC39931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AFB9D5-3BA4-CB3B-C31B-E953FD281B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88D698-8BDA-7D2D-3C6E-750223FD6C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9D0A6B5-AE5E-168F-F1A6-714F2850D8FF}"/>
              </a:ext>
            </a:extLst>
          </p:cNvPr>
          <p:cNvSpPr>
            <a:spLocks noGrp="1"/>
          </p:cNvSpPr>
          <p:nvPr>
            <p:ph type="dt" sz="half" idx="10"/>
          </p:nvPr>
        </p:nvSpPr>
        <p:spPr/>
        <p:txBody>
          <a:bodyPr/>
          <a:lstStyle/>
          <a:p>
            <a:fld id="{9119C0A5-8359-4A07-ACA5-E509600CDCE7}" type="datetimeFigureOut">
              <a:rPr lang="en-US" smtClean="0"/>
              <a:t>7/22/2026</a:t>
            </a:fld>
            <a:endParaRPr lang="en-US"/>
          </a:p>
        </p:txBody>
      </p:sp>
      <p:sp>
        <p:nvSpPr>
          <p:cNvPr id="6" name="Footer Placeholder 5">
            <a:extLst>
              <a:ext uri="{FF2B5EF4-FFF2-40B4-BE49-F238E27FC236}">
                <a16:creationId xmlns:a16="http://schemas.microsoft.com/office/drawing/2014/main" id="{332340DE-3F37-C7C3-BD07-A2CCA2AE35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1DFAF6-DB60-86CB-51E6-483EBA5BBA44}"/>
              </a:ext>
            </a:extLst>
          </p:cNvPr>
          <p:cNvSpPr>
            <a:spLocks noGrp="1"/>
          </p:cNvSpPr>
          <p:nvPr>
            <p:ph type="sldNum" sz="quarter" idx="12"/>
          </p:nvPr>
        </p:nvSpPr>
        <p:spPr/>
        <p:txBody>
          <a:bodyPr/>
          <a:lstStyle/>
          <a:p>
            <a:fld id="{F0E4E178-0ABB-4769-B3A5-4E3782A884DA}" type="slidenum">
              <a:rPr lang="en-US" smtClean="0"/>
              <a:t>‹#›</a:t>
            </a:fld>
            <a:endParaRPr lang="en-US"/>
          </a:p>
        </p:txBody>
      </p:sp>
    </p:spTree>
    <p:extLst>
      <p:ext uri="{BB962C8B-B14F-4D97-AF65-F5344CB8AC3E}">
        <p14:creationId xmlns:p14="http://schemas.microsoft.com/office/powerpoint/2010/main" val="2174560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6074E-32E2-9210-042F-D8D4725EF9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02927D4-90BF-7014-2CB9-A167088922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7FC1137-03A4-47F7-8FAB-626BDC5B0A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81159D-6600-92C2-E81E-9B85DD6C23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1F3436-B6A0-94E3-8D69-673630E81F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39AAAC-047A-3B5E-A05A-97B4ABCBEB7B}"/>
              </a:ext>
            </a:extLst>
          </p:cNvPr>
          <p:cNvSpPr>
            <a:spLocks noGrp="1"/>
          </p:cNvSpPr>
          <p:nvPr>
            <p:ph type="dt" sz="half" idx="10"/>
          </p:nvPr>
        </p:nvSpPr>
        <p:spPr/>
        <p:txBody>
          <a:bodyPr/>
          <a:lstStyle/>
          <a:p>
            <a:fld id="{9119C0A5-8359-4A07-ACA5-E509600CDCE7}" type="datetimeFigureOut">
              <a:rPr lang="en-US" smtClean="0"/>
              <a:t>7/22/2026</a:t>
            </a:fld>
            <a:endParaRPr lang="en-US"/>
          </a:p>
        </p:txBody>
      </p:sp>
      <p:sp>
        <p:nvSpPr>
          <p:cNvPr id="8" name="Footer Placeholder 7">
            <a:extLst>
              <a:ext uri="{FF2B5EF4-FFF2-40B4-BE49-F238E27FC236}">
                <a16:creationId xmlns:a16="http://schemas.microsoft.com/office/drawing/2014/main" id="{45D916EA-89C1-9554-69EE-2FE7A425F4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EA91353-E01E-AB01-D563-37D67B9CD8E8}"/>
              </a:ext>
            </a:extLst>
          </p:cNvPr>
          <p:cNvSpPr>
            <a:spLocks noGrp="1"/>
          </p:cNvSpPr>
          <p:nvPr>
            <p:ph type="sldNum" sz="quarter" idx="12"/>
          </p:nvPr>
        </p:nvSpPr>
        <p:spPr/>
        <p:txBody>
          <a:bodyPr/>
          <a:lstStyle/>
          <a:p>
            <a:fld id="{F0E4E178-0ABB-4769-B3A5-4E3782A884DA}" type="slidenum">
              <a:rPr lang="en-US" smtClean="0"/>
              <a:t>‹#›</a:t>
            </a:fld>
            <a:endParaRPr lang="en-US"/>
          </a:p>
        </p:txBody>
      </p:sp>
    </p:spTree>
    <p:extLst>
      <p:ext uri="{BB962C8B-B14F-4D97-AF65-F5344CB8AC3E}">
        <p14:creationId xmlns:p14="http://schemas.microsoft.com/office/powerpoint/2010/main" val="386795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DFA86-2934-5BB8-F189-ED4297BF756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AA6D3FA-42C9-60C4-5260-F3EAB7D6B8D1}"/>
              </a:ext>
            </a:extLst>
          </p:cNvPr>
          <p:cNvSpPr>
            <a:spLocks noGrp="1"/>
          </p:cNvSpPr>
          <p:nvPr>
            <p:ph type="dt" sz="half" idx="10"/>
          </p:nvPr>
        </p:nvSpPr>
        <p:spPr/>
        <p:txBody>
          <a:bodyPr/>
          <a:lstStyle/>
          <a:p>
            <a:fld id="{9119C0A5-8359-4A07-ACA5-E509600CDCE7}" type="datetimeFigureOut">
              <a:rPr lang="en-US" smtClean="0"/>
              <a:t>7/22/2026</a:t>
            </a:fld>
            <a:endParaRPr lang="en-US"/>
          </a:p>
        </p:txBody>
      </p:sp>
      <p:sp>
        <p:nvSpPr>
          <p:cNvPr id="4" name="Footer Placeholder 3">
            <a:extLst>
              <a:ext uri="{FF2B5EF4-FFF2-40B4-BE49-F238E27FC236}">
                <a16:creationId xmlns:a16="http://schemas.microsoft.com/office/drawing/2014/main" id="{A4A5AC9F-04D3-4748-A2D6-FE4152C0EF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185D622-EF47-BDCA-FB6C-CDB1A2869DFB}"/>
              </a:ext>
            </a:extLst>
          </p:cNvPr>
          <p:cNvSpPr>
            <a:spLocks noGrp="1"/>
          </p:cNvSpPr>
          <p:nvPr>
            <p:ph type="sldNum" sz="quarter" idx="12"/>
          </p:nvPr>
        </p:nvSpPr>
        <p:spPr/>
        <p:txBody>
          <a:bodyPr/>
          <a:lstStyle/>
          <a:p>
            <a:fld id="{F0E4E178-0ABB-4769-B3A5-4E3782A884DA}" type="slidenum">
              <a:rPr lang="en-US" smtClean="0"/>
              <a:t>‹#›</a:t>
            </a:fld>
            <a:endParaRPr lang="en-US"/>
          </a:p>
        </p:txBody>
      </p:sp>
    </p:spTree>
    <p:extLst>
      <p:ext uri="{BB962C8B-B14F-4D97-AF65-F5344CB8AC3E}">
        <p14:creationId xmlns:p14="http://schemas.microsoft.com/office/powerpoint/2010/main" val="1512946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882B93-9D67-4D9E-663F-86E9C67D3DF1}"/>
              </a:ext>
            </a:extLst>
          </p:cNvPr>
          <p:cNvSpPr>
            <a:spLocks noGrp="1"/>
          </p:cNvSpPr>
          <p:nvPr>
            <p:ph type="dt" sz="half" idx="10"/>
          </p:nvPr>
        </p:nvSpPr>
        <p:spPr/>
        <p:txBody>
          <a:bodyPr/>
          <a:lstStyle/>
          <a:p>
            <a:fld id="{9119C0A5-8359-4A07-ACA5-E509600CDCE7}" type="datetimeFigureOut">
              <a:rPr lang="en-US" smtClean="0"/>
              <a:t>7/22/2026</a:t>
            </a:fld>
            <a:endParaRPr lang="en-US"/>
          </a:p>
        </p:txBody>
      </p:sp>
      <p:sp>
        <p:nvSpPr>
          <p:cNvPr id="3" name="Footer Placeholder 2">
            <a:extLst>
              <a:ext uri="{FF2B5EF4-FFF2-40B4-BE49-F238E27FC236}">
                <a16:creationId xmlns:a16="http://schemas.microsoft.com/office/drawing/2014/main" id="{B9BF0759-F7A3-B3DE-D1B1-EDAEA638E0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2D42358-8B78-4D24-2BC7-4F0FC52FFA6C}"/>
              </a:ext>
            </a:extLst>
          </p:cNvPr>
          <p:cNvSpPr>
            <a:spLocks noGrp="1"/>
          </p:cNvSpPr>
          <p:nvPr>
            <p:ph type="sldNum" sz="quarter" idx="12"/>
          </p:nvPr>
        </p:nvSpPr>
        <p:spPr/>
        <p:txBody>
          <a:bodyPr/>
          <a:lstStyle/>
          <a:p>
            <a:fld id="{F0E4E178-0ABB-4769-B3A5-4E3782A884DA}" type="slidenum">
              <a:rPr lang="en-US" smtClean="0"/>
              <a:t>‹#›</a:t>
            </a:fld>
            <a:endParaRPr lang="en-US"/>
          </a:p>
        </p:txBody>
      </p:sp>
    </p:spTree>
    <p:extLst>
      <p:ext uri="{BB962C8B-B14F-4D97-AF65-F5344CB8AC3E}">
        <p14:creationId xmlns:p14="http://schemas.microsoft.com/office/powerpoint/2010/main" val="1650567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72614-4AE7-FFC7-9FC0-61CD3187F0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0DBF159-A489-A165-3802-A2EB6F720B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CB9F10-4219-38FC-2265-07EDD7FDEC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0B5C9A-9811-D226-37BB-BA774126AA56}"/>
              </a:ext>
            </a:extLst>
          </p:cNvPr>
          <p:cNvSpPr>
            <a:spLocks noGrp="1"/>
          </p:cNvSpPr>
          <p:nvPr>
            <p:ph type="dt" sz="half" idx="10"/>
          </p:nvPr>
        </p:nvSpPr>
        <p:spPr/>
        <p:txBody>
          <a:bodyPr/>
          <a:lstStyle/>
          <a:p>
            <a:fld id="{9119C0A5-8359-4A07-ACA5-E509600CDCE7}" type="datetimeFigureOut">
              <a:rPr lang="en-US" smtClean="0"/>
              <a:t>7/22/2026</a:t>
            </a:fld>
            <a:endParaRPr lang="en-US"/>
          </a:p>
        </p:txBody>
      </p:sp>
      <p:sp>
        <p:nvSpPr>
          <p:cNvPr id="6" name="Footer Placeholder 5">
            <a:extLst>
              <a:ext uri="{FF2B5EF4-FFF2-40B4-BE49-F238E27FC236}">
                <a16:creationId xmlns:a16="http://schemas.microsoft.com/office/drawing/2014/main" id="{8192D743-D975-E4BB-61FA-42D5B9D397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D229B1-3432-EB0B-36DD-E5CE260D57EC}"/>
              </a:ext>
            </a:extLst>
          </p:cNvPr>
          <p:cNvSpPr>
            <a:spLocks noGrp="1"/>
          </p:cNvSpPr>
          <p:nvPr>
            <p:ph type="sldNum" sz="quarter" idx="12"/>
          </p:nvPr>
        </p:nvSpPr>
        <p:spPr/>
        <p:txBody>
          <a:bodyPr/>
          <a:lstStyle/>
          <a:p>
            <a:fld id="{F0E4E178-0ABB-4769-B3A5-4E3782A884DA}" type="slidenum">
              <a:rPr lang="en-US" smtClean="0"/>
              <a:t>‹#›</a:t>
            </a:fld>
            <a:endParaRPr lang="en-US"/>
          </a:p>
        </p:txBody>
      </p:sp>
    </p:spTree>
    <p:extLst>
      <p:ext uri="{BB962C8B-B14F-4D97-AF65-F5344CB8AC3E}">
        <p14:creationId xmlns:p14="http://schemas.microsoft.com/office/powerpoint/2010/main" val="3797662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E465A-3185-DB16-3C5E-45008DF2AE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0653C0-5949-5EEC-5714-F970C1CF0C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768A9B-32B6-AA4E-5BC6-3EE1D49299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ED97E0-34BA-95CD-68FA-101779B5C2E5}"/>
              </a:ext>
            </a:extLst>
          </p:cNvPr>
          <p:cNvSpPr>
            <a:spLocks noGrp="1"/>
          </p:cNvSpPr>
          <p:nvPr>
            <p:ph type="dt" sz="half" idx="10"/>
          </p:nvPr>
        </p:nvSpPr>
        <p:spPr/>
        <p:txBody>
          <a:bodyPr/>
          <a:lstStyle/>
          <a:p>
            <a:fld id="{9119C0A5-8359-4A07-ACA5-E509600CDCE7}" type="datetimeFigureOut">
              <a:rPr lang="en-US" smtClean="0"/>
              <a:t>7/22/2026</a:t>
            </a:fld>
            <a:endParaRPr lang="en-US"/>
          </a:p>
        </p:txBody>
      </p:sp>
      <p:sp>
        <p:nvSpPr>
          <p:cNvPr id="6" name="Footer Placeholder 5">
            <a:extLst>
              <a:ext uri="{FF2B5EF4-FFF2-40B4-BE49-F238E27FC236}">
                <a16:creationId xmlns:a16="http://schemas.microsoft.com/office/drawing/2014/main" id="{A37ECBEF-85DD-CBE2-20B7-752104826B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ADF30E-6ECF-AEE6-ACC6-88904DA5069D}"/>
              </a:ext>
            </a:extLst>
          </p:cNvPr>
          <p:cNvSpPr>
            <a:spLocks noGrp="1"/>
          </p:cNvSpPr>
          <p:nvPr>
            <p:ph type="sldNum" sz="quarter" idx="12"/>
          </p:nvPr>
        </p:nvSpPr>
        <p:spPr/>
        <p:txBody>
          <a:bodyPr/>
          <a:lstStyle/>
          <a:p>
            <a:fld id="{F0E4E178-0ABB-4769-B3A5-4E3782A884DA}" type="slidenum">
              <a:rPr lang="en-US" smtClean="0"/>
              <a:t>‹#›</a:t>
            </a:fld>
            <a:endParaRPr lang="en-US"/>
          </a:p>
        </p:txBody>
      </p:sp>
    </p:spTree>
    <p:extLst>
      <p:ext uri="{BB962C8B-B14F-4D97-AF65-F5344CB8AC3E}">
        <p14:creationId xmlns:p14="http://schemas.microsoft.com/office/powerpoint/2010/main" val="1506557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5E6016-F636-391D-1B46-0224774A9A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9B00F8-5361-67E1-7B28-00423D98BB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041D9F-373A-0491-BD89-212A7925C3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119C0A5-8359-4A07-ACA5-E509600CDCE7}" type="datetimeFigureOut">
              <a:rPr lang="en-US" smtClean="0"/>
              <a:t>7/22/2026</a:t>
            </a:fld>
            <a:endParaRPr lang="en-US"/>
          </a:p>
        </p:txBody>
      </p:sp>
      <p:sp>
        <p:nvSpPr>
          <p:cNvPr id="5" name="Footer Placeholder 4">
            <a:extLst>
              <a:ext uri="{FF2B5EF4-FFF2-40B4-BE49-F238E27FC236}">
                <a16:creationId xmlns:a16="http://schemas.microsoft.com/office/drawing/2014/main" id="{E5F16078-343C-9E00-2875-3773BA3524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71913FC-172F-8644-79ED-DFE16A9231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0E4E178-0ABB-4769-B3A5-4E3782A884DA}" type="slidenum">
              <a:rPr lang="en-US" smtClean="0"/>
              <a:t>‹#›</a:t>
            </a:fld>
            <a:endParaRPr lang="en-US"/>
          </a:p>
        </p:txBody>
      </p:sp>
    </p:spTree>
    <p:extLst>
      <p:ext uri="{BB962C8B-B14F-4D97-AF65-F5344CB8AC3E}">
        <p14:creationId xmlns:p14="http://schemas.microsoft.com/office/powerpoint/2010/main" val="3561187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918C7FA-C3E1-3604-2C7A-6F04D7A91111}"/>
              </a:ext>
            </a:extLst>
          </p:cNvPr>
          <p:cNvSpPr/>
          <p:nvPr/>
        </p:nvSpPr>
        <p:spPr>
          <a:xfrm>
            <a:off x="6554354" y="2828492"/>
            <a:ext cx="3722255" cy="3556721"/>
          </a:xfrm>
          <a:prstGeom prst="rect">
            <a:avLst/>
          </a:prstGeom>
          <a:solidFill>
            <a:srgbClr val="A6E7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DD78A4-2E8A-5E55-140A-A8C9BED034E9}"/>
              </a:ext>
            </a:extLst>
          </p:cNvPr>
          <p:cNvSpPr>
            <a:spLocks noGrp="1"/>
          </p:cNvSpPr>
          <p:nvPr>
            <p:ph type="title"/>
          </p:nvPr>
        </p:nvSpPr>
        <p:spPr/>
        <p:txBody>
          <a:bodyPr/>
          <a:lstStyle/>
          <a:p>
            <a:r>
              <a:rPr lang="en-US" dirty="0">
                <a:latin typeface="Abadi" panose="020B0604020104020204" pitchFamily="34" charset="0"/>
              </a:rPr>
              <a:t>Entrance Activity</a:t>
            </a:r>
          </a:p>
        </p:txBody>
      </p:sp>
      <p:sp>
        <p:nvSpPr>
          <p:cNvPr id="4" name="Rectangle 3">
            <a:extLst>
              <a:ext uri="{FF2B5EF4-FFF2-40B4-BE49-F238E27FC236}">
                <a16:creationId xmlns:a16="http://schemas.microsoft.com/office/drawing/2014/main" id="{0941686E-0C84-8E47-849C-4D0BCF01A5A9}"/>
              </a:ext>
            </a:extLst>
          </p:cNvPr>
          <p:cNvSpPr/>
          <p:nvPr/>
        </p:nvSpPr>
        <p:spPr>
          <a:xfrm>
            <a:off x="1452418" y="2828493"/>
            <a:ext cx="3722255" cy="3556721"/>
          </a:xfrm>
          <a:prstGeom prst="rect">
            <a:avLst/>
          </a:prstGeom>
          <a:solidFill>
            <a:srgbClr val="FEE97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FEDF410-E7A2-9E1F-AF53-455A78978B80}"/>
              </a:ext>
            </a:extLst>
          </p:cNvPr>
          <p:cNvSpPr txBox="1"/>
          <p:nvPr/>
        </p:nvSpPr>
        <p:spPr>
          <a:xfrm>
            <a:off x="1843231" y="3759638"/>
            <a:ext cx="2940627" cy="1569660"/>
          </a:xfrm>
          <a:prstGeom prst="rect">
            <a:avLst/>
          </a:prstGeom>
          <a:noFill/>
        </p:spPr>
        <p:txBody>
          <a:bodyPr wrap="square" rtlCol="0">
            <a:spAutoFit/>
          </a:bodyPr>
          <a:lstStyle/>
          <a:p>
            <a:r>
              <a:rPr lang="en-US" sz="2400" dirty="0">
                <a:latin typeface="Abadi ExtraLight" panose="020B0204020104020204" pitchFamily="34" charset="0"/>
              </a:rPr>
              <a:t>Why do you take students into the field?</a:t>
            </a:r>
          </a:p>
          <a:p>
            <a:endParaRPr lang="en-US" sz="2400" dirty="0">
              <a:latin typeface="Abadi ExtraLight" panose="020B0204020104020204" pitchFamily="34" charset="0"/>
            </a:endParaRPr>
          </a:p>
          <a:p>
            <a:r>
              <a:rPr lang="en-US" sz="2400" dirty="0">
                <a:latin typeface="Abadi ExtraLight" panose="020B0204020104020204" pitchFamily="34" charset="0"/>
              </a:rPr>
              <a:t>What are the benefits?</a:t>
            </a:r>
          </a:p>
        </p:txBody>
      </p:sp>
      <p:sp>
        <p:nvSpPr>
          <p:cNvPr id="9" name="TextBox 8">
            <a:extLst>
              <a:ext uri="{FF2B5EF4-FFF2-40B4-BE49-F238E27FC236}">
                <a16:creationId xmlns:a16="http://schemas.microsoft.com/office/drawing/2014/main" id="{2D8822A8-EB35-53A9-3E32-37C69FF25032}"/>
              </a:ext>
            </a:extLst>
          </p:cNvPr>
          <p:cNvSpPr txBox="1"/>
          <p:nvPr/>
        </p:nvSpPr>
        <p:spPr>
          <a:xfrm>
            <a:off x="6713969" y="3759638"/>
            <a:ext cx="3403023" cy="1569660"/>
          </a:xfrm>
          <a:prstGeom prst="rect">
            <a:avLst/>
          </a:prstGeom>
          <a:noFill/>
        </p:spPr>
        <p:txBody>
          <a:bodyPr wrap="square" rtlCol="0">
            <a:spAutoFit/>
          </a:bodyPr>
          <a:lstStyle/>
          <a:p>
            <a:pPr algn="ctr"/>
            <a:r>
              <a:rPr lang="en-US" sz="2400" dirty="0">
                <a:latin typeface="Abadi ExtraLight" panose="020B0204020104020204" pitchFamily="34" charset="0"/>
              </a:rPr>
              <a:t>What are the major challenges/ barriers to taking students into the field?</a:t>
            </a:r>
          </a:p>
        </p:txBody>
      </p:sp>
      <p:sp>
        <p:nvSpPr>
          <p:cNvPr id="10" name="TextBox 9">
            <a:extLst>
              <a:ext uri="{FF2B5EF4-FFF2-40B4-BE49-F238E27FC236}">
                <a16:creationId xmlns:a16="http://schemas.microsoft.com/office/drawing/2014/main" id="{5890E2AA-04D8-8242-3F94-54C8100421B8}"/>
              </a:ext>
            </a:extLst>
          </p:cNvPr>
          <p:cNvSpPr txBox="1"/>
          <p:nvPr/>
        </p:nvSpPr>
        <p:spPr>
          <a:xfrm>
            <a:off x="929986" y="1511881"/>
            <a:ext cx="10131137" cy="1200329"/>
          </a:xfrm>
          <a:prstGeom prst="rect">
            <a:avLst/>
          </a:prstGeom>
          <a:noFill/>
        </p:spPr>
        <p:txBody>
          <a:bodyPr wrap="square" rtlCol="0">
            <a:spAutoFit/>
          </a:bodyPr>
          <a:lstStyle/>
          <a:p>
            <a:r>
              <a:rPr lang="en-US" sz="2400" dirty="0">
                <a:latin typeface="Abadi ExtraLight" panose="020B0204020104020204" pitchFamily="34" charset="0"/>
              </a:rPr>
              <a:t>Take 2 note cards and reflect on why you do fieldwork with students. On one card, write some motivating factors, and on the other card, write something that might deter you. </a:t>
            </a:r>
          </a:p>
        </p:txBody>
      </p:sp>
      <p:sp>
        <p:nvSpPr>
          <p:cNvPr id="13" name="TextBox 12">
            <a:extLst>
              <a:ext uri="{FF2B5EF4-FFF2-40B4-BE49-F238E27FC236}">
                <a16:creationId xmlns:a16="http://schemas.microsoft.com/office/drawing/2014/main" id="{1003D308-FC84-12C7-20AE-228434DCC0EE}"/>
              </a:ext>
            </a:extLst>
          </p:cNvPr>
          <p:cNvSpPr txBox="1"/>
          <p:nvPr/>
        </p:nvSpPr>
        <p:spPr>
          <a:xfrm>
            <a:off x="1452417" y="2928641"/>
            <a:ext cx="3722254" cy="830997"/>
          </a:xfrm>
          <a:prstGeom prst="rect">
            <a:avLst/>
          </a:prstGeom>
          <a:noFill/>
        </p:spPr>
        <p:txBody>
          <a:bodyPr wrap="square" rtlCol="0">
            <a:spAutoFit/>
          </a:bodyPr>
          <a:lstStyle/>
          <a:p>
            <a:pPr algn="ctr"/>
            <a:r>
              <a:rPr lang="en-US" sz="4800" dirty="0">
                <a:latin typeface="Abadi ExtraLight" panose="020B0204020104020204" pitchFamily="34" charset="0"/>
              </a:rPr>
              <a:t>+</a:t>
            </a:r>
          </a:p>
        </p:txBody>
      </p:sp>
      <p:sp>
        <p:nvSpPr>
          <p:cNvPr id="15" name="TextBox 14">
            <a:extLst>
              <a:ext uri="{FF2B5EF4-FFF2-40B4-BE49-F238E27FC236}">
                <a16:creationId xmlns:a16="http://schemas.microsoft.com/office/drawing/2014/main" id="{FC0ADAD2-A0D8-6AC9-A414-FAB7EF754DFC}"/>
              </a:ext>
            </a:extLst>
          </p:cNvPr>
          <p:cNvSpPr txBox="1"/>
          <p:nvPr/>
        </p:nvSpPr>
        <p:spPr>
          <a:xfrm>
            <a:off x="6554355" y="2828492"/>
            <a:ext cx="3722254" cy="923330"/>
          </a:xfrm>
          <a:prstGeom prst="rect">
            <a:avLst/>
          </a:prstGeom>
          <a:noFill/>
        </p:spPr>
        <p:txBody>
          <a:bodyPr wrap="square" rtlCol="0">
            <a:spAutoFit/>
          </a:bodyPr>
          <a:lstStyle/>
          <a:p>
            <a:pPr algn="ctr"/>
            <a:r>
              <a:rPr lang="en-US" sz="5400" dirty="0">
                <a:latin typeface="Abadi ExtraLight" panose="020B0204020104020204" pitchFamily="34" charset="0"/>
              </a:rPr>
              <a:t>-</a:t>
            </a:r>
            <a:endParaRPr lang="en-US" sz="2000" dirty="0">
              <a:latin typeface="Abadi ExtraLight" panose="020B0204020104020204" pitchFamily="34" charset="0"/>
            </a:endParaRPr>
          </a:p>
        </p:txBody>
      </p:sp>
    </p:spTree>
    <p:extLst>
      <p:ext uri="{BB962C8B-B14F-4D97-AF65-F5344CB8AC3E}">
        <p14:creationId xmlns:p14="http://schemas.microsoft.com/office/powerpoint/2010/main" val="1337780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E0901-80C6-94ED-9DA6-C363666EBD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695961-3D29-AA53-BDA9-48A9173A5D5C}"/>
              </a:ext>
            </a:extLst>
          </p:cNvPr>
          <p:cNvSpPr>
            <a:spLocks noGrp="1"/>
          </p:cNvSpPr>
          <p:nvPr>
            <p:ph type="title"/>
          </p:nvPr>
        </p:nvSpPr>
        <p:spPr/>
        <p:txBody>
          <a:bodyPr/>
          <a:lstStyle/>
          <a:p>
            <a:r>
              <a:rPr lang="en-US" dirty="0">
                <a:latin typeface="Abadi" panose="020B0604020104020204" pitchFamily="34" charset="0"/>
              </a:rPr>
              <a:t>Identity in the Field</a:t>
            </a:r>
          </a:p>
        </p:txBody>
      </p:sp>
      <p:sp>
        <p:nvSpPr>
          <p:cNvPr id="4" name="Rectangle 3">
            <a:extLst>
              <a:ext uri="{FF2B5EF4-FFF2-40B4-BE49-F238E27FC236}">
                <a16:creationId xmlns:a16="http://schemas.microsoft.com/office/drawing/2014/main" id="{CF191752-C2D7-7ED2-F483-698C961A2C4B}"/>
              </a:ext>
            </a:extLst>
          </p:cNvPr>
          <p:cNvSpPr/>
          <p:nvPr/>
        </p:nvSpPr>
        <p:spPr>
          <a:xfrm>
            <a:off x="1969719" y="2132808"/>
            <a:ext cx="4933999" cy="3360124"/>
          </a:xfrm>
          <a:prstGeom prst="rect">
            <a:avLst/>
          </a:prstGeom>
          <a:solidFill>
            <a:srgbClr val="A6E7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BF603FE-1657-60D6-79CF-CA3FBA56E5FB}"/>
              </a:ext>
            </a:extLst>
          </p:cNvPr>
          <p:cNvSpPr txBox="1"/>
          <p:nvPr/>
        </p:nvSpPr>
        <p:spPr>
          <a:xfrm>
            <a:off x="1969719" y="2285430"/>
            <a:ext cx="4933999" cy="2985433"/>
          </a:xfrm>
          <a:prstGeom prst="rect">
            <a:avLst/>
          </a:prstGeom>
          <a:noFill/>
        </p:spPr>
        <p:txBody>
          <a:bodyPr wrap="square" rtlCol="0">
            <a:spAutoFit/>
          </a:bodyPr>
          <a:lstStyle/>
          <a:p>
            <a:pPr algn="ctr"/>
            <a:r>
              <a:rPr lang="en-US" sz="2800" dirty="0">
                <a:latin typeface="Abadi" panose="020B0604020104020204" pitchFamily="34" charset="0"/>
              </a:rPr>
              <a:t>What are some identity categories that can influence students’ fieldwork experiences? </a:t>
            </a:r>
          </a:p>
          <a:p>
            <a:pPr algn="ctr"/>
            <a:endParaRPr lang="en-US" sz="2800" dirty="0">
              <a:latin typeface="Abadi" panose="020B0604020104020204" pitchFamily="34" charset="0"/>
            </a:endParaRPr>
          </a:p>
          <a:p>
            <a:pPr algn="ctr"/>
            <a:r>
              <a:rPr lang="en-US" sz="2400" dirty="0">
                <a:latin typeface="Abadi ExtraLight" panose="020B0204020104020204" pitchFamily="34" charset="0"/>
              </a:rPr>
              <a:t>Hint: Also, think about what things can contribute to our student’s identities</a:t>
            </a:r>
          </a:p>
        </p:txBody>
      </p:sp>
      <p:pic>
        <p:nvPicPr>
          <p:cNvPr id="9" name="Picture 8">
            <a:extLst>
              <a:ext uri="{FF2B5EF4-FFF2-40B4-BE49-F238E27FC236}">
                <a16:creationId xmlns:a16="http://schemas.microsoft.com/office/drawing/2014/main" id="{BFA6A859-97B0-D4D1-E8FC-2B291F81EA48}"/>
              </a:ext>
            </a:extLst>
          </p:cNvPr>
          <p:cNvPicPr>
            <a:picLocks noChangeAspect="1"/>
          </p:cNvPicPr>
          <p:nvPr/>
        </p:nvPicPr>
        <p:blipFill>
          <a:blip r:embed="rId3"/>
          <a:stretch>
            <a:fillRect/>
          </a:stretch>
        </p:blipFill>
        <p:spPr>
          <a:xfrm>
            <a:off x="9000308" y="3875519"/>
            <a:ext cx="3074126" cy="3074126"/>
          </a:xfrm>
          <a:prstGeom prst="rect">
            <a:avLst/>
          </a:prstGeom>
        </p:spPr>
      </p:pic>
    </p:spTree>
    <p:extLst>
      <p:ext uri="{BB962C8B-B14F-4D97-AF65-F5344CB8AC3E}">
        <p14:creationId xmlns:p14="http://schemas.microsoft.com/office/powerpoint/2010/main" val="3575845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C11B9-586B-C2F7-51C2-F7F5B6A91D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9A0D06-7515-B1BF-1D94-C2CAC6F17C29}"/>
              </a:ext>
            </a:extLst>
          </p:cNvPr>
          <p:cNvSpPr>
            <a:spLocks noGrp="1"/>
          </p:cNvSpPr>
          <p:nvPr>
            <p:ph type="title"/>
          </p:nvPr>
        </p:nvSpPr>
        <p:spPr/>
        <p:txBody>
          <a:bodyPr/>
          <a:lstStyle/>
          <a:p>
            <a:r>
              <a:rPr lang="en-US" dirty="0">
                <a:latin typeface="Abadi" panose="020B0604020104020204" pitchFamily="34" charset="0"/>
              </a:rPr>
              <a:t>Identity in the Field</a:t>
            </a:r>
          </a:p>
        </p:txBody>
      </p:sp>
      <p:sp>
        <p:nvSpPr>
          <p:cNvPr id="3" name="Content Placeholder 2">
            <a:extLst>
              <a:ext uri="{FF2B5EF4-FFF2-40B4-BE49-F238E27FC236}">
                <a16:creationId xmlns:a16="http://schemas.microsoft.com/office/drawing/2014/main" id="{08A698C5-C259-3C6C-BD41-B36742DD9FB6}"/>
              </a:ext>
            </a:extLst>
          </p:cNvPr>
          <p:cNvSpPr>
            <a:spLocks noGrp="1"/>
          </p:cNvSpPr>
          <p:nvPr>
            <p:ph idx="1"/>
          </p:nvPr>
        </p:nvSpPr>
        <p:spPr/>
        <p:txBody>
          <a:bodyPr>
            <a:normAutofit fontScale="77500" lnSpcReduction="20000"/>
          </a:bodyPr>
          <a:lstStyle/>
          <a:p>
            <a:r>
              <a:rPr lang="en-US" dirty="0">
                <a:latin typeface="Abadi ExtraLight" panose="020B0204020104020204" pitchFamily="34" charset="0"/>
              </a:rPr>
              <a:t>Demographics </a:t>
            </a:r>
          </a:p>
          <a:p>
            <a:r>
              <a:rPr lang="en-US" dirty="0">
                <a:latin typeface="Abadi ExtraLight" panose="020B0204020104020204" pitchFamily="34" charset="0"/>
              </a:rPr>
              <a:t>Career stage</a:t>
            </a:r>
          </a:p>
          <a:p>
            <a:r>
              <a:rPr lang="en-US" dirty="0">
                <a:latin typeface="Abadi ExtraLight" panose="020B0204020104020204" pitchFamily="34" charset="0"/>
              </a:rPr>
              <a:t>Major</a:t>
            </a:r>
          </a:p>
          <a:p>
            <a:r>
              <a:rPr lang="en-US" dirty="0">
                <a:latin typeface="Abadi ExtraLight" panose="020B0204020104020204" pitchFamily="34" charset="0"/>
              </a:rPr>
              <a:t>Work experience</a:t>
            </a:r>
          </a:p>
          <a:p>
            <a:r>
              <a:rPr lang="en-US" dirty="0">
                <a:latin typeface="Abadi ExtraLight" panose="020B0204020104020204" pitchFamily="34" charset="0"/>
              </a:rPr>
              <a:t>Prior life experiences</a:t>
            </a:r>
          </a:p>
          <a:p>
            <a:r>
              <a:rPr lang="en-US" dirty="0">
                <a:latin typeface="Abadi ExtraLight" panose="020B0204020104020204" pitchFamily="34" charset="0"/>
              </a:rPr>
              <a:t>Hometown </a:t>
            </a:r>
          </a:p>
          <a:p>
            <a:r>
              <a:rPr lang="en-US" dirty="0">
                <a:latin typeface="Abadi ExtraLight" panose="020B0204020104020204" pitchFamily="34" charset="0"/>
              </a:rPr>
              <a:t>Likes/dislikes</a:t>
            </a:r>
          </a:p>
          <a:p>
            <a:r>
              <a:rPr lang="en-US" dirty="0">
                <a:latin typeface="Abadi ExtraLight" panose="020B0204020104020204" pitchFamily="34" charset="0"/>
              </a:rPr>
              <a:t>Hobbies</a:t>
            </a:r>
          </a:p>
          <a:p>
            <a:r>
              <a:rPr lang="en-US" dirty="0">
                <a:latin typeface="Abadi ExtraLight" panose="020B0204020104020204" pitchFamily="34" charset="0"/>
              </a:rPr>
              <a:t>Religion</a:t>
            </a:r>
          </a:p>
          <a:p>
            <a:r>
              <a:rPr lang="en-US" dirty="0">
                <a:latin typeface="Abadi ExtraLight" panose="020B0204020104020204" pitchFamily="34" charset="0"/>
              </a:rPr>
              <a:t>Relationship with Nature</a:t>
            </a:r>
          </a:p>
          <a:p>
            <a:r>
              <a:rPr lang="en-US" dirty="0">
                <a:latin typeface="Abadi ExtraLight" panose="020B0204020104020204" pitchFamily="34" charset="0"/>
              </a:rPr>
              <a:t>Health considerations</a:t>
            </a:r>
          </a:p>
          <a:p>
            <a:r>
              <a:rPr lang="en-US" dirty="0">
                <a:latin typeface="Abadi ExtraLight" panose="020B0204020104020204" pitchFamily="34" charset="0"/>
              </a:rPr>
              <a:t>Dietary restrictions</a:t>
            </a:r>
          </a:p>
          <a:p>
            <a:endParaRPr lang="en-US" dirty="0">
              <a:latin typeface="Abadi ExtraLight" panose="020B0204020104020204" pitchFamily="34" charset="0"/>
            </a:endParaRPr>
          </a:p>
        </p:txBody>
      </p:sp>
      <p:sp>
        <p:nvSpPr>
          <p:cNvPr id="4" name="Rectangle 3">
            <a:extLst>
              <a:ext uri="{FF2B5EF4-FFF2-40B4-BE49-F238E27FC236}">
                <a16:creationId xmlns:a16="http://schemas.microsoft.com/office/drawing/2014/main" id="{A9709749-25E1-E702-EF85-B5D44ABD0086}"/>
              </a:ext>
            </a:extLst>
          </p:cNvPr>
          <p:cNvSpPr/>
          <p:nvPr/>
        </p:nvSpPr>
        <p:spPr>
          <a:xfrm>
            <a:off x="7726680" y="166848"/>
            <a:ext cx="4347754" cy="2815633"/>
          </a:xfrm>
          <a:prstGeom prst="rect">
            <a:avLst/>
          </a:prstGeom>
          <a:solidFill>
            <a:srgbClr val="A6E7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 name="TextBox 4">
            <a:extLst>
              <a:ext uri="{FF2B5EF4-FFF2-40B4-BE49-F238E27FC236}">
                <a16:creationId xmlns:a16="http://schemas.microsoft.com/office/drawing/2014/main" id="{5D5CD7C3-9185-3FA4-E145-00EEE877D8C8}"/>
              </a:ext>
            </a:extLst>
          </p:cNvPr>
          <p:cNvSpPr txBox="1"/>
          <p:nvPr/>
        </p:nvSpPr>
        <p:spPr>
          <a:xfrm>
            <a:off x="7667897" y="319470"/>
            <a:ext cx="4406537" cy="2554545"/>
          </a:xfrm>
          <a:prstGeom prst="rect">
            <a:avLst/>
          </a:prstGeom>
          <a:noFill/>
        </p:spPr>
        <p:txBody>
          <a:bodyPr wrap="square" rtlCol="0">
            <a:spAutoFit/>
          </a:bodyPr>
          <a:lstStyle/>
          <a:p>
            <a:pPr algn="ctr"/>
            <a:r>
              <a:rPr lang="en-US" sz="2400" dirty="0">
                <a:latin typeface="Abadi" panose="020B0604020104020204" pitchFamily="34" charset="0"/>
              </a:rPr>
              <a:t>What are some identity categories that can influence students’ fieldwork experiences? </a:t>
            </a:r>
          </a:p>
          <a:p>
            <a:pPr algn="ctr"/>
            <a:endParaRPr lang="en-US" sz="2400" dirty="0">
              <a:latin typeface="Abadi" panose="020B0604020104020204" pitchFamily="34" charset="0"/>
            </a:endParaRPr>
          </a:p>
          <a:p>
            <a:pPr algn="ctr"/>
            <a:r>
              <a:rPr lang="en-US" sz="2000" dirty="0">
                <a:latin typeface="Abadi ExtraLight" panose="020B0204020104020204" pitchFamily="34" charset="0"/>
              </a:rPr>
              <a:t>Hint: Also, think about what things can contribute to our student’s identities</a:t>
            </a:r>
          </a:p>
        </p:txBody>
      </p:sp>
      <p:pic>
        <p:nvPicPr>
          <p:cNvPr id="9" name="Picture 8">
            <a:extLst>
              <a:ext uri="{FF2B5EF4-FFF2-40B4-BE49-F238E27FC236}">
                <a16:creationId xmlns:a16="http://schemas.microsoft.com/office/drawing/2014/main" id="{BB5F17F7-EC52-152E-2DC6-0232A8E27180}"/>
              </a:ext>
            </a:extLst>
          </p:cNvPr>
          <p:cNvPicPr>
            <a:picLocks noChangeAspect="1"/>
          </p:cNvPicPr>
          <p:nvPr/>
        </p:nvPicPr>
        <p:blipFill>
          <a:blip r:embed="rId3"/>
          <a:stretch>
            <a:fillRect/>
          </a:stretch>
        </p:blipFill>
        <p:spPr>
          <a:xfrm>
            <a:off x="9000308" y="3875519"/>
            <a:ext cx="3074126" cy="3074126"/>
          </a:xfrm>
          <a:prstGeom prst="rect">
            <a:avLst/>
          </a:prstGeom>
        </p:spPr>
      </p:pic>
    </p:spTree>
    <p:extLst>
      <p:ext uri="{BB962C8B-B14F-4D97-AF65-F5344CB8AC3E}">
        <p14:creationId xmlns:p14="http://schemas.microsoft.com/office/powerpoint/2010/main" val="2889621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37CF2-3206-7DC8-20F2-BEA802F66398}"/>
              </a:ext>
            </a:extLst>
          </p:cNvPr>
          <p:cNvSpPr>
            <a:spLocks noGrp="1"/>
          </p:cNvSpPr>
          <p:nvPr>
            <p:ph type="title"/>
          </p:nvPr>
        </p:nvSpPr>
        <p:spPr/>
        <p:txBody>
          <a:bodyPr/>
          <a:lstStyle/>
          <a:p>
            <a:r>
              <a:rPr lang="en-US" dirty="0">
                <a:latin typeface="Abadi" panose="020B0604020104020204" pitchFamily="34" charset="0"/>
              </a:rPr>
              <a:t>Break</a:t>
            </a:r>
          </a:p>
        </p:txBody>
      </p:sp>
      <p:sp>
        <p:nvSpPr>
          <p:cNvPr id="3" name="Content Placeholder 2">
            <a:extLst>
              <a:ext uri="{FF2B5EF4-FFF2-40B4-BE49-F238E27FC236}">
                <a16:creationId xmlns:a16="http://schemas.microsoft.com/office/drawing/2014/main" id="{ACDE8AAA-E5B3-46CA-3A66-3712471D6353}"/>
              </a:ext>
            </a:extLst>
          </p:cNvPr>
          <p:cNvSpPr>
            <a:spLocks noGrp="1"/>
          </p:cNvSpPr>
          <p:nvPr>
            <p:ph idx="1"/>
          </p:nvPr>
        </p:nvSpPr>
        <p:spPr>
          <a:xfrm>
            <a:off x="838200" y="2237102"/>
            <a:ext cx="10515600" cy="4351338"/>
          </a:xfrm>
        </p:spPr>
        <p:txBody>
          <a:bodyPr/>
          <a:lstStyle/>
          <a:p>
            <a:pPr marL="0" indent="0" algn="ctr">
              <a:buNone/>
            </a:pPr>
            <a:r>
              <a:rPr lang="en-US" sz="4000" dirty="0">
                <a:latin typeface="Abadi" panose="020B0604020104020204" pitchFamily="34" charset="0"/>
              </a:rPr>
              <a:t>10 min</a:t>
            </a:r>
          </a:p>
          <a:p>
            <a:endParaRPr lang="en-US" dirty="0">
              <a:latin typeface="Abadi ExtraLight" panose="020B0204020104020204" pitchFamily="34" charset="0"/>
            </a:endParaRPr>
          </a:p>
          <a:p>
            <a:pPr marL="0" indent="0" algn="ctr">
              <a:buNone/>
            </a:pPr>
            <a:r>
              <a:rPr lang="en-US" b="1" dirty="0">
                <a:latin typeface="Abadi ExtraLight" panose="020B0204020104020204" pitchFamily="34" charset="0"/>
              </a:rPr>
              <a:t>What’s next:</a:t>
            </a:r>
            <a:r>
              <a:rPr lang="en-US" b="1" dirty="0">
                <a:latin typeface="Abadi ExtraLight" panose="020B0204020104020204" pitchFamily="34" charset="0"/>
                <a:sym typeface="Wingdings" panose="05000000000000000000" pitchFamily="2" charset="2"/>
              </a:rPr>
              <a:t> </a:t>
            </a:r>
            <a:r>
              <a:rPr lang="en-US" dirty="0">
                <a:latin typeface="Abadi ExtraLight" panose="020B0204020104020204" pitchFamily="34" charset="0"/>
                <a:sym typeface="Wingdings" panose="05000000000000000000" pitchFamily="2" charset="2"/>
              </a:rPr>
              <a:t>how do we do this in practice</a:t>
            </a:r>
            <a:endParaRPr lang="en-US" dirty="0">
              <a:latin typeface="Abadi ExtraLight" panose="020B0204020104020204" pitchFamily="34" charset="0"/>
            </a:endParaRPr>
          </a:p>
        </p:txBody>
      </p:sp>
      <p:grpSp>
        <p:nvGrpSpPr>
          <p:cNvPr id="14" name="Group 13">
            <a:extLst>
              <a:ext uri="{FF2B5EF4-FFF2-40B4-BE49-F238E27FC236}">
                <a16:creationId xmlns:a16="http://schemas.microsoft.com/office/drawing/2014/main" id="{C8C6F29D-3782-F788-E30E-E037D796BBF6}"/>
              </a:ext>
            </a:extLst>
          </p:cNvPr>
          <p:cNvGrpSpPr/>
          <p:nvPr/>
        </p:nvGrpSpPr>
        <p:grpSpPr>
          <a:xfrm>
            <a:off x="26129" y="4226654"/>
            <a:ext cx="12120154" cy="3123380"/>
            <a:chOff x="71846" y="4226654"/>
            <a:chExt cx="12120154" cy="3123380"/>
          </a:xfrm>
        </p:grpSpPr>
        <p:pic>
          <p:nvPicPr>
            <p:cNvPr id="5" name="Picture 4">
              <a:extLst>
                <a:ext uri="{FF2B5EF4-FFF2-40B4-BE49-F238E27FC236}">
                  <a16:creationId xmlns:a16="http://schemas.microsoft.com/office/drawing/2014/main" id="{CC8994F5-5A97-DE5E-84D6-804E2CB0F61F}"/>
                </a:ext>
              </a:extLst>
            </p:cNvPr>
            <p:cNvPicPr>
              <a:picLocks noChangeAspect="1"/>
            </p:cNvPicPr>
            <p:nvPr/>
          </p:nvPicPr>
          <p:blipFill>
            <a:blip r:embed="rId3"/>
            <a:stretch>
              <a:fillRect/>
            </a:stretch>
          </p:blipFill>
          <p:spPr>
            <a:xfrm>
              <a:off x="986236" y="4226654"/>
              <a:ext cx="3119846" cy="3119846"/>
            </a:xfrm>
            <a:prstGeom prst="rect">
              <a:avLst/>
            </a:prstGeom>
          </p:spPr>
        </p:pic>
        <p:pic>
          <p:nvPicPr>
            <p:cNvPr id="7" name="Picture 6">
              <a:extLst>
                <a:ext uri="{FF2B5EF4-FFF2-40B4-BE49-F238E27FC236}">
                  <a16:creationId xmlns:a16="http://schemas.microsoft.com/office/drawing/2014/main" id="{3787051F-81D6-3DE2-6841-394E499D0FF2}"/>
                </a:ext>
              </a:extLst>
            </p:cNvPr>
            <p:cNvPicPr>
              <a:picLocks noChangeAspect="1"/>
            </p:cNvPicPr>
            <p:nvPr/>
          </p:nvPicPr>
          <p:blipFill>
            <a:blip r:embed="rId3"/>
            <a:stretch>
              <a:fillRect/>
            </a:stretch>
          </p:blipFill>
          <p:spPr>
            <a:xfrm>
              <a:off x="3681542" y="4228421"/>
              <a:ext cx="3119846" cy="3119846"/>
            </a:xfrm>
            <a:prstGeom prst="rect">
              <a:avLst/>
            </a:prstGeom>
          </p:spPr>
        </p:pic>
        <p:pic>
          <p:nvPicPr>
            <p:cNvPr id="9" name="Picture 8">
              <a:extLst>
                <a:ext uri="{FF2B5EF4-FFF2-40B4-BE49-F238E27FC236}">
                  <a16:creationId xmlns:a16="http://schemas.microsoft.com/office/drawing/2014/main" id="{97CAF6A5-3D0C-E878-64B8-3E1662CB9607}"/>
                </a:ext>
              </a:extLst>
            </p:cNvPr>
            <p:cNvPicPr>
              <a:picLocks noChangeAspect="1"/>
            </p:cNvPicPr>
            <p:nvPr/>
          </p:nvPicPr>
          <p:blipFill>
            <a:blip r:embed="rId3"/>
            <a:stretch>
              <a:fillRect/>
            </a:stretch>
          </p:blipFill>
          <p:spPr>
            <a:xfrm>
              <a:off x="6376848" y="4230188"/>
              <a:ext cx="3119846" cy="3119846"/>
            </a:xfrm>
            <a:prstGeom prst="rect">
              <a:avLst/>
            </a:prstGeom>
          </p:spPr>
        </p:pic>
        <p:pic>
          <p:nvPicPr>
            <p:cNvPr id="11" name="Picture 10">
              <a:extLst>
                <a:ext uri="{FF2B5EF4-FFF2-40B4-BE49-F238E27FC236}">
                  <a16:creationId xmlns:a16="http://schemas.microsoft.com/office/drawing/2014/main" id="{904AD2F6-70F4-CCFC-0623-328B4815E72F}"/>
                </a:ext>
              </a:extLst>
            </p:cNvPr>
            <p:cNvPicPr>
              <a:picLocks noChangeAspect="1"/>
            </p:cNvPicPr>
            <p:nvPr/>
          </p:nvPicPr>
          <p:blipFill>
            <a:blip r:embed="rId3"/>
            <a:stretch>
              <a:fillRect/>
            </a:stretch>
          </p:blipFill>
          <p:spPr>
            <a:xfrm>
              <a:off x="9072154" y="4230188"/>
              <a:ext cx="3119846" cy="3119846"/>
            </a:xfrm>
            <a:prstGeom prst="rect">
              <a:avLst/>
            </a:prstGeom>
          </p:spPr>
        </p:pic>
        <p:pic>
          <p:nvPicPr>
            <p:cNvPr id="13" name="Picture 12">
              <a:extLst>
                <a:ext uri="{FF2B5EF4-FFF2-40B4-BE49-F238E27FC236}">
                  <a16:creationId xmlns:a16="http://schemas.microsoft.com/office/drawing/2014/main" id="{F40A0111-627B-CF27-AE3D-CAB28F9AF4C8}"/>
                </a:ext>
              </a:extLst>
            </p:cNvPr>
            <p:cNvPicPr>
              <a:picLocks noChangeAspect="1"/>
            </p:cNvPicPr>
            <p:nvPr/>
          </p:nvPicPr>
          <p:blipFill>
            <a:blip r:embed="rId3"/>
            <a:stretch>
              <a:fillRect/>
            </a:stretch>
          </p:blipFill>
          <p:spPr>
            <a:xfrm>
              <a:off x="71846" y="4226654"/>
              <a:ext cx="3119846" cy="3119846"/>
            </a:xfrm>
            <a:prstGeom prst="rect">
              <a:avLst/>
            </a:prstGeom>
          </p:spPr>
        </p:pic>
      </p:grpSp>
    </p:spTree>
    <p:extLst>
      <p:ext uri="{BB962C8B-B14F-4D97-AF65-F5344CB8AC3E}">
        <p14:creationId xmlns:p14="http://schemas.microsoft.com/office/powerpoint/2010/main" val="48057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B9F84-A3E2-A636-33C1-43EA42EE1344}"/>
              </a:ext>
            </a:extLst>
          </p:cNvPr>
          <p:cNvSpPr>
            <a:spLocks noGrp="1"/>
          </p:cNvSpPr>
          <p:nvPr>
            <p:ph type="title"/>
          </p:nvPr>
        </p:nvSpPr>
        <p:spPr/>
        <p:txBody>
          <a:bodyPr/>
          <a:lstStyle/>
          <a:p>
            <a:r>
              <a:rPr lang="en-US" dirty="0">
                <a:latin typeface="Abadi" panose="020B0604020104020204" pitchFamily="34" charset="0"/>
              </a:rPr>
              <a:t>Cahaba Case Study</a:t>
            </a:r>
          </a:p>
        </p:txBody>
      </p:sp>
      <p:sp>
        <p:nvSpPr>
          <p:cNvPr id="3" name="Content Placeholder 2">
            <a:extLst>
              <a:ext uri="{FF2B5EF4-FFF2-40B4-BE49-F238E27FC236}">
                <a16:creationId xmlns:a16="http://schemas.microsoft.com/office/drawing/2014/main" id="{96074591-6985-BE3D-2E0A-878F41E287AB}"/>
              </a:ext>
            </a:extLst>
          </p:cNvPr>
          <p:cNvSpPr>
            <a:spLocks noGrp="1"/>
          </p:cNvSpPr>
          <p:nvPr>
            <p:ph idx="1"/>
          </p:nvPr>
        </p:nvSpPr>
        <p:spPr>
          <a:xfrm>
            <a:off x="181842" y="1825625"/>
            <a:ext cx="6743700" cy="4351338"/>
          </a:xfrm>
        </p:spPr>
        <p:txBody>
          <a:bodyPr>
            <a:normAutofit/>
          </a:bodyPr>
          <a:lstStyle/>
          <a:p>
            <a:pPr marL="0" indent="0" algn="just">
              <a:buNone/>
            </a:pPr>
            <a:r>
              <a:rPr lang="en-US" dirty="0">
                <a:latin typeface="Abadi ExtraLight" panose="020B0204020104020204" pitchFamily="34" charset="0"/>
              </a:rPr>
              <a:t>You are a river scientist trying to measure steam channels across the Cahaba River watershed in central Alabama. You are also interested in understanding how to better teach students how to collect geomorphic data, so you decide to take four novice undergraduate students to help collect your data. On the second Thursday in May, you and your field assistants head to the first site, Williams Branch, which is located outside of Selma, AL (~2.5 hours away from campus).  </a:t>
            </a:r>
          </a:p>
        </p:txBody>
      </p:sp>
      <p:pic>
        <p:nvPicPr>
          <p:cNvPr id="7" name="Picture 6">
            <a:extLst>
              <a:ext uri="{FF2B5EF4-FFF2-40B4-BE49-F238E27FC236}">
                <a16:creationId xmlns:a16="http://schemas.microsoft.com/office/drawing/2014/main" id="{6D408FFD-7B99-F12B-A72F-4456739E67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191250" y="857250"/>
            <a:ext cx="6858000" cy="5143500"/>
          </a:xfrm>
          <a:prstGeom prst="rect">
            <a:avLst/>
          </a:prstGeom>
        </p:spPr>
      </p:pic>
    </p:spTree>
    <p:extLst>
      <p:ext uri="{BB962C8B-B14F-4D97-AF65-F5344CB8AC3E}">
        <p14:creationId xmlns:p14="http://schemas.microsoft.com/office/powerpoint/2010/main" val="228983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EE6FA-AE35-F696-7B5F-FE9598EF7D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756F7A-27EB-C6DE-0630-9356BDC8C494}"/>
              </a:ext>
            </a:extLst>
          </p:cNvPr>
          <p:cNvSpPr>
            <a:spLocks noGrp="1"/>
          </p:cNvSpPr>
          <p:nvPr>
            <p:ph type="title"/>
          </p:nvPr>
        </p:nvSpPr>
        <p:spPr/>
        <p:txBody>
          <a:bodyPr/>
          <a:lstStyle/>
          <a:p>
            <a:r>
              <a:rPr lang="en-US" dirty="0">
                <a:latin typeface="Abadi" panose="020B0604020104020204" pitchFamily="34" charset="0"/>
              </a:rPr>
              <a:t>Identity Considerations</a:t>
            </a:r>
          </a:p>
        </p:txBody>
      </p:sp>
      <p:sp>
        <p:nvSpPr>
          <p:cNvPr id="5" name="Oval 4">
            <a:extLst>
              <a:ext uri="{FF2B5EF4-FFF2-40B4-BE49-F238E27FC236}">
                <a16:creationId xmlns:a16="http://schemas.microsoft.com/office/drawing/2014/main" id="{2DDD6B4B-2636-44D3-2911-64CA4B925C2C}"/>
              </a:ext>
            </a:extLst>
          </p:cNvPr>
          <p:cNvSpPr>
            <a:spLocks noChangeAspect="1"/>
          </p:cNvSpPr>
          <p:nvPr/>
        </p:nvSpPr>
        <p:spPr>
          <a:xfrm>
            <a:off x="1996984" y="2323480"/>
            <a:ext cx="640080" cy="640080"/>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badi" panose="020B0604020104020204" pitchFamily="34" charset="0"/>
              </a:rPr>
              <a:t>1</a:t>
            </a:r>
          </a:p>
        </p:txBody>
      </p:sp>
      <p:sp>
        <p:nvSpPr>
          <p:cNvPr id="7" name="Oval 6">
            <a:extLst>
              <a:ext uri="{FF2B5EF4-FFF2-40B4-BE49-F238E27FC236}">
                <a16:creationId xmlns:a16="http://schemas.microsoft.com/office/drawing/2014/main" id="{B272E928-4ABC-1529-F0A1-A1D7F593D296}"/>
              </a:ext>
            </a:extLst>
          </p:cNvPr>
          <p:cNvSpPr>
            <a:spLocks noChangeAspect="1"/>
          </p:cNvSpPr>
          <p:nvPr/>
        </p:nvSpPr>
        <p:spPr>
          <a:xfrm>
            <a:off x="1996984" y="3451710"/>
            <a:ext cx="640080" cy="640080"/>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badi" panose="020B0604020104020204" pitchFamily="34" charset="0"/>
              </a:rPr>
              <a:t>2</a:t>
            </a:r>
          </a:p>
        </p:txBody>
      </p:sp>
      <p:sp>
        <p:nvSpPr>
          <p:cNvPr id="9" name="Oval 8">
            <a:extLst>
              <a:ext uri="{FF2B5EF4-FFF2-40B4-BE49-F238E27FC236}">
                <a16:creationId xmlns:a16="http://schemas.microsoft.com/office/drawing/2014/main" id="{1D209083-4892-415B-EA33-EC6817679CB9}"/>
              </a:ext>
            </a:extLst>
          </p:cNvPr>
          <p:cNvSpPr>
            <a:spLocks noChangeAspect="1"/>
          </p:cNvSpPr>
          <p:nvPr/>
        </p:nvSpPr>
        <p:spPr>
          <a:xfrm>
            <a:off x="1996984" y="4579940"/>
            <a:ext cx="640080" cy="640080"/>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badi" panose="020B0604020104020204" pitchFamily="34" charset="0"/>
              </a:rPr>
              <a:t>3</a:t>
            </a:r>
          </a:p>
        </p:txBody>
      </p:sp>
      <p:sp>
        <p:nvSpPr>
          <p:cNvPr id="11" name="TextBox 10">
            <a:extLst>
              <a:ext uri="{FF2B5EF4-FFF2-40B4-BE49-F238E27FC236}">
                <a16:creationId xmlns:a16="http://schemas.microsoft.com/office/drawing/2014/main" id="{434F0812-FCAC-3957-FB0E-97E236735273}"/>
              </a:ext>
            </a:extLst>
          </p:cNvPr>
          <p:cNvSpPr txBox="1"/>
          <p:nvPr/>
        </p:nvSpPr>
        <p:spPr>
          <a:xfrm>
            <a:off x="2688771" y="2379091"/>
            <a:ext cx="4162698" cy="523220"/>
          </a:xfrm>
          <a:prstGeom prst="rect">
            <a:avLst/>
          </a:prstGeom>
          <a:noFill/>
        </p:spPr>
        <p:txBody>
          <a:bodyPr wrap="square" rtlCol="0">
            <a:spAutoFit/>
          </a:bodyPr>
          <a:lstStyle/>
          <a:p>
            <a:r>
              <a:rPr lang="en-US" sz="2800" dirty="0">
                <a:latin typeface="Abadi" panose="020B0604020104020204" pitchFamily="34" charset="0"/>
              </a:rPr>
              <a:t>Who am I?</a:t>
            </a:r>
          </a:p>
        </p:txBody>
      </p:sp>
      <p:sp>
        <p:nvSpPr>
          <p:cNvPr id="13" name="TextBox 12">
            <a:extLst>
              <a:ext uri="{FF2B5EF4-FFF2-40B4-BE49-F238E27FC236}">
                <a16:creationId xmlns:a16="http://schemas.microsoft.com/office/drawing/2014/main" id="{C17427CE-9583-F66F-0E66-74AE36FA6060}"/>
              </a:ext>
            </a:extLst>
          </p:cNvPr>
          <p:cNvSpPr txBox="1"/>
          <p:nvPr/>
        </p:nvSpPr>
        <p:spPr>
          <a:xfrm>
            <a:off x="2688771" y="3510140"/>
            <a:ext cx="4162698" cy="523220"/>
          </a:xfrm>
          <a:prstGeom prst="rect">
            <a:avLst/>
          </a:prstGeom>
          <a:noFill/>
        </p:spPr>
        <p:txBody>
          <a:bodyPr wrap="square" rtlCol="0">
            <a:spAutoFit/>
          </a:bodyPr>
          <a:lstStyle/>
          <a:p>
            <a:r>
              <a:rPr lang="en-US" sz="2800" dirty="0">
                <a:latin typeface="Abadi" panose="020B0604020104020204" pitchFamily="34" charset="0"/>
              </a:rPr>
              <a:t>Where am I going?</a:t>
            </a:r>
          </a:p>
        </p:txBody>
      </p:sp>
      <p:sp>
        <p:nvSpPr>
          <p:cNvPr id="15" name="TextBox 14">
            <a:extLst>
              <a:ext uri="{FF2B5EF4-FFF2-40B4-BE49-F238E27FC236}">
                <a16:creationId xmlns:a16="http://schemas.microsoft.com/office/drawing/2014/main" id="{AEE12851-7F85-84EA-B91E-130CC1F01D0F}"/>
              </a:ext>
            </a:extLst>
          </p:cNvPr>
          <p:cNvSpPr txBox="1"/>
          <p:nvPr/>
        </p:nvSpPr>
        <p:spPr>
          <a:xfrm>
            <a:off x="2688771" y="4638370"/>
            <a:ext cx="4162698" cy="523220"/>
          </a:xfrm>
          <a:prstGeom prst="rect">
            <a:avLst/>
          </a:prstGeom>
          <a:noFill/>
        </p:spPr>
        <p:txBody>
          <a:bodyPr wrap="square" rtlCol="0">
            <a:spAutoFit/>
          </a:bodyPr>
          <a:lstStyle/>
          <a:p>
            <a:r>
              <a:rPr lang="en-US" sz="2800" dirty="0">
                <a:latin typeface="Abadi" panose="020B0604020104020204" pitchFamily="34" charset="0"/>
              </a:rPr>
              <a:t>Who am I taking with me?</a:t>
            </a:r>
          </a:p>
        </p:txBody>
      </p:sp>
    </p:spTree>
    <p:extLst>
      <p:ext uri="{BB962C8B-B14F-4D97-AF65-F5344CB8AC3E}">
        <p14:creationId xmlns:p14="http://schemas.microsoft.com/office/powerpoint/2010/main" val="255783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AEE7E-2A52-69C5-F3C9-44EB8C40BF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887ED9-A421-D02A-B949-F73B9406BA5B}"/>
              </a:ext>
            </a:extLst>
          </p:cNvPr>
          <p:cNvSpPr>
            <a:spLocks noGrp="1"/>
          </p:cNvSpPr>
          <p:nvPr>
            <p:ph type="title"/>
          </p:nvPr>
        </p:nvSpPr>
        <p:spPr/>
        <p:txBody>
          <a:bodyPr/>
          <a:lstStyle/>
          <a:p>
            <a:r>
              <a:rPr lang="en-US" dirty="0">
                <a:latin typeface="Abadi" panose="020B0604020104020204" pitchFamily="34" charset="0"/>
              </a:rPr>
              <a:t>Identity Considerations</a:t>
            </a:r>
          </a:p>
        </p:txBody>
      </p:sp>
      <p:sp>
        <p:nvSpPr>
          <p:cNvPr id="5" name="Oval 4">
            <a:extLst>
              <a:ext uri="{FF2B5EF4-FFF2-40B4-BE49-F238E27FC236}">
                <a16:creationId xmlns:a16="http://schemas.microsoft.com/office/drawing/2014/main" id="{8E5D6079-6963-2A04-B2C2-21DA16D70DBF}"/>
              </a:ext>
            </a:extLst>
          </p:cNvPr>
          <p:cNvSpPr>
            <a:spLocks noChangeAspect="1"/>
          </p:cNvSpPr>
          <p:nvPr/>
        </p:nvSpPr>
        <p:spPr>
          <a:xfrm>
            <a:off x="1996984" y="2323480"/>
            <a:ext cx="640080" cy="640080"/>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badi" panose="020B0604020104020204" pitchFamily="34" charset="0"/>
              </a:rPr>
              <a:t>1</a:t>
            </a:r>
          </a:p>
        </p:txBody>
      </p:sp>
      <p:sp>
        <p:nvSpPr>
          <p:cNvPr id="7" name="Oval 6">
            <a:extLst>
              <a:ext uri="{FF2B5EF4-FFF2-40B4-BE49-F238E27FC236}">
                <a16:creationId xmlns:a16="http://schemas.microsoft.com/office/drawing/2014/main" id="{D103D33C-A3E5-F2A6-1FF1-678068EB8174}"/>
              </a:ext>
            </a:extLst>
          </p:cNvPr>
          <p:cNvSpPr>
            <a:spLocks noChangeAspect="1"/>
          </p:cNvSpPr>
          <p:nvPr/>
        </p:nvSpPr>
        <p:spPr>
          <a:xfrm>
            <a:off x="1996984" y="3451710"/>
            <a:ext cx="640080" cy="640080"/>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badi" panose="020B0604020104020204" pitchFamily="34" charset="0"/>
              </a:rPr>
              <a:t>2</a:t>
            </a:r>
          </a:p>
        </p:txBody>
      </p:sp>
      <p:sp>
        <p:nvSpPr>
          <p:cNvPr id="9" name="Oval 8">
            <a:extLst>
              <a:ext uri="{FF2B5EF4-FFF2-40B4-BE49-F238E27FC236}">
                <a16:creationId xmlns:a16="http://schemas.microsoft.com/office/drawing/2014/main" id="{E02BD54B-DB19-F08E-0621-A007110FE375}"/>
              </a:ext>
            </a:extLst>
          </p:cNvPr>
          <p:cNvSpPr>
            <a:spLocks noChangeAspect="1"/>
          </p:cNvSpPr>
          <p:nvPr/>
        </p:nvSpPr>
        <p:spPr>
          <a:xfrm>
            <a:off x="1996984" y="4579940"/>
            <a:ext cx="640080" cy="640080"/>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badi" panose="020B0604020104020204" pitchFamily="34" charset="0"/>
              </a:rPr>
              <a:t>3</a:t>
            </a:r>
          </a:p>
        </p:txBody>
      </p:sp>
      <p:sp>
        <p:nvSpPr>
          <p:cNvPr id="11" name="TextBox 10">
            <a:extLst>
              <a:ext uri="{FF2B5EF4-FFF2-40B4-BE49-F238E27FC236}">
                <a16:creationId xmlns:a16="http://schemas.microsoft.com/office/drawing/2014/main" id="{4CAD0D9A-F78A-3D72-E107-DA7EB60CFDF4}"/>
              </a:ext>
            </a:extLst>
          </p:cNvPr>
          <p:cNvSpPr txBox="1"/>
          <p:nvPr/>
        </p:nvSpPr>
        <p:spPr>
          <a:xfrm>
            <a:off x="2688771" y="2379091"/>
            <a:ext cx="4162698" cy="523220"/>
          </a:xfrm>
          <a:prstGeom prst="rect">
            <a:avLst/>
          </a:prstGeom>
          <a:noFill/>
        </p:spPr>
        <p:txBody>
          <a:bodyPr wrap="square" rtlCol="0">
            <a:spAutoFit/>
          </a:bodyPr>
          <a:lstStyle/>
          <a:p>
            <a:r>
              <a:rPr lang="en-US" sz="2800" dirty="0">
                <a:latin typeface="Abadi" panose="020B0604020104020204" pitchFamily="34" charset="0"/>
              </a:rPr>
              <a:t>Who am I?</a:t>
            </a:r>
          </a:p>
        </p:txBody>
      </p:sp>
      <p:sp>
        <p:nvSpPr>
          <p:cNvPr id="13" name="TextBox 12">
            <a:extLst>
              <a:ext uri="{FF2B5EF4-FFF2-40B4-BE49-F238E27FC236}">
                <a16:creationId xmlns:a16="http://schemas.microsoft.com/office/drawing/2014/main" id="{06E34DAE-1DDD-390E-7671-BFE716858E0F}"/>
              </a:ext>
            </a:extLst>
          </p:cNvPr>
          <p:cNvSpPr txBox="1"/>
          <p:nvPr/>
        </p:nvSpPr>
        <p:spPr>
          <a:xfrm>
            <a:off x="2688771" y="3510140"/>
            <a:ext cx="4162698" cy="523220"/>
          </a:xfrm>
          <a:prstGeom prst="rect">
            <a:avLst/>
          </a:prstGeom>
          <a:noFill/>
        </p:spPr>
        <p:txBody>
          <a:bodyPr wrap="square" rtlCol="0">
            <a:spAutoFit/>
          </a:bodyPr>
          <a:lstStyle/>
          <a:p>
            <a:r>
              <a:rPr lang="en-US" sz="2800" dirty="0">
                <a:latin typeface="Abadi" panose="020B0604020104020204" pitchFamily="34" charset="0"/>
              </a:rPr>
              <a:t>Where am I going?</a:t>
            </a:r>
          </a:p>
        </p:txBody>
      </p:sp>
      <p:sp>
        <p:nvSpPr>
          <p:cNvPr id="15" name="TextBox 14">
            <a:extLst>
              <a:ext uri="{FF2B5EF4-FFF2-40B4-BE49-F238E27FC236}">
                <a16:creationId xmlns:a16="http://schemas.microsoft.com/office/drawing/2014/main" id="{5731A34A-423C-4784-E14B-367C32B26798}"/>
              </a:ext>
            </a:extLst>
          </p:cNvPr>
          <p:cNvSpPr txBox="1"/>
          <p:nvPr/>
        </p:nvSpPr>
        <p:spPr>
          <a:xfrm>
            <a:off x="2688771" y="4638370"/>
            <a:ext cx="4162698" cy="523220"/>
          </a:xfrm>
          <a:prstGeom prst="rect">
            <a:avLst/>
          </a:prstGeom>
          <a:noFill/>
        </p:spPr>
        <p:txBody>
          <a:bodyPr wrap="square" rtlCol="0">
            <a:spAutoFit/>
          </a:bodyPr>
          <a:lstStyle/>
          <a:p>
            <a:r>
              <a:rPr lang="en-US" sz="2800" dirty="0">
                <a:latin typeface="Abadi" panose="020B0604020104020204" pitchFamily="34" charset="0"/>
              </a:rPr>
              <a:t>Who am I taking with me?</a:t>
            </a:r>
          </a:p>
        </p:txBody>
      </p:sp>
      <p:sp>
        <p:nvSpPr>
          <p:cNvPr id="16" name="Arrow: Down 15">
            <a:extLst>
              <a:ext uri="{FF2B5EF4-FFF2-40B4-BE49-F238E27FC236}">
                <a16:creationId xmlns:a16="http://schemas.microsoft.com/office/drawing/2014/main" id="{673A03C8-3357-D504-4AB8-1E2D489B9368}"/>
              </a:ext>
            </a:extLst>
          </p:cNvPr>
          <p:cNvSpPr/>
          <p:nvPr/>
        </p:nvSpPr>
        <p:spPr>
          <a:xfrm>
            <a:off x="8288875" y="2109651"/>
            <a:ext cx="1446550" cy="3454150"/>
          </a:xfrm>
          <a:prstGeom prst="downArrow">
            <a:avLst>
              <a:gd name="adj1" fmla="val 43220"/>
              <a:gd name="adj2" fmla="val 50000"/>
            </a:avLst>
          </a:prstGeom>
          <a:solidFill>
            <a:srgbClr val="A6E7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A02E0A70-734B-4B83-2AB5-569F65C3AF46}"/>
              </a:ext>
            </a:extLst>
          </p:cNvPr>
          <p:cNvSpPr txBox="1"/>
          <p:nvPr/>
        </p:nvSpPr>
        <p:spPr>
          <a:xfrm>
            <a:off x="9179223" y="3171584"/>
            <a:ext cx="3012777" cy="1200329"/>
          </a:xfrm>
          <a:prstGeom prst="rect">
            <a:avLst/>
          </a:prstGeom>
          <a:noFill/>
        </p:spPr>
        <p:txBody>
          <a:bodyPr wrap="square" rtlCol="0">
            <a:spAutoFit/>
          </a:bodyPr>
          <a:lstStyle/>
          <a:p>
            <a:pPr algn="ctr"/>
            <a:r>
              <a:rPr lang="en-US" sz="2400" dirty="0">
                <a:latin typeface="Abadi ExtraLight" panose="020B0204020104020204" pitchFamily="34" charset="0"/>
              </a:rPr>
              <a:t>Increasing uncertainty</a:t>
            </a:r>
          </a:p>
          <a:p>
            <a:pPr algn="ctr"/>
            <a:endParaRPr lang="en-US" sz="2400" dirty="0">
              <a:latin typeface="Abadi ExtraLight" panose="020B0204020104020204" pitchFamily="34" charset="0"/>
            </a:endParaRPr>
          </a:p>
          <a:p>
            <a:pPr algn="ctr"/>
            <a:r>
              <a:rPr lang="en-US" sz="2400" dirty="0">
                <a:latin typeface="Abadi ExtraLight" panose="020B0204020104020204" pitchFamily="34" charset="0"/>
              </a:rPr>
              <a:t>Decreasing control</a:t>
            </a:r>
          </a:p>
        </p:txBody>
      </p:sp>
      <p:cxnSp>
        <p:nvCxnSpPr>
          <p:cNvPr id="3" name="Straight Connector 2">
            <a:extLst>
              <a:ext uri="{FF2B5EF4-FFF2-40B4-BE49-F238E27FC236}">
                <a16:creationId xmlns:a16="http://schemas.microsoft.com/office/drawing/2014/main" id="{09B08F7A-8B16-CBF0-09EA-A47AB7F6BF19}"/>
              </a:ext>
            </a:extLst>
          </p:cNvPr>
          <p:cNvCxnSpPr>
            <a:cxnSpLocks/>
          </p:cNvCxnSpPr>
          <p:nvPr/>
        </p:nvCxnSpPr>
        <p:spPr>
          <a:xfrm>
            <a:off x="9914709" y="3787734"/>
            <a:ext cx="1494758" cy="0"/>
          </a:xfrm>
          <a:prstGeom prst="line">
            <a:avLst/>
          </a:prstGeom>
          <a:ln w="15875">
            <a:headEnd type="diamond"/>
            <a:tailEnd type="diamond"/>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003405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AF02C-0136-A3A7-3573-088E7B68ED51}"/>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334C3CC1-DA49-65BE-B35F-C774EC19D567}"/>
              </a:ext>
            </a:extLst>
          </p:cNvPr>
          <p:cNvSpPr/>
          <p:nvPr/>
        </p:nvSpPr>
        <p:spPr>
          <a:xfrm>
            <a:off x="1789611" y="4371913"/>
            <a:ext cx="5153298" cy="1191888"/>
          </a:xfrm>
          <a:prstGeom prst="rect">
            <a:avLst/>
          </a:prstGeom>
          <a:solidFill>
            <a:srgbClr val="FEE97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6F4BC4-8938-F9DF-1193-57BEC914974B}"/>
              </a:ext>
            </a:extLst>
          </p:cNvPr>
          <p:cNvSpPr>
            <a:spLocks noGrp="1"/>
          </p:cNvSpPr>
          <p:nvPr>
            <p:ph type="title"/>
          </p:nvPr>
        </p:nvSpPr>
        <p:spPr/>
        <p:txBody>
          <a:bodyPr/>
          <a:lstStyle/>
          <a:p>
            <a:r>
              <a:rPr lang="en-US" dirty="0">
                <a:latin typeface="Abadi" panose="020B0604020104020204" pitchFamily="34" charset="0"/>
              </a:rPr>
              <a:t>Identity Considerations</a:t>
            </a:r>
          </a:p>
        </p:txBody>
      </p:sp>
      <p:sp>
        <p:nvSpPr>
          <p:cNvPr id="5" name="Oval 4">
            <a:extLst>
              <a:ext uri="{FF2B5EF4-FFF2-40B4-BE49-F238E27FC236}">
                <a16:creationId xmlns:a16="http://schemas.microsoft.com/office/drawing/2014/main" id="{26A8AD9A-6878-6B5C-A24D-51FFA2A0FDA6}"/>
              </a:ext>
            </a:extLst>
          </p:cNvPr>
          <p:cNvSpPr>
            <a:spLocks noChangeAspect="1"/>
          </p:cNvSpPr>
          <p:nvPr/>
        </p:nvSpPr>
        <p:spPr>
          <a:xfrm>
            <a:off x="1996984" y="2323480"/>
            <a:ext cx="640080" cy="640080"/>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badi" panose="020B0604020104020204" pitchFamily="34" charset="0"/>
              </a:rPr>
              <a:t>1</a:t>
            </a:r>
          </a:p>
        </p:txBody>
      </p:sp>
      <p:sp>
        <p:nvSpPr>
          <p:cNvPr id="7" name="Oval 6">
            <a:extLst>
              <a:ext uri="{FF2B5EF4-FFF2-40B4-BE49-F238E27FC236}">
                <a16:creationId xmlns:a16="http://schemas.microsoft.com/office/drawing/2014/main" id="{5871DB1B-DE85-494C-AABD-03B5B2A407FE}"/>
              </a:ext>
            </a:extLst>
          </p:cNvPr>
          <p:cNvSpPr>
            <a:spLocks noChangeAspect="1"/>
          </p:cNvSpPr>
          <p:nvPr/>
        </p:nvSpPr>
        <p:spPr>
          <a:xfrm>
            <a:off x="1996984" y="3451710"/>
            <a:ext cx="640080" cy="640080"/>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badi" panose="020B0604020104020204" pitchFamily="34" charset="0"/>
              </a:rPr>
              <a:t>2</a:t>
            </a:r>
          </a:p>
        </p:txBody>
      </p:sp>
      <p:sp>
        <p:nvSpPr>
          <p:cNvPr id="9" name="Oval 8">
            <a:extLst>
              <a:ext uri="{FF2B5EF4-FFF2-40B4-BE49-F238E27FC236}">
                <a16:creationId xmlns:a16="http://schemas.microsoft.com/office/drawing/2014/main" id="{1CFC4FB9-666C-C452-65F3-9B33C82A08B5}"/>
              </a:ext>
            </a:extLst>
          </p:cNvPr>
          <p:cNvSpPr>
            <a:spLocks noChangeAspect="1"/>
          </p:cNvSpPr>
          <p:nvPr/>
        </p:nvSpPr>
        <p:spPr>
          <a:xfrm>
            <a:off x="1996984" y="4579940"/>
            <a:ext cx="640080" cy="640080"/>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badi" panose="020B0604020104020204" pitchFamily="34" charset="0"/>
              </a:rPr>
              <a:t>3</a:t>
            </a:r>
          </a:p>
        </p:txBody>
      </p:sp>
      <p:sp>
        <p:nvSpPr>
          <p:cNvPr id="11" name="TextBox 10">
            <a:extLst>
              <a:ext uri="{FF2B5EF4-FFF2-40B4-BE49-F238E27FC236}">
                <a16:creationId xmlns:a16="http://schemas.microsoft.com/office/drawing/2014/main" id="{9BEDBAC1-C80B-0ADF-839F-FD6296D432EF}"/>
              </a:ext>
            </a:extLst>
          </p:cNvPr>
          <p:cNvSpPr txBox="1"/>
          <p:nvPr/>
        </p:nvSpPr>
        <p:spPr>
          <a:xfrm>
            <a:off x="2688771" y="2379091"/>
            <a:ext cx="4162698" cy="523220"/>
          </a:xfrm>
          <a:prstGeom prst="rect">
            <a:avLst/>
          </a:prstGeom>
          <a:noFill/>
        </p:spPr>
        <p:txBody>
          <a:bodyPr wrap="square" rtlCol="0">
            <a:spAutoFit/>
          </a:bodyPr>
          <a:lstStyle/>
          <a:p>
            <a:r>
              <a:rPr lang="en-US" sz="2800" dirty="0">
                <a:latin typeface="Abadi" panose="020B0604020104020204" pitchFamily="34" charset="0"/>
              </a:rPr>
              <a:t>Who am I?</a:t>
            </a:r>
          </a:p>
        </p:txBody>
      </p:sp>
      <p:sp>
        <p:nvSpPr>
          <p:cNvPr id="13" name="TextBox 12">
            <a:extLst>
              <a:ext uri="{FF2B5EF4-FFF2-40B4-BE49-F238E27FC236}">
                <a16:creationId xmlns:a16="http://schemas.microsoft.com/office/drawing/2014/main" id="{D6781AA4-C05B-CC42-507D-820D5D16C07C}"/>
              </a:ext>
            </a:extLst>
          </p:cNvPr>
          <p:cNvSpPr txBox="1"/>
          <p:nvPr/>
        </p:nvSpPr>
        <p:spPr>
          <a:xfrm>
            <a:off x="2688771" y="3510140"/>
            <a:ext cx="4162698" cy="523220"/>
          </a:xfrm>
          <a:prstGeom prst="rect">
            <a:avLst/>
          </a:prstGeom>
          <a:noFill/>
        </p:spPr>
        <p:txBody>
          <a:bodyPr wrap="square" rtlCol="0">
            <a:spAutoFit/>
          </a:bodyPr>
          <a:lstStyle/>
          <a:p>
            <a:r>
              <a:rPr lang="en-US" sz="2800" dirty="0">
                <a:latin typeface="Abadi" panose="020B0604020104020204" pitchFamily="34" charset="0"/>
              </a:rPr>
              <a:t>Where am I going?</a:t>
            </a:r>
          </a:p>
        </p:txBody>
      </p:sp>
      <p:sp>
        <p:nvSpPr>
          <p:cNvPr id="15" name="TextBox 14">
            <a:extLst>
              <a:ext uri="{FF2B5EF4-FFF2-40B4-BE49-F238E27FC236}">
                <a16:creationId xmlns:a16="http://schemas.microsoft.com/office/drawing/2014/main" id="{135D547A-1E7A-4F8D-72A4-4BBAAD332AD5}"/>
              </a:ext>
            </a:extLst>
          </p:cNvPr>
          <p:cNvSpPr txBox="1"/>
          <p:nvPr/>
        </p:nvSpPr>
        <p:spPr>
          <a:xfrm>
            <a:off x="2688771" y="4638370"/>
            <a:ext cx="4162698" cy="523220"/>
          </a:xfrm>
          <a:prstGeom prst="rect">
            <a:avLst/>
          </a:prstGeom>
          <a:noFill/>
        </p:spPr>
        <p:txBody>
          <a:bodyPr wrap="square" rtlCol="0">
            <a:spAutoFit/>
          </a:bodyPr>
          <a:lstStyle/>
          <a:p>
            <a:r>
              <a:rPr lang="en-US" sz="2800" dirty="0">
                <a:latin typeface="Abadi" panose="020B0604020104020204" pitchFamily="34" charset="0"/>
              </a:rPr>
              <a:t>Who am I taking with me?</a:t>
            </a:r>
          </a:p>
        </p:txBody>
      </p:sp>
      <p:sp>
        <p:nvSpPr>
          <p:cNvPr id="16" name="Arrow: Down 15">
            <a:extLst>
              <a:ext uri="{FF2B5EF4-FFF2-40B4-BE49-F238E27FC236}">
                <a16:creationId xmlns:a16="http://schemas.microsoft.com/office/drawing/2014/main" id="{47CCA856-4635-5C61-AB0E-D5CF27F2824C}"/>
              </a:ext>
            </a:extLst>
          </p:cNvPr>
          <p:cNvSpPr/>
          <p:nvPr/>
        </p:nvSpPr>
        <p:spPr>
          <a:xfrm>
            <a:off x="8288875" y="2109651"/>
            <a:ext cx="1446550" cy="3454150"/>
          </a:xfrm>
          <a:prstGeom prst="downArrow">
            <a:avLst>
              <a:gd name="adj1" fmla="val 43220"/>
              <a:gd name="adj2" fmla="val 50000"/>
            </a:avLst>
          </a:prstGeom>
          <a:solidFill>
            <a:srgbClr val="A6E7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C5751056-F04E-14D9-5DBA-87A9983D9F25}"/>
              </a:ext>
            </a:extLst>
          </p:cNvPr>
          <p:cNvSpPr txBox="1"/>
          <p:nvPr/>
        </p:nvSpPr>
        <p:spPr>
          <a:xfrm>
            <a:off x="9179223" y="3171584"/>
            <a:ext cx="3012777" cy="1200329"/>
          </a:xfrm>
          <a:prstGeom prst="rect">
            <a:avLst/>
          </a:prstGeom>
          <a:noFill/>
        </p:spPr>
        <p:txBody>
          <a:bodyPr wrap="square" rtlCol="0">
            <a:spAutoFit/>
          </a:bodyPr>
          <a:lstStyle/>
          <a:p>
            <a:pPr algn="ctr"/>
            <a:r>
              <a:rPr lang="en-US" sz="2400" dirty="0">
                <a:latin typeface="Abadi ExtraLight" panose="020B0204020104020204" pitchFamily="34" charset="0"/>
              </a:rPr>
              <a:t>Increasing uncertainty</a:t>
            </a:r>
          </a:p>
          <a:p>
            <a:pPr algn="ctr"/>
            <a:endParaRPr lang="en-US" sz="2400" dirty="0">
              <a:latin typeface="Abadi ExtraLight" panose="020B0204020104020204" pitchFamily="34" charset="0"/>
            </a:endParaRPr>
          </a:p>
          <a:p>
            <a:pPr algn="ctr"/>
            <a:r>
              <a:rPr lang="en-US" sz="2400" dirty="0">
                <a:latin typeface="Abadi ExtraLight" panose="020B0204020104020204" pitchFamily="34" charset="0"/>
              </a:rPr>
              <a:t>Decreasing control</a:t>
            </a:r>
          </a:p>
        </p:txBody>
      </p:sp>
      <p:cxnSp>
        <p:nvCxnSpPr>
          <p:cNvPr id="3" name="Straight Connector 2">
            <a:extLst>
              <a:ext uri="{FF2B5EF4-FFF2-40B4-BE49-F238E27FC236}">
                <a16:creationId xmlns:a16="http://schemas.microsoft.com/office/drawing/2014/main" id="{21FEE3CA-5D42-4E79-CF7F-90669AD9D766}"/>
              </a:ext>
            </a:extLst>
          </p:cNvPr>
          <p:cNvCxnSpPr>
            <a:cxnSpLocks/>
          </p:cNvCxnSpPr>
          <p:nvPr/>
        </p:nvCxnSpPr>
        <p:spPr>
          <a:xfrm>
            <a:off x="9914709" y="3787734"/>
            <a:ext cx="1494758" cy="0"/>
          </a:xfrm>
          <a:prstGeom prst="line">
            <a:avLst/>
          </a:prstGeom>
          <a:ln w="15875">
            <a:headEnd type="diamond"/>
            <a:tailEnd type="diamond"/>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076265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CA54B-C16E-386A-8C38-6A55DC7124D0}"/>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0FD01DF8-C209-9ED2-E267-9F6389D2FDFD}"/>
              </a:ext>
            </a:extLst>
          </p:cNvPr>
          <p:cNvSpPr/>
          <p:nvPr/>
        </p:nvSpPr>
        <p:spPr>
          <a:xfrm>
            <a:off x="8125969" y="1505151"/>
            <a:ext cx="4072126" cy="953277"/>
          </a:xfrm>
          <a:prstGeom prst="rect">
            <a:avLst/>
          </a:prstGeom>
          <a:solidFill>
            <a:srgbClr val="A6E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ED75775-88A2-F0B0-F520-8BBC9290111F}"/>
              </a:ext>
            </a:extLst>
          </p:cNvPr>
          <p:cNvSpPr/>
          <p:nvPr/>
        </p:nvSpPr>
        <p:spPr>
          <a:xfrm>
            <a:off x="4084324" y="1498977"/>
            <a:ext cx="4072126" cy="953277"/>
          </a:xfrm>
          <a:prstGeom prst="rect">
            <a:avLst/>
          </a:prstGeom>
          <a:solidFill>
            <a:srgbClr val="A6E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096022C-A179-D275-D498-42FC41ED5057}"/>
              </a:ext>
            </a:extLst>
          </p:cNvPr>
          <p:cNvSpPr/>
          <p:nvPr/>
        </p:nvSpPr>
        <p:spPr>
          <a:xfrm>
            <a:off x="0" y="1498978"/>
            <a:ext cx="4072126" cy="953277"/>
          </a:xfrm>
          <a:prstGeom prst="rect">
            <a:avLst/>
          </a:prstGeom>
          <a:solidFill>
            <a:srgbClr val="A6E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3FC843-CD68-9334-F0DC-3F4F9221BCEE}"/>
              </a:ext>
            </a:extLst>
          </p:cNvPr>
          <p:cNvSpPr>
            <a:spLocks noGrp="1"/>
          </p:cNvSpPr>
          <p:nvPr>
            <p:ph type="title"/>
          </p:nvPr>
        </p:nvSpPr>
        <p:spPr/>
        <p:txBody>
          <a:bodyPr/>
          <a:lstStyle/>
          <a:p>
            <a:r>
              <a:rPr lang="en-US" dirty="0">
                <a:latin typeface="Abadi" panose="020B0604020104020204" pitchFamily="34" charset="0"/>
              </a:rPr>
              <a:t>Tools for Bringing Identity into the Field </a:t>
            </a:r>
          </a:p>
        </p:txBody>
      </p:sp>
      <p:sp>
        <p:nvSpPr>
          <p:cNvPr id="6" name="TextBox 5">
            <a:extLst>
              <a:ext uri="{FF2B5EF4-FFF2-40B4-BE49-F238E27FC236}">
                <a16:creationId xmlns:a16="http://schemas.microsoft.com/office/drawing/2014/main" id="{7FEB178B-027F-1A7D-A84E-D5C0A58A3A3C}"/>
              </a:ext>
            </a:extLst>
          </p:cNvPr>
          <p:cNvSpPr txBox="1"/>
          <p:nvPr/>
        </p:nvSpPr>
        <p:spPr>
          <a:xfrm>
            <a:off x="1" y="1744784"/>
            <a:ext cx="4072126" cy="461665"/>
          </a:xfrm>
          <a:prstGeom prst="rect">
            <a:avLst/>
          </a:prstGeom>
          <a:noFill/>
        </p:spPr>
        <p:txBody>
          <a:bodyPr wrap="square" rtlCol="0">
            <a:spAutoFit/>
          </a:bodyPr>
          <a:lstStyle/>
          <a:p>
            <a:pPr algn="ctr"/>
            <a:r>
              <a:rPr lang="en-US" sz="2400" dirty="0">
                <a:latin typeface="Abadi" panose="020B0604020104020204" pitchFamily="34" charset="0"/>
              </a:rPr>
              <a:t>Before leaving</a:t>
            </a:r>
          </a:p>
        </p:txBody>
      </p:sp>
      <p:sp>
        <p:nvSpPr>
          <p:cNvPr id="8" name="TextBox 7">
            <a:extLst>
              <a:ext uri="{FF2B5EF4-FFF2-40B4-BE49-F238E27FC236}">
                <a16:creationId xmlns:a16="http://schemas.microsoft.com/office/drawing/2014/main" id="{239BA92C-792F-FBC7-528F-B8CBBBC52190}"/>
              </a:ext>
            </a:extLst>
          </p:cNvPr>
          <p:cNvSpPr txBox="1"/>
          <p:nvPr/>
        </p:nvSpPr>
        <p:spPr>
          <a:xfrm>
            <a:off x="4059933" y="1744783"/>
            <a:ext cx="4059936" cy="461665"/>
          </a:xfrm>
          <a:prstGeom prst="rect">
            <a:avLst/>
          </a:prstGeom>
          <a:noFill/>
        </p:spPr>
        <p:txBody>
          <a:bodyPr wrap="square" rtlCol="0">
            <a:spAutoFit/>
          </a:bodyPr>
          <a:lstStyle/>
          <a:p>
            <a:pPr algn="ctr"/>
            <a:r>
              <a:rPr lang="en-US" sz="2400" dirty="0">
                <a:latin typeface="Abadi" panose="020B0604020104020204" pitchFamily="34" charset="0"/>
              </a:rPr>
              <a:t>In the field</a:t>
            </a:r>
          </a:p>
        </p:txBody>
      </p:sp>
      <p:sp>
        <p:nvSpPr>
          <p:cNvPr id="10" name="TextBox 9">
            <a:extLst>
              <a:ext uri="{FF2B5EF4-FFF2-40B4-BE49-F238E27FC236}">
                <a16:creationId xmlns:a16="http://schemas.microsoft.com/office/drawing/2014/main" id="{41A6F870-CEEC-86BA-EA25-DA2822E7C7BC}"/>
              </a:ext>
            </a:extLst>
          </p:cNvPr>
          <p:cNvSpPr txBox="1"/>
          <p:nvPr/>
        </p:nvSpPr>
        <p:spPr>
          <a:xfrm>
            <a:off x="8132064" y="1750957"/>
            <a:ext cx="4059936" cy="461665"/>
          </a:xfrm>
          <a:prstGeom prst="rect">
            <a:avLst/>
          </a:prstGeom>
          <a:noFill/>
        </p:spPr>
        <p:txBody>
          <a:bodyPr wrap="square" rtlCol="0">
            <a:spAutoFit/>
          </a:bodyPr>
          <a:lstStyle/>
          <a:p>
            <a:pPr algn="ctr"/>
            <a:r>
              <a:rPr lang="en-US" sz="2400" dirty="0">
                <a:latin typeface="Abadi" panose="020B0604020104020204" pitchFamily="34" charset="0"/>
              </a:rPr>
              <a:t>After returning</a:t>
            </a:r>
          </a:p>
        </p:txBody>
      </p:sp>
      <p:sp>
        <p:nvSpPr>
          <p:cNvPr id="20" name="Rectangle 19">
            <a:extLst>
              <a:ext uri="{FF2B5EF4-FFF2-40B4-BE49-F238E27FC236}">
                <a16:creationId xmlns:a16="http://schemas.microsoft.com/office/drawing/2014/main" id="{5F77254A-7BC5-CFC8-D720-16BDB4FCA2AE}"/>
              </a:ext>
            </a:extLst>
          </p:cNvPr>
          <p:cNvSpPr/>
          <p:nvPr/>
        </p:nvSpPr>
        <p:spPr>
          <a:xfrm>
            <a:off x="0" y="1506682"/>
            <a:ext cx="4059936" cy="535131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C16EC5F-A82F-FB43-A450-A74E55AF685F}"/>
              </a:ext>
            </a:extLst>
          </p:cNvPr>
          <p:cNvSpPr/>
          <p:nvPr/>
        </p:nvSpPr>
        <p:spPr>
          <a:xfrm>
            <a:off x="4072130" y="1506680"/>
            <a:ext cx="4059936" cy="535131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9D680D9-FCB4-2455-11FB-73084425FB12}"/>
              </a:ext>
            </a:extLst>
          </p:cNvPr>
          <p:cNvSpPr/>
          <p:nvPr/>
        </p:nvSpPr>
        <p:spPr>
          <a:xfrm>
            <a:off x="8144260" y="1506680"/>
            <a:ext cx="4059936" cy="53513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5268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A4C9-562F-50A5-72F7-7C995E33B664}"/>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887C2AF7-7B50-F533-1892-BB581DE92875}"/>
              </a:ext>
            </a:extLst>
          </p:cNvPr>
          <p:cNvSpPr/>
          <p:nvPr/>
        </p:nvSpPr>
        <p:spPr>
          <a:xfrm>
            <a:off x="8125969" y="1505151"/>
            <a:ext cx="4072126" cy="953277"/>
          </a:xfrm>
          <a:prstGeom prst="rect">
            <a:avLst/>
          </a:prstGeom>
          <a:solidFill>
            <a:srgbClr val="A6E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ACB6019-7538-9B7A-B924-220C845B2DF7}"/>
              </a:ext>
            </a:extLst>
          </p:cNvPr>
          <p:cNvSpPr/>
          <p:nvPr/>
        </p:nvSpPr>
        <p:spPr>
          <a:xfrm>
            <a:off x="4084324" y="1498977"/>
            <a:ext cx="4072126" cy="953277"/>
          </a:xfrm>
          <a:prstGeom prst="rect">
            <a:avLst/>
          </a:prstGeom>
          <a:solidFill>
            <a:srgbClr val="A6E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0C86965-D71A-A444-792A-B70F4CD46F0D}"/>
              </a:ext>
            </a:extLst>
          </p:cNvPr>
          <p:cNvSpPr/>
          <p:nvPr/>
        </p:nvSpPr>
        <p:spPr>
          <a:xfrm>
            <a:off x="0" y="1498978"/>
            <a:ext cx="4072126" cy="953277"/>
          </a:xfrm>
          <a:prstGeom prst="rect">
            <a:avLst/>
          </a:prstGeom>
          <a:solidFill>
            <a:srgbClr val="A6E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02981A-8F11-B6CB-4982-B13ECE22A97F}"/>
              </a:ext>
            </a:extLst>
          </p:cNvPr>
          <p:cNvSpPr>
            <a:spLocks noGrp="1"/>
          </p:cNvSpPr>
          <p:nvPr>
            <p:ph type="title"/>
          </p:nvPr>
        </p:nvSpPr>
        <p:spPr/>
        <p:txBody>
          <a:bodyPr/>
          <a:lstStyle/>
          <a:p>
            <a:r>
              <a:rPr lang="en-US" dirty="0">
                <a:latin typeface="Abadi" panose="020B0604020104020204" pitchFamily="34" charset="0"/>
              </a:rPr>
              <a:t>Tools for Bringing Identity into the Field </a:t>
            </a:r>
          </a:p>
        </p:txBody>
      </p:sp>
      <p:sp>
        <p:nvSpPr>
          <p:cNvPr id="6" name="TextBox 5">
            <a:extLst>
              <a:ext uri="{FF2B5EF4-FFF2-40B4-BE49-F238E27FC236}">
                <a16:creationId xmlns:a16="http://schemas.microsoft.com/office/drawing/2014/main" id="{FADB88A3-A9E8-C42F-5FB1-E12142A02839}"/>
              </a:ext>
            </a:extLst>
          </p:cNvPr>
          <p:cNvSpPr txBox="1"/>
          <p:nvPr/>
        </p:nvSpPr>
        <p:spPr>
          <a:xfrm>
            <a:off x="1" y="1744784"/>
            <a:ext cx="4072126" cy="461665"/>
          </a:xfrm>
          <a:prstGeom prst="rect">
            <a:avLst/>
          </a:prstGeom>
          <a:noFill/>
        </p:spPr>
        <p:txBody>
          <a:bodyPr wrap="square" rtlCol="0">
            <a:spAutoFit/>
          </a:bodyPr>
          <a:lstStyle/>
          <a:p>
            <a:pPr algn="ctr"/>
            <a:r>
              <a:rPr lang="en-US" sz="2400" dirty="0">
                <a:latin typeface="Abadi" panose="020B0604020104020204" pitchFamily="34" charset="0"/>
              </a:rPr>
              <a:t>Before leaving</a:t>
            </a:r>
          </a:p>
        </p:txBody>
      </p:sp>
      <p:sp>
        <p:nvSpPr>
          <p:cNvPr id="8" name="TextBox 7">
            <a:extLst>
              <a:ext uri="{FF2B5EF4-FFF2-40B4-BE49-F238E27FC236}">
                <a16:creationId xmlns:a16="http://schemas.microsoft.com/office/drawing/2014/main" id="{4F97F107-FD8F-D57D-F007-499D65645AC0}"/>
              </a:ext>
            </a:extLst>
          </p:cNvPr>
          <p:cNvSpPr txBox="1"/>
          <p:nvPr/>
        </p:nvSpPr>
        <p:spPr>
          <a:xfrm>
            <a:off x="4059933" y="1744783"/>
            <a:ext cx="4059936" cy="461665"/>
          </a:xfrm>
          <a:prstGeom prst="rect">
            <a:avLst/>
          </a:prstGeom>
          <a:noFill/>
        </p:spPr>
        <p:txBody>
          <a:bodyPr wrap="square" rtlCol="0">
            <a:spAutoFit/>
          </a:bodyPr>
          <a:lstStyle/>
          <a:p>
            <a:pPr algn="ctr"/>
            <a:r>
              <a:rPr lang="en-US" sz="2400" dirty="0">
                <a:latin typeface="Abadi" panose="020B0604020104020204" pitchFamily="34" charset="0"/>
              </a:rPr>
              <a:t>In the field</a:t>
            </a:r>
          </a:p>
        </p:txBody>
      </p:sp>
      <p:sp>
        <p:nvSpPr>
          <p:cNvPr id="10" name="TextBox 9">
            <a:extLst>
              <a:ext uri="{FF2B5EF4-FFF2-40B4-BE49-F238E27FC236}">
                <a16:creationId xmlns:a16="http://schemas.microsoft.com/office/drawing/2014/main" id="{98B9E9D2-6185-4AD0-AA9F-F5438366556A}"/>
              </a:ext>
            </a:extLst>
          </p:cNvPr>
          <p:cNvSpPr txBox="1"/>
          <p:nvPr/>
        </p:nvSpPr>
        <p:spPr>
          <a:xfrm>
            <a:off x="8132064" y="1750957"/>
            <a:ext cx="4059936" cy="461665"/>
          </a:xfrm>
          <a:prstGeom prst="rect">
            <a:avLst/>
          </a:prstGeom>
          <a:noFill/>
        </p:spPr>
        <p:txBody>
          <a:bodyPr wrap="square" rtlCol="0">
            <a:spAutoFit/>
          </a:bodyPr>
          <a:lstStyle/>
          <a:p>
            <a:pPr algn="ctr"/>
            <a:r>
              <a:rPr lang="en-US" sz="2400" dirty="0">
                <a:latin typeface="Abadi" panose="020B0604020104020204" pitchFamily="34" charset="0"/>
              </a:rPr>
              <a:t>After returning</a:t>
            </a:r>
          </a:p>
        </p:txBody>
      </p:sp>
      <p:sp>
        <p:nvSpPr>
          <p:cNvPr id="11" name="TextBox 10">
            <a:extLst>
              <a:ext uri="{FF2B5EF4-FFF2-40B4-BE49-F238E27FC236}">
                <a16:creationId xmlns:a16="http://schemas.microsoft.com/office/drawing/2014/main" id="{9E5A14A9-288A-0776-7349-EBD2067602FD}"/>
              </a:ext>
            </a:extLst>
          </p:cNvPr>
          <p:cNvSpPr txBox="1"/>
          <p:nvPr/>
        </p:nvSpPr>
        <p:spPr>
          <a:xfrm>
            <a:off x="-12194" y="2639875"/>
            <a:ext cx="4072127" cy="400110"/>
          </a:xfrm>
          <a:prstGeom prst="rect">
            <a:avLst/>
          </a:prstGeom>
          <a:noFill/>
        </p:spPr>
        <p:txBody>
          <a:bodyPr wrap="square" rtlCol="0">
            <a:spAutoFit/>
          </a:bodyPr>
          <a:lstStyle/>
          <a:p>
            <a:pPr algn="ctr"/>
            <a:r>
              <a:rPr lang="en-US" sz="2000" dirty="0">
                <a:latin typeface="Abadi" panose="020B0604020104020204" pitchFamily="34" charset="0"/>
              </a:rPr>
              <a:t>Prepare yourself and your students</a:t>
            </a:r>
          </a:p>
        </p:txBody>
      </p:sp>
      <p:sp>
        <p:nvSpPr>
          <p:cNvPr id="20" name="Rectangle 19">
            <a:extLst>
              <a:ext uri="{FF2B5EF4-FFF2-40B4-BE49-F238E27FC236}">
                <a16:creationId xmlns:a16="http://schemas.microsoft.com/office/drawing/2014/main" id="{5C2C0030-44B5-B04F-39C4-99BBAA5699C4}"/>
              </a:ext>
            </a:extLst>
          </p:cNvPr>
          <p:cNvSpPr/>
          <p:nvPr/>
        </p:nvSpPr>
        <p:spPr>
          <a:xfrm>
            <a:off x="0" y="1506682"/>
            <a:ext cx="4059936" cy="535131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3065B17-2663-3603-B6BA-C81C9C228A16}"/>
              </a:ext>
            </a:extLst>
          </p:cNvPr>
          <p:cNvSpPr/>
          <p:nvPr/>
        </p:nvSpPr>
        <p:spPr>
          <a:xfrm>
            <a:off x="4072130" y="1506680"/>
            <a:ext cx="4059936" cy="535131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F044D90-9CD5-3F36-12B7-AFD65C3F5C0C}"/>
              </a:ext>
            </a:extLst>
          </p:cNvPr>
          <p:cNvSpPr/>
          <p:nvPr/>
        </p:nvSpPr>
        <p:spPr>
          <a:xfrm>
            <a:off x="8144260" y="1506680"/>
            <a:ext cx="4059936" cy="53513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5E952345-3249-D386-33C2-B4E7B1DB44BF}"/>
              </a:ext>
            </a:extLst>
          </p:cNvPr>
          <p:cNvSpPr txBox="1"/>
          <p:nvPr/>
        </p:nvSpPr>
        <p:spPr>
          <a:xfrm>
            <a:off x="196840" y="3300702"/>
            <a:ext cx="3215986"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badi ExtraLight" panose="020B0204020104020204" pitchFamily="34" charset="0"/>
              </a:rPr>
              <a:t>Pre-departure meeting</a:t>
            </a:r>
          </a:p>
          <a:p>
            <a:pPr marL="285750" indent="-285750">
              <a:buFont typeface="Arial" panose="020B0604020202020204" pitchFamily="34" charset="0"/>
              <a:buChar char="•"/>
            </a:pPr>
            <a:r>
              <a:rPr lang="en-US" sz="2000" dirty="0">
                <a:latin typeface="Abadi ExtraLight" panose="020B0204020104020204" pitchFamily="34" charset="0"/>
              </a:rPr>
              <a:t>Orientation</a:t>
            </a:r>
          </a:p>
          <a:p>
            <a:pPr marL="285750" indent="-285750">
              <a:buFont typeface="Arial" panose="020B0604020202020204" pitchFamily="34" charset="0"/>
              <a:buChar char="•"/>
            </a:pPr>
            <a:r>
              <a:rPr lang="en-US" sz="2000" dirty="0">
                <a:latin typeface="Abadi ExtraLight" panose="020B0204020104020204" pitchFamily="34" charset="0"/>
              </a:rPr>
              <a:t>Surveys</a:t>
            </a:r>
          </a:p>
          <a:p>
            <a:pPr marL="285750" indent="-285750">
              <a:buFont typeface="Arial" panose="020B0604020202020204" pitchFamily="34" charset="0"/>
              <a:buChar char="•"/>
            </a:pPr>
            <a:r>
              <a:rPr lang="en-US" sz="2000" dirty="0">
                <a:latin typeface="Abadi ExtraLight" panose="020B0204020104020204" pitchFamily="34" charset="0"/>
              </a:rPr>
              <a:t>Polls</a:t>
            </a:r>
          </a:p>
          <a:p>
            <a:pPr marL="285750" indent="-285750">
              <a:buFont typeface="Arial" panose="020B0604020202020204" pitchFamily="34" charset="0"/>
              <a:buChar char="•"/>
            </a:pPr>
            <a:endParaRPr lang="en-US" sz="2000" dirty="0">
              <a:latin typeface="Abadi ExtraLight" panose="020B0204020104020204" pitchFamily="34" charset="0"/>
            </a:endParaRPr>
          </a:p>
        </p:txBody>
      </p:sp>
      <p:pic>
        <p:nvPicPr>
          <p:cNvPr id="4" name="Picture 3">
            <a:extLst>
              <a:ext uri="{FF2B5EF4-FFF2-40B4-BE49-F238E27FC236}">
                <a16:creationId xmlns:a16="http://schemas.microsoft.com/office/drawing/2014/main" id="{355555AE-AA38-2158-6924-C88D5F1E1A61}"/>
              </a:ext>
            </a:extLst>
          </p:cNvPr>
          <p:cNvPicPr>
            <a:picLocks noChangeAspect="1"/>
          </p:cNvPicPr>
          <p:nvPr/>
        </p:nvPicPr>
        <p:blipFill>
          <a:blip r:embed="rId2"/>
          <a:stretch>
            <a:fillRect/>
          </a:stretch>
        </p:blipFill>
        <p:spPr>
          <a:xfrm>
            <a:off x="1350263" y="5231753"/>
            <a:ext cx="1371600" cy="1371600"/>
          </a:xfrm>
          <a:prstGeom prst="rect">
            <a:avLst/>
          </a:prstGeom>
        </p:spPr>
      </p:pic>
    </p:spTree>
    <p:extLst>
      <p:ext uri="{BB962C8B-B14F-4D97-AF65-F5344CB8AC3E}">
        <p14:creationId xmlns:p14="http://schemas.microsoft.com/office/powerpoint/2010/main" val="2199720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872D2-1020-84C0-89D0-C7578CC73E84}"/>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41C20422-77D1-B040-1BFE-F5A0F6F0E51D}"/>
              </a:ext>
            </a:extLst>
          </p:cNvPr>
          <p:cNvSpPr/>
          <p:nvPr/>
        </p:nvSpPr>
        <p:spPr>
          <a:xfrm>
            <a:off x="8125969" y="1505151"/>
            <a:ext cx="4072126" cy="953277"/>
          </a:xfrm>
          <a:prstGeom prst="rect">
            <a:avLst/>
          </a:prstGeom>
          <a:solidFill>
            <a:srgbClr val="A6E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B1AAB9A-EF7A-46C8-CA80-B96E5490558F}"/>
              </a:ext>
            </a:extLst>
          </p:cNvPr>
          <p:cNvSpPr/>
          <p:nvPr/>
        </p:nvSpPr>
        <p:spPr>
          <a:xfrm>
            <a:off x="4084324" y="1498977"/>
            <a:ext cx="4072126" cy="953277"/>
          </a:xfrm>
          <a:prstGeom prst="rect">
            <a:avLst/>
          </a:prstGeom>
          <a:solidFill>
            <a:srgbClr val="A6E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E659F4-2727-1522-E633-337F72E794F8}"/>
              </a:ext>
            </a:extLst>
          </p:cNvPr>
          <p:cNvSpPr/>
          <p:nvPr/>
        </p:nvSpPr>
        <p:spPr>
          <a:xfrm>
            <a:off x="0" y="1498978"/>
            <a:ext cx="4072126" cy="953277"/>
          </a:xfrm>
          <a:prstGeom prst="rect">
            <a:avLst/>
          </a:prstGeom>
          <a:solidFill>
            <a:srgbClr val="A6E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64576E-3E62-612A-3697-AA054EA99BFD}"/>
              </a:ext>
            </a:extLst>
          </p:cNvPr>
          <p:cNvSpPr>
            <a:spLocks noGrp="1"/>
          </p:cNvSpPr>
          <p:nvPr>
            <p:ph type="title"/>
          </p:nvPr>
        </p:nvSpPr>
        <p:spPr/>
        <p:txBody>
          <a:bodyPr/>
          <a:lstStyle/>
          <a:p>
            <a:r>
              <a:rPr lang="en-US" dirty="0">
                <a:latin typeface="Abadi" panose="020B0604020104020204" pitchFamily="34" charset="0"/>
              </a:rPr>
              <a:t>Tools for Bringing Identity into the Field </a:t>
            </a:r>
          </a:p>
        </p:txBody>
      </p:sp>
      <p:sp>
        <p:nvSpPr>
          <p:cNvPr id="6" name="TextBox 5">
            <a:extLst>
              <a:ext uri="{FF2B5EF4-FFF2-40B4-BE49-F238E27FC236}">
                <a16:creationId xmlns:a16="http://schemas.microsoft.com/office/drawing/2014/main" id="{1B1EC5B8-5D27-BF59-F450-CBB31160C7DB}"/>
              </a:ext>
            </a:extLst>
          </p:cNvPr>
          <p:cNvSpPr txBox="1"/>
          <p:nvPr/>
        </p:nvSpPr>
        <p:spPr>
          <a:xfrm>
            <a:off x="1" y="1744784"/>
            <a:ext cx="4072126" cy="461665"/>
          </a:xfrm>
          <a:prstGeom prst="rect">
            <a:avLst/>
          </a:prstGeom>
          <a:noFill/>
        </p:spPr>
        <p:txBody>
          <a:bodyPr wrap="square" rtlCol="0">
            <a:spAutoFit/>
          </a:bodyPr>
          <a:lstStyle/>
          <a:p>
            <a:pPr algn="ctr"/>
            <a:r>
              <a:rPr lang="en-US" sz="2400" dirty="0">
                <a:latin typeface="Abadi" panose="020B0604020104020204" pitchFamily="34" charset="0"/>
              </a:rPr>
              <a:t>Before leaving</a:t>
            </a:r>
          </a:p>
        </p:txBody>
      </p:sp>
      <p:sp>
        <p:nvSpPr>
          <p:cNvPr id="8" name="TextBox 7">
            <a:extLst>
              <a:ext uri="{FF2B5EF4-FFF2-40B4-BE49-F238E27FC236}">
                <a16:creationId xmlns:a16="http://schemas.microsoft.com/office/drawing/2014/main" id="{F9F18061-E593-2AA7-17AB-456AB4112CCB}"/>
              </a:ext>
            </a:extLst>
          </p:cNvPr>
          <p:cNvSpPr txBox="1"/>
          <p:nvPr/>
        </p:nvSpPr>
        <p:spPr>
          <a:xfrm>
            <a:off x="4059933" y="1744783"/>
            <a:ext cx="4059936" cy="461665"/>
          </a:xfrm>
          <a:prstGeom prst="rect">
            <a:avLst/>
          </a:prstGeom>
          <a:noFill/>
        </p:spPr>
        <p:txBody>
          <a:bodyPr wrap="square" rtlCol="0">
            <a:spAutoFit/>
          </a:bodyPr>
          <a:lstStyle/>
          <a:p>
            <a:pPr algn="ctr"/>
            <a:r>
              <a:rPr lang="en-US" sz="2400" dirty="0">
                <a:latin typeface="Abadi" panose="020B0604020104020204" pitchFamily="34" charset="0"/>
              </a:rPr>
              <a:t>In the field</a:t>
            </a:r>
          </a:p>
        </p:txBody>
      </p:sp>
      <p:sp>
        <p:nvSpPr>
          <p:cNvPr id="10" name="TextBox 9">
            <a:extLst>
              <a:ext uri="{FF2B5EF4-FFF2-40B4-BE49-F238E27FC236}">
                <a16:creationId xmlns:a16="http://schemas.microsoft.com/office/drawing/2014/main" id="{EB7D2B44-2496-BEE0-A8C7-C8E777AAE993}"/>
              </a:ext>
            </a:extLst>
          </p:cNvPr>
          <p:cNvSpPr txBox="1"/>
          <p:nvPr/>
        </p:nvSpPr>
        <p:spPr>
          <a:xfrm>
            <a:off x="8132064" y="1750957"/>
            <a:ext cx="4059936" cy="461665"/>
          </a:xfrm>
          <a:prstGeom prst="rect">
            <a:avLst/>
          </a:prstGeom>
          <a:noFill/>
        </p:spPr>
        <p:txBody>
          <a:bodyPr wrap="square" rtlCol="0">
            <a:spAutoFit/>
          </a:bodyPr>
          <a:lstStyle/>
          <a:p>
            <a:pPr algn="ctr"/>
            <a:r>
              <a:rPr lang="en-US" sz="2400" dirty="0">
                <a:latin typeface="Abadi" panose="020B0604020104020204" pitchFamily="34" charset="0"/>
              </a:rPr>
              <a:t>After returning</a:t>
            </a:r>
          </a:p>
        </p:txBody>
      </p:sp>
      <p:sp>
        <p:nvSpPr>
          <p:cNvPr id="11" name="TextBox 10">
            <a:extLst>
              <a:ext uri="{FF2B5EF4-FFF2-40B4-BE49-F238E27FC236}">
                <a16:creationId xmlns:a16="http://schemas.microsoft.com/office/drawing/2014/main" id="{C9629595-7669-659C-A2FD-A430A0FABFCB}"/>
              </a:ext>
            </a:extLst>
          </p:cNvPr>
          <p:cNvSpPr txBox="1"/>
          <p:nvPr/>
        </p:nvSpPr>
        <p:spPr>
          <a:xfrm>
            <a:off x="-12194" y="2639875"/>
            <a:ext cx="4072127" cy="400110"/>
          </a:xfrm>
          <a:prstGeom prst="rect">
            <a:avLst/>
          </a:prstGeom>
          <a:noFill/>
        </p:spPr>
        <p:txBody>
          <a:bodyPr wrap="square" rtlCol="0">
            <a:spAutoFit/>
          </a:bodyPr>
          <a:lstStyle/>
          <a:p>
            <a:pPr algn="ctr"/>
            <a:r>
              <a:rPr lang="en-US" sz="2000" dirty="0">
                <a:latin typeface="Abadi" panose="020B0604020104020204" pitchFamily="34" charset="0"/>
              </a:rPr>
              <a:t>Prepare yourself and your students</a:t>
            </a:r>
          </a:p>
        </p:txBody>
      </p:sp>
      <p:sp>
        <p:nvSpPr>
          <p:cNvPr id="13" name="TextBox 12">
            <a:extLst>
              <a:ext uri="{FF2B5EF4-FFF2-40B4-BE49-F238E27FC236}">
                <a16:creationId xmlns:a16="http://schemas.microsoft.com/office/drawing/2014/main" id="{A223D52E-FD55-60EC-9752-79B702D5EDF6}"/>
              </a:ext>
            </a:extLst>
          </p:cNvPr>
          <p:cNvSpPr txBox="1"/>
          <p:nvPr/>
        </p:nvSpPr>
        <p:spPr>
          <a:xfrm>
            <a:off x="4084324" y="2647577"/>
            <a:ext cx="4072126" cy="400110"/>
          </a:xfrm>
          <a:prstGeom prst="rect">
            <a:avLst/>
          </a:prstGeom>
          <a:noFill/>
        </p:spPr>
        <p:txBody>
          <a:bodyPr wrap="square" rtlCol="0">
            <a:spAutoFit/>
          </a:bodyPr>
          <a:lstStyle/>
          <a:p>
            <a:pPr algn="ctr"/>
            <a:r>
              <a:rPr lang="en-US" sz="2000" dirty="0">
                <a:latin typeface="Abadi" panose="020B0604020104020204" pitchFamily="34" charset="0"/>
              </a:rPr>
              <a:t>Allow time and space</a:t>
            </a:r>
          </a:p>
        </p:txBody>
      </p:sp>
      <p:sp>
        <p:nvSpPr>
          <p:cNvPr id="20" name="Rectangle 19">
            <a:extLst>
              <a:ext uri="{FF2B5EF4-FFF2-40B4-BE49-F238E27FC236}">
                <a16:creationId xmlns:a16="http://schemas.microsoft.com/office/drawing/2014/main" id="{ADE6E31B-2088-EF58-55EE-C4B12C896953}"/>
              </a:ext>
            </a:extLst>
          </p:cNvPr>
          <p:cNvSpPr/>
          <p:nvPr/>
        </p:nvSpPr>
        <p:spPr>
          <a:xfrm>
            <a:off x="0" y="1506682"/>
            <a:ext cx="4059936" cy="535131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9E87257-EEC9-0182-169F-3BB472E686A2}"/>
              </a:ext>
            </a:extLst>
          </p:cNvPr>
          <p:cNvSpPr/>
          <p:nvPr/>
        </p:nvSpPr>
        <p:spPr>
          <a:xfrm>
            <a:off x="4072130" y="1506680"/>
            <a:ext cx="4059936" cy="535131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37F5E49-F206-95AD-4AFA-415B5551172A}"/>
              </a:ext>
            </a:extLst>
          </p:cNvPr>
          <p:cNvSpPr/>
          <p:nvPr/>
        </p:nvSpPr>
        <p:spPr>
          <a:xfrm>
            <a:off x="8144260" y="1506680"/>
            <a:ext cx="4059936" cy="53513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76AEBB04-A7EA-FC15-B26C-EC6F7FB88111}"/>
              </a:ext>
            </a:extLst>
          </p:cNvPr>
          <p:cNvSpPr txBox="1"/>
          <p:nvPr/>
        </p:nvSpPr>
        <p:spPr>
          <a:xfrm>
            <a:off x="196840" y="3300702"/>
            <a:ext cx="3215986"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badi ExtraLight" panose="020B0204020104020204" pitchFamily="34" charset="0"/>
              </a:rPr>
              <a:t>Pre-departure meeting</a:t>
            </a:r>
          </a:p>
          <a:p>
            <a:pPr marL="285750" indent="-285750">
              <a:buFont typeface="Arial" panose="020B0604020202020204" pitchFamily="34" charset="0"/>
              <a:buChar char="•"/>
            </a:pPr>
            <a:r>
              <a:rPr lang="en-US" sz="2000" dirty="0">
                <a:latin typeface="Abadi ExtraLight" panose="020B0204020104020204" pitchFamily="34" charset="0"/>
              </a:rPr>
              <a:t>Orientation</a:t>
            </a:r>
          </a:p>
          <a:p>
            <a:pPr marL="285750" indent="-285750">
              <a:buFont typeface="Arial" panose="020B0604020202020204" pitchFamily="34" charset="0"/>
              <a:buChar char="•"/>
            </a:pPr>
            <a:r>
              <a:rPr lang="en-US" sz="2000" dirty="0">
                <a:latin typeface="Abadi ExtraLight" panose="020B0204020104020204" pitchFamily="34" charset="0"/>
              </a:rPr>
              <a:t>Surveys</a:t>
            </a:r>
          </a:p>
          <a:p>
            <a:pPr marL="285750" indent="-285750">
              <a:buFont typeface="Arial" panose="020B0604020202020204" pitchFamily="34" charset="0"/>
              <a:buChar char="•"/>
            </a:pPr>
            <a:r>
              <a:rPr lang="en-US" sz="2000" dirty="0">
                <a:latin typeface="Abadi ExtraLight" panose="020B0204020104020204" pitchFamily="34" charset="0"/>
              </a:rPr>
              <a:t>Polls</a:t>
            </a:r>
          </a:p>
          <a:p>
            <a:pPr marL="285750" indent="-285750">
              <a:buFont typeface="Arial" panose="020B0604020202020204" pitchFamily="34" charset="0"/>
              <a:buChar char="•"/>
            </a:pPr>
            <a:endParaRPr lang="en-US" sz="2000" dirty="0">
              <a:latin typeface="Abadi ExtraLight" panose="020B0204020104020204" pitchFamily="34" charset="0"/>
            </a:endParaRPr>
          </a:p>
        </p:txBody>
      </p:sp>
      <p:sp>
        <p:nvSpPr>
          <p:cNvPr id="32" name="TextBox 31">
            <a:extLst>
              <a:ext uri="{FF2B5EF4-FFF2-40B4-BE49-F238E27FC236}">
                <a16:creationId xmlns:a16="http://schemas.microsoft.com/office/drawing/2014/main" id="{61527B71-1D8A-178B-C168-23B835F55255}"/>
              </a:ext>
            </a:extLst>
          </p:cNvPr>
          <p:cNvSpPr txBox="1"/>
          <p:nvPr/>
        </p:nvSpPr>
        <p:spPr>
          <a:xfrm>
            <a:off x="4532795" y="3300701"/>
            <a:ext cx="3215986"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badi ExtraLight" panose="020B0204020104020204" pitchFamily="34" charset="0"/>
              </a:rPr>
              <a:t>Discussion</a:t>
            </a:r>
          </a:p>
          <a:p>
            <a:pPr marL="285750" indent="-285750">
              <a:buFont typeface="Arial" panose="020B0604020202020204" pitchFamily="34" charset="0"/>
              <a:buChar char="•"/>
            </a:pPr>
            <a:r>
              <a:rPr lang="en-US" sz="2000" dirty="0">
                <a:latin typeface="Abadi ExtraLight" panose="020B0204020104020204" pitchFamily="34" charset="0"/>
              </a:rPr>
              <a:t>Journalling</a:t>
            </a:r>
          </a:p>
          <a:p>
            <a:pPr marL="285750" indent="-285750">
              <a:buFont typeface="Arial" panose="020B0604020202020204" pitchFamily="34" charset="0"/>
              <a:buChar char="•"/>
            </a:pPr>
            <a:r>
              <a:rPr lang="en-US" sz="2000" dirty="0">
                <a:latin typeface="Abadi ExtraLight" panose="020B0204020104020204" pitchFamily="34" charset="0"/>
              </a:rPr>
              <a:t>Guided observations</a:t>
            </a:r>
          </a:p>
          <a:p>
            <a:pPr marL="285750" indent="-285750">
              <a:buFont typeface="Arial" panose="020B0604020202020204" pitchFamily="34" charset="0"/>
              <a:buChar char="•"/>
            </a:pPr>
            <a:r>
              <a:rPr lang="en-US" sz="2000" dirty="0">
                <a:latin typeface="Abadi ExtraLight" panose="020B0204020104020204" pitchFamily="34" charset="0"/>
              </a:rPr>
              <a:t>Sketching</a:t>
            </a:r>
          </a:p>
          <a:p>
            <a:pPr marL="285750" indent="-285750">
              <a:buFont typeface="Arial" panose="020B0604020202020204" pitchFamily="34" charset="0"/>
              <a:buChar char="•"/>
            </a:pPr>
            <a:endParaRPr lang="en-US" sz="2000" dirty="0">
              <a:latin typeface="Abadi ExtraLight" panose="020B0204020104020204" pitchFamily="34" charset="0"/>
            </a:endParaRPr>
          </a:p>
        </p:txBody>
      </p:sp>
      <p:pic>
        <p:nvPicPr>
          <p:cNvPr id="42" name="Picture 41">
            <a:extLst>
              <a:ext uri="{FF2B5EF4-FFF2-40B4-BE49-F238E27FC236}">
                <a16:creationId xmlns:a16="http://schemas.microsoft.com/office/drawing/2014/main" id="{59C5923E-0FAB-E211-E170-1F7774091DE0}"/>
              </a:ext>
            </a:extLst>
          </p:cNvPr>
          <p:cNvPicPr>
            <a:picLocks noChangeAspect="1"/>
          </p:cNvPicPr>
          <p:nvPr/>
        </p:nvPicPr>
        <p:blipFill>
          <a:blip r:embed="rId2"/>
          <a:stretch>
            <a:fillRect/>
          </a:stretch>
        </p:blipFill>
        <p:spPr>
          <a:xfrm>
            <a:off x="5404101" y="5231753"/>
            <a:ext cx="1371600" cy="1371600"/>
          </a:xfrm>
          <a:prstGeom prst="rect">
            <a:avLst/>
          </a:prstGeom>
        </p:spPr>
      </p:pic>
      <p:pic>
        <p:nvPicPr>
          <p:cNvPr id="4" name="Picture 3">
            <a:extLst>
              <a:ext uri="{FF2B5EF4-FFF2-40B4-BE49-F238E27FC236}">
                <a16:creationId xmlns:a16="http://schemas.microsoft.com/office/drawing/2014/main" id="{2D1C29C3-C6B5-3C34-C182-4FEBC2732253}"/>
              </a:ext>
            </a:extLst>
          </p:cNvPr>
          <p:cNvPicPr>
            <a:picLocks noChangeAspect="1"/>
          </p:cNvPicPr>
          <p:nvPr/>
        </p:nvPicPr>
        <p:blipFill>
          <a:blip r:embed="rId3"/>
          <a:stretch>
            <a:fillRect/>
          </a:stretch>
        </p:blipFill>
        <p:spPr>
          <a:xfrm>
            <a:off x="1350263" y="5231753"/>
            <a:ext cx="1371600" cy="1371600"/>
          </a:xfrm>
          <a:prstGeom prst="rect">
            <a:avLst/>
          </a:prstGeom>
        </p:spPr>
      </p:pic>
    </p:spTree>
    <p:extLst>
      <p:ext uri="{BB962C8B-B14F-4D97-AF65-F5344CB8AC3E}">
        <p14:creationId xmlns:p14="http://schemas.microsoft.com/office/powerpoint/2010/main" val="1975549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54D9F-0402-BC98-B813-FEA8702A3E90}"/>
              </a:ext>
            </a:extLst>
          </p:cNvPr>
          <p:cNvSpPr>
            <a:spLocks noGrp="1"/>
          </p:cNvSpPr>
          <p:nvPr>
            <p:ph type="ctrTitle"/>
          </p:nvPr>
        </p:nvSpPr>
        <p:spPr>
          <a:xfrm>
            <a:off x="432954" y="1153535"/>
            <a:ext cx="11326091" cy="2387600"/>
          </a:xfrm>
        </p:spPr>
        <p:txBody>
          <a:bodyPr>
            <a:normAutofit fontScale="90000"/>
          </a:bodyPr>
          <a:lstStyle/>
          <a:p>
            <a:r>
              <a:rPr lang="en-US" dirty="0">
                <a:latin typeface="Abadi" panose="020B0604020104020204" pitchFamily="34" charset="0"/>
              </a:rPr>
              <a:t>Identity as a tool </a:t>
            </a:r>
            <a:br>
              <a:rPr lang="en-US" dirty="0">
                <a:latin typeface="Abadi" panose="020B0604020104020204" pitchFamily="34" charset="0"/>
              </a:rPr>
            </a:br>
            <a:r>
              <a:rPr lang="en-US" dirty="0">
                <a:latin typeface="Abadi" panose="020B0604020104020204" pitchFamily="34" charset="0"/>
              </a:rPr>
              <a:t>Empowering students to bring their whole selves to the field</a:t>
            </a:r>
          </a:p>
        </p:txBody>
      </p:sp>
      <p:sp>
        <p:nvSpPr>
          <p:cNvPr id="3" name="Subtitle 2">
            <a:extLst>
              <a:ext uri="{FF2B5EF4-FFF2-40B4-BE49-F238E27FC236}">
                <a16:creationId xmlns:a16="http://schemas.microsoft.com/office/drawing/2014/main" id="{C903414D-1DFB-78AE-8F78-3B4F5879B100}"/>
              </a:ext>
            </a:extLst>
          </p:cNvPr>
          <p:cNvSpPr>
            <a:spLocks noGrp="1"/>
          </p:cNvSpPr>
          <p:nvPr>
            <p:ph type="subTitle" idx="1"/>
          </p:nvPr>
        </p:nvSpPr>
        <p:spPr>
          <a:xfrm>
            <a:off x="1524000" y="3596842"/>
            <a:ext cx="9144000" cy="1655762"/>
          </a:xfrm>
        </p:spPr>
        <p:txBody>
          <a:bodyPr>
            <a:normAutofit/>
          </a:bodyPr>
          <a:lstStyle/>
          <a:p>
            <a:r>
              <a:rPr lang="en-US" dirty="0">
                <a:latin typeface="Abadi ExtraLight" panose="020B0204020104020204" pitchFamily="34" charset="0"/>
              </a:rPr>
              <a:t>       Afternoon Mini Workshop | Earth Educators Rendezvous </a:t>
            </a:r>
          </a:p>
          <a:p>
            <a:r>
              <a:rPr lang="en-US" dirty="0">
                <a:latin typeface="Abadi ExtraLight" panose="020B0204020104020204" pitchFamily="34" charset="0"/>
              </a:rPr>
              <a:t>July 23, 2026 </a:t>
            </a:r>
          </a:p>
        </p:txBody>
      </p:sp>
      <p:sp>
        <p:nvSpPr>
          <p:cNvPr id="4" name="TextBox 3">
            <a:extLst>
              <a:ext uri="{FF2B5EF4-FFF2-40B4-BE49-F238E27FC236}">
                <a16:creationId xmlns:a16="http://schemas.microsoft.com/office/drawing/2014/main" id="{9B90A023-C7E8-7291-42E2-D261DF6BEAEF}"/>
              </a:ext>
            </a:extLst>
          </p:cNvPr>
          <p:cNvSpPr txBox="1"/>
          <p:nvPr/>
        </p:nvSpPr>
        <p:spPr>
          <a:xfrm>
            <a:off x="3865418" y="5403273"/>
            <a:ext cx="6852805" cy="923330"/>
          </a:xfrm>
          <a:prstGeom prst="rect">
            <a:avLst/>
          </a:prstGeom>
          <a:noFill/>
        </p:spPr>
        <p:txBody>
          <a:bodyPr wrap="square" rtlCol="0">
            <a:spAutoFit/>
          </a:bodyPr>
          <a:lstStyle/>
          <a:p>
            <a:pPr algn="r"/>
            <a:r>
              <a:rPr lang="en-US" dirty="0">
                <a:latin typeface="Abadi ExtraLight" panose="020B0204020104020204" pitchFamily="34" charset="0"/>
              </a:rPr>
              <a:t>Bradlee Wahid Cotton &amp; Dr. Stephanie Shepherd</a:t>
            </a:r>
          </a:p>
          <a:p>
            <a:pPr algn="r"/>
            <a:r>
              <a:rPr lang="en-US" dirty="0">
                <a:latin typeface="Abadi ExtraLight" panose="020B0204020104020204" pitchFamily="34" charset="0"/>
              </a:rPr>
              <a:t>Auburn University</a:t>
            </a:r>
          </a:p>
          <a:p>
            <a:pPr algn="r"/>
            <a:endParaRPr lang="en-US" dirty="0">
              <a:latin typeface="Abadi ExtraLight" panose="020B0204020104020204" pitchFamily="34" charset="0"/>
            </a:endParaRPr>
          </a:p>
        </p:txBody>
      </p:sp>
    </p:spTree>
    <p:extLst>
      <p:ext uri="{BB962C8B-B14F-4D97-AF65-F5344CB8AC3E}">
        <p14:creationId xmlns:p14="http://schemas.microsoft.com/office/powerpoint/2010/main" val="1662224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D5612-54F8-1609-855D-4154DA90992B}"/>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36F90C0A-03D4-8B64-C617-22DD4F901707}"/>
              </a:ext>
            </a:extLst>
          </p:cNvPr>
          <p:cNvSpPr/>
          <p:nvPr/>
        </p:nvSpPr>
        <p:spPr>
          <a:xfrm>
            <a:off x="8125969" y="1505151"/>
            <a:ext cx="4072126" cy="953277"/>
          </a:xfrm>
          <a:prstGeom prst="rect">
            <a:avLst/>
          </a:prstGeom>
          <a:solidFill>
            <a:srgbClr val="A6E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CBB1C58-2853-9D95-4CCD-368D89EAE2AF}"/>
              </a:ext>
            </a:extLst>
          </p:cNvPr>
          <p:cNvSpPr/>
          <p:nvPr/>
        </p:nvSpPr>
        <p:spPr>
          <a:xfrm>
            <a:off x="4084324" y="1498977"/>
            <a:ext cx="4072126" cy="953277"/>
          </a:xfrm>
          <a:prstGeom prst="rect">
            <a:avLst/>
          </a:prstGeom>
          <a:solidFill>
            <a:srgbClr val="A6E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05DB86-95CB-8320-6887-E8018037F2DC}"/>
              </a:ext>
            </a:extLst>
          </p:cNvPr>
          <p:cNvSpPr/>
          <p:nvPr/>
        </p:nvSpPr>
        <p:spPr>
          <a:xfrm>
            <a:off x="0" y="1498978"/>
            <a:ext cx="4072126" cy="953277"/>
          </a:xfrm>
          <a:prstGeom prst="rect">
            <a:avLst/>
          </a:prstGeom>
          <a:solidFill>
            <a:srgbClr val="A6E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773B94-E4D1-B473-4F1A-95D2697C97CE}"/>
              </a:ext>
            </a:extLst>
          </p:cNvPr>
          <p:cNvSpPr>
            <a:spLocks noGrp="1"/>
          </p:cNvSpPr>
          <p:nvPr>
            <p:ph type="title"/>
          </p:nvPr>
        </p:nvSpPr>
        <p:spPr/>
        <p:txBody>
          <a:bodyPr/>
          <a:lstStyle/>
          <a:p>
            <a:r>
              <a:rPr lang="en-US" dirty="0">
                <a:latin typeface="Abadi" panose="020B0604020104020204" pitchFamily="34" charset="0"/>
              </a:rPr>
              <a:t>Tools for Bringing Identity into the Field </a:t>
            </a:r>
          </a:p>
        </p:txBody>
      </p:sp>
      <p:sp>
        <p:nvSpPr>
          <p:cNvPr id="6" name="TextBox 5">
            <a:extLst>
              <a:ext uri="{FF2B5EF4-FFF2-40B4-BE49-F238E27FC236}">
                <a16:creationId xmlns:a16="http://schemas.microsoft.com/office/drawing/2014/main" id="{4775B319-EC93-0F14-92B3-59EF10A661DE}"/>
              </a:ext>
            </a:extLst>
          </p:cNvPr>
          <p:cNvSpPr txBox="1"/>
          <p:nvPr/>
        </p:nvSpPr>
        <p:spPr>
          <a:xfrm>
            <a:off x="1" y="1744784"/>
            <a:ext cx="4072126" cy="461665"/>
          </a:xfrm>
          <a:prstGeom prst="rect">
            <a:avLst/>
          </a:prstGeom>
          <a:noFill/>
        </p:spPr>
        <p:txBody>
          <a:bodyPr wrap="square" rtlCol="0">
            <a:spAutoFit/>
          </a:bodyPr>
          <a:lstStyle/>
          <a:p>
            <a:pPr algn="ctr"/>
            <a:r>
              <a:rPr lang="en-US" sz="2400" dirty="0">
                <a:latin typeface="Abadi" panose="020B0604020104020204" pitchFamily="34" charset="0"/>
              </a:rPr>
              <a:t>Before leaving</a:t>
            </a:r>
          </a:p>
        </p:txBody>
      </p:sp>
      <p:sp>
        <p:nvSpPr>
          <p:cNvPr id="8" name="TextBox 7">
            <a:extLst>
              <a:ext uri="{FF2B5EF4-FFF2-40B4-BE49-F238E27FC236}">
                <a16:creationId xmlns:a16="http://schemas.microsoft.com/office/drawing/2014/main" id="{F71EE251-694B-A082-A2EB-528EE504539F}"/>
              </a:ext>
            </a:extLst>
          </p:cNvPr>
          <p:cNvSpPr txBox="1"/>
          <p:nvPr/>
        </p:nvSpPr>
        <p:spPr>
          <a:xfrm>
            <a:off x="4059933" y="1744783"/>
            <a:ext cx="4059936" cy="461665"/>
          </a:xfrm>
          <a:prstGeom prst="rect">
            <a:avLst/>
          </a:prstGeom>
          <a:noFill/>
        </p:spPr>
        <p:txBody>
          <a:bodyPr wrap="square" rtlCol="0">
            <a:spAutoFit/>
          </a:bodyPr>
          <a:lstStyle/>
          <a:p>
            <a:pPr algn="ctr"/>
            <a:r>
              <a:rPr lang="en-US" sz="2400" dirty="0">
                <a:latin typeface="Abadi" panose="020B0604020104020204" pitchFamily="34" charset="0"/>
              </a:rPr>
              <a:t>In the field</a:t>
            </a:r>
          </a:p>
        </p:txBody>
      </p:sp>
      <p:sp>
        <p:nvSpPr>
          <p:cNvPr id="10" name="TextBox 9">
            <a:extLst>
              <a:ext uri="{FF2B5EF4-FFF2-40B4-BE49-F238E27FC236}">
                <a16:creationId xmlns:a16="http://schemas.microsoft.com/office/drawing/2014/main" id="{3EE3BE76-890F-478C-A7C6-0DC84F91A22B}"/>
              </a:ext>
            </a:extLst>
          </p:cNvPr>
          <p:cNvSpPr txBox="1"/>
          <p:nvPr/>
        </p:nvSpPr>
        <p:spPr>
          <a:xfrm>
            <a:off x="8132064" y="1750957"/>
            <a:ext cx="4059936" cy="461665"/>
          </a:xfrm>
          <a:prstGeom prst="rect">
            <a:avLst/>
          </a:prstGeom>
          <a:noFill/>
        </p:spPr>
        <p:txBody>
          <a:bodyPr wrap="square" rtlCol="0">
            <a:spAutoFit/>
          </a:bodyPr>
          <a:lstStyle/>
          <a:p>
            <a:pPr algn="ctr"/>
            <a:r>
              <a:rPr lang="en-US" sz="2400" dirty="0">
                <a:latin typeface="Abadi" panose="020B0604020104020204" pitchFamily="34" charset="0"/>
              </a:rPr>
              <a:t>After returning</a:t>
            </a:r>
          </a:p>
        </p:txBody>
      </p:sp>
      <p:sp>
        <p:nvSpPr>
          <p:cNvPr id="11" name="TextBox 10">
            <a:extLst>
              <a:ext uri="{FF2B5EF4-FFF2-40B4-BE49-F238E27FC236}">
                <a16:creationId xmlns:a16="http://schemas.microsoft.com/office/drawing/2014/main" id="{1DD11C7D-2D5B-593D-CC66-D13634CACE7E}"/>
              </a:ext>
            </a:extLst>
          </p:cNvPr>
          <p:cNvSpPr txBox="1"/>
          <p:nvPr/>
        </p:nvSpPr>
        <p:spPr>
          <a:xfrm>
            <a:off x="-12194" y="2639875"/>
            <a:ext cx="4072127" cy="400110"/>
          </a:xfrm>
          <a:prstGeom prst="rect">
            <a:avLst/>
          </a:prstGeom>
          <a:noFill/>
        </p:spPr>
        <p:txBody>
          <a:bodyPr wrap="square" rtlCol="0">
            <a:spAutoFit/>
          </a:bodyPr>
          <a:lstStyle/>
          <a:p>
            <a:pPr algn="ctr"/>
            <a:r>
              <a:rPr lang="en-US" sz="2000" dirty="0">
                <a:latin typeface="Abadi" panose="020B0604020104020204" pitchFamily="34" charset="0"/>
              </a:rPr>
              <a:t>Prepare yourself and your students</a:t>
            </a:r>
          </a:p>
        </p:txBody>
      </p:sp>
      <p:sp>
        <p:nvSpPr>
          <p:cNvPr id="13" name="TextBox 12">
            <a:extLst>
              <a:ext uri="{FF2B5EF4-FFF2-40B4-BE49-F238E27FC236}">
                <a16:creationId xmlns:a16="http://schemas.microsoft.com/office/drawing/2014/main" id="{50D0CF15-B67D-96FE-F0AB-7EFD7FE9FBB8}"/>
              </a:ext>
            </a:extLst>
          </p:cNvPr>
          <p:cNvSpPr txBox="1"/>
          <p:nvPr/>
        </p:nvSpPr>
        <p:spPr>
          <a:xfrm>
            <a:off x="4084324" y="2647577"/>
            <a:ext cx="4072126" cy="400110"/>
          </a:xfrm>
          <a:prstGeom prst="rect">
            <a:avLst/>
          </a:prstGeom>
          <a:noFill/>
        </p:spPr>
        <p:txBody>
          <a:bodyPr wrap="square" rtlCol="0">
            <a:spAutoFit/>
          </a:bodyPr>
          <a:lstStyle/>
          <a:p>
            <a:pPr algn="ctr"/>
            <a:r>
              <a:rPr lang="en-US" sz="2000" dirty="0">
                <a:latin typeface="Abadi" panose="020B0604020104020204" pitchFamily="34" charset="0"/>
              </a:rPr>
              <a:t>Allow time and space</a:t>
            </a:r>
          </a:p>
        </p:txBody>
      </p:sp>
      <p:sp>
        <p:nvSpPr>
          <p:cNvPr id="15" name="TextBox 14">
            <a:extLst>
              <a:ext uri="{FF2B5EF4-FFF2-40B4-BE49-F238E27FC236}">
                <a16:creationId xmlns:a16="http://schemas.microsoft.com/office/drawing/2014/main" id="{5EB4E568-E054-B276-ACAB-EE7863AC0A47}"/>
              </a:ext>
            </a:extLst>
          </p:cNvPr>
          <p:cNvSpPr txBox="1"/>
          <p:nvPr/>
        </p:nvSpPr>
        <p:spPr>
          <a:xfrm>
            <a:off x="8168644" y="2647577"/>
            <a:ext cx="4023355" cy="400110"/>
          </a:xfrm>
          <a:prstGeom prst="rect">
            <a:avLst/>
          </a:prstGeom>
          <a:noFill/>
        </p:spPr>
        <p:txBody>
          <a:bodyPr wrap="square" rtlCol="0">
            <a:spAutoFit/>
          </a:bodyPr>
          <a:lstStyle/>
          <a:p>
            <a:pPr algn="ctr"/>
            <a:r>
              <a:rPr lang="en-US" sz="2000" dirty="0">
                <a:latin typeface="Abadi" panose="020B0604020104020204" pitchFamily="34" charset="0"/>
              </a:rPr>
              <a:t>Encourage reflection</a:t>
            </a:r>
          </a:p>
        </p:txBody>
      </p:sp>
      <p:sp>
        <p:nvSpPr>
          <p:cNvPr id="20" name="Rectangle 19">
            <a:extLst>
              <a:ext uri="{FF2B5EF4-FFF2-40B4-BE49-F238E27FC236}">
                <a16:creationId xmlns:a16="http://schemas.microsoft.com/office/drawing/2014/main" id="{046C3C15-9288-FC83-ED21-EB39043B36B4}"/>
              </a:ext>
            </a:extLst>
          </p:cNvPr>
          <p:cNvSpPr/>
          <p:nvPr/>
        </p:nvSpPr>
        <p:spPr>
          <a:xfrm>
            <a:off x="0" y="1506682"/>
            <a:ext cx="4059936" cy="535131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1CFD89D-8659-B152-4ED1-F4C58352B85E}"/>
              </a:ext>
            </a:extLst>
          </p:cNvPr>
          <p:cNvSpPr/>
          <p:nvPr/>
        </p:nvSpPr>
        <p:spPr>
          <a:xfrm>
            <a:off x="4072130" y="1506680"/>
            <a:ext cx="4059936" cy="535131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8D5EA44-3B74-0059-D704-9720BD9B5C34}"/>
              </a:ext>
            </a:extLst>
          </p:cNvPr>
          <p:cNvSpPr/>
          <p:nvPr/>
        </p:nvSpPr>
        <p:spPr>
          <a:xfrm>
            <a:off x="8144260" y="1506680"/>
            <a:ext cx="4059936" cy="53513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79DDB85-BA9C-57AB-3BD8-24DD0B7307FB}"/>
              </a:ext>
            </a:extLst>
          </p:cNvPr>
          <p:cNvSpPr txBox="1"/>
          <p:nvPr/>
        </p:nvSpPr>
        <p:spPr>
          <a:xfrm>
            <a:off x="196840" y="3300702"/>
            <a:ext cx="3215986"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badi ExtraLight" panose="020B0204020104020204" pitchFamily="34" charset="0"/>
              </a:rPr>
              <a:t>Pre-departure meeting</a:t>
            </a:r>
          </a:p>
          <a:p>
            <a:pPr marL="285750" indent="-285750">
              <a:buFont typeface="Arial" panose="020B0604020202020204" pitchFamily="34" charset="0"/>
              <a:buChar char="•"/>
            </a:pPr>
            <a:r>
              <a:rPr lang="en-US" sz="2000" dirty="0">
                <a:latin typeface="Abadi ExtraLight" panose="020B0204020104020204" pitchFamily="34" charset="0"/>
              </a:rPr>
              <a:t>Orientation</a:t>
            </a:r>
          </a:p>
          <a:p>
            <a:pPr marL="285750" indent="-285750">
              <a:buFont typeface="Arial" panose="020B0604020202020204" pitchFamily="34" charset="0"/>
              <a:buChar char="•"/>
            </a:pPr>
            <a:r>
              <a:rPr lang="en-US" sz="2000" dirty="0">
                <a:latin typeface="Abadi ExtraLight" panose="020B0204020104020204" pitchFamily="34" charset="0"/>
              </a:rPr>
              <a:t>Surveys</a:t>
            </a:r>
          </a:p>
          <a:p>
            <a:pPr marL="285750" indent="-285750">
              <a:buFont typeface="Arial" panose="020B0604020202020204" pitchFamily="34" charset="0"/>
              <a:buChar char="•"/>
            </a:pPr>
            <a:r>
              <a:rPr lang="en-US" sz="2000" dirty="0">
                <a:latin typeface="Abadi ExtraLight" panose="020B0204020104020204" pitchFamily="34" charset="0"/>
              </a:rPr>
              <a:t>Polls</a:t>
            </a:r>
          </a:p>
          <a:p>
            <a:pPr marL="285750" indent="-285750">
              <a:buFont typeface="Arial" panose="020B0604020202020204" pitchFamily="34" charset="0"/>
              <a:buChar char="•"/>
            </a:pPr>
            <a:endParaRPr lang="en-US" sz="2000" dirty="0">
              <a:latin typeface="Abadi ExtraLight" panose="020B0204020104020204" pitchFamily="34" charset="0"/>
            </a:endParaRPr>
          </a:p>
        </p:txBody>
      </p:sp>
      <p:sp>
        <p:nvSpPr>
          <p:cNvPr id="32" name="TextBox 31">
            <a:extLst>
              <a:ext uri="{FF2B5EF4-FFF2-40B4-BE49-F238E27FC236}">
                <a16:creationId xmlns:a16="http://schemas.microsoft.com/office/drawing/2014/main" id="{2ED607AB-20A0-941E-122A-E8A5FC09D131}"/>
              </a:ext>
            </a:extLst>
          </p:cNvPr>
          <p:cNvSpPr txBox="1"/>
          <p:nvPr/>
        </p:nvSpPr>
        <p:spPr>
          <a:xfrm>
            <a:off x="4532795" y="3300701"/>
            <a:ext cx="3215986"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badi ExtraLight" panose="020B0204020104020204" pitchFamily="34" charset="0"/>
              </a:rPr>
              <a:t>Discussion</a:t>
            </a:r>
          </a:p>
          <a:p>
            <a:pPr marL="285750" indent="-285750">
              <a:buFont typeface="Arial" panose="020B0604020202020204" pitchFamily="34" charset="0"/>
              <a:buChar char="•"/>
            </a:pPr>
            <a:r>
              <a:rPr lang="en-US" sz="2000" dirty="0">
                <a:latin typeface="Abadi ExtraLight" panose="020B0204020104020204" pitchFamily="34" charset="0"/>
              </a:rPr>
              <a:t>Journalling/sketching</a:t>
            </a:r>
          </a:p>
          <a:p>
            <a:pPr marL="285750" indent="-285750">
              <a:buFont typeface="Arial" panose="020B0604020202020204" pitchFamily="34" charset="0"/>
              <a:buChar char="•"/>
            </a:pPr>
            <a:r>
              <a:rPr lang="en-US" sz="2000" dirty="0">
                <a:latin typeface="Abadi ExtraLight" panose="020B0204020104020204" pitchFamily="34" charset="0"/>
              </a:rPr>
              <a:t>Guided observations</a:t>
            </a:r>
          </a:p>
          <a:p>
            <a:pPr marL="285750" indent="-285750">
              <a:buFont typeface="Arial" panose="020B0604020202020204" pitchFamily="34" charset="0"/>
              <a:buChar char="•"/>
            </a:pPr>
            <a:r>
              <a:rPr lang="en-US" sz="2000" dirty="0">
                <a:latin typeface="Abadi ExtraLight" panose="020B0204020104020204" pitchFamily="34" charset="0"/>
              </a:rPr>
              <a:t>Group roles</a:t>
            </a:r>
          </a:p>
          <a:p>
            <a:pPr marL="285750" indent="-285750">
              <a:buFont typeface="Arial" panose="020B0604020202020204" pitchFamily="34" charset="0"/>
              <a:buChar char="•"/>
            </a:pPr>
            <a:endParaRPr lang="en-US" sz="2000" dirty="0">
              <a:latin typeface="Abadi ExtraLight" panose="020B0204020104020204" pitchFamily="34" charset="0"/>
            </a:endParaRPr>
          </a:p>
        </p:txBody>
      </p:sp>
      <p:sp>
        <p:nvSpPr>
          <p:cNvPr id="34" name="TextBox 33">
            <a:extLst>
              <a:ext uri="{FF2B5EF4-FFF2-40B4-BE49-F238E27FC236}">
                <a16:creationId xmlns:a16="http://schemas.microsoft.com/office/drawing/2014/main" id="{A92937E7-DD8D-9106-FBD0-724C5A07F085}"/>
              </a:ext>
            </a:extLst>
          </p:cNvPr>
          <p:cNvSpPr txBox="1"/>
          <p:nvPr/>
        </p:nvSpPr>
        <p:spPr>
          <a:xfrm>
            <a:off x="8566235" y="3300701"/>
            <a:ext cx="3215986"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badi ExtraLight" panose="020B0204020104020204" pitchFamily="34" charset="0"/>
              </a:rPr>
              <a:t>Summary </a:t>
            </a:r>
          </a:p>
          <a:p>
            <a:pPr marL="285750" indent="-285750">
              <a:buFont typeface="Arial" panose="020B0604020202020204" pitchFamily="34" charset="0"/>
              <a:buChar char="•"/>
            </a:pPr>
            <a:r>
              <a:rPr lang="en-US" sz="2000" dirty="0">
                <a:latin typeface="Abadi ExtraLight" panose="020B0204020104020204" pitchFamily="34" charset="0"/>
              </a:rPr>
              <a:t>Assessment </a:t>
            </a:r>
          </a:p>
          <a:p>
            <a:pPr marL="285750" indent="-285750">
              <a:buFont typeface="Arial" panose="020B0604020202020204" pitchFamily="34" charset="0"/>
              <a:buChar char="•"/>
            </a:pPr>
            <a:r>
              <a:rPr lang="en-US" sz="2000" dirty="0">
                <a:latin typeface="Abadi ExtraLight" panose="020B0204020104020204" pitchFamily="34" charset="0"/>
              </a:rPr>
              <a:t>Evaluation</a:t>
            </a:r>
          </a:p>
          <a:p>
            <a:pPr marL="285750" indent="-285750">
              <a:buFont typeface="Arial" panose="020B0604020202020204" pitchFamily="34" charset="0"/>
              <a:buChar char="•"/>
            </a:pPr>
            <a:r>
              <a:rPr lang="en-US" sz="2000" dirty="0">
                <a:latin typeface="Abadi ExtraLight" panose="020B0204020104020204" pitchFamily="34" charset="0"/>
              </a:rPr>
              <a:t>Feedback</a:t>
            </a:r>
          </a:p>
          <a:p>
            <a:pPr marL="285750" indent="-285750">
              <a:buFont typeface="Arial" panose="020B0604020202020204" pitchFamily="34" charset="0"/>
              <a:buChar char="•"/>
            </a:pPr>
            <a:endParaRPr lang="en-US" sz="2000" dirty="0">
              <a:latin typeface="Abadi ExtraLight" panose="020B0204020104020204" pitchFamily="34" charset="0"/>
            </a:endParaRPr>
          </a:p>
        </p:txBody>
      </p:sp>
      <p:pic>
        <p:nvPicPr>
          <p:cNvPr id="42" name="Picture 41">
            <a:extLst>
              <a:ext uri="{FF2B5EF4-FFF2-40B4-BE49-F238E27FC236}">
                <a16:creationId xmlns:a16="http://schemas.microsoft.com/office/drawing/2014/main" id="{B5C8A3BB-790A-C9F1-E441-CA072F304437}"/>
              </a:ext>
            </a:extLst>
          </p:cNvPr>
          <p:cNvPicPr>
            <a:picLocks noChangeAspect="1"/>
          </p:cNvPicPr>
          <p:nvPr/>
        </p:nvPicPr>
        <p:blipFill>
          <a:blip r:embed="rId2"/>
          <a:stretch>
            <a:fillRect/>
          </a:stretch>
        </p:blipFill>
        <p:spPr>
          <a:xfrm>
            <a:off x="5404101" y="5231753"/>
            <a:ext cx="1371600" cy="1371600"/>
          </a:xfrm>
          <a:prstGeom prst="rect">
            <a:avLst/>
          </a:prstGeom>
        </p:spPr>
      </p:pic>
      <p:pic>
        <p:nvPicPr>
          <p:cNvPr id="4" name="Picture 3">
            <a:extLst>
              <a:ext uri="{FF2B5EF4-FFF2-40B4-BE49-F238E27FC236}">
                <a16:creationId xmlns:a16="http://schemas.microsoft.com/office/drawing/2014/main" id="{E10EFB4C-5637-749B-699F-542DA1F2D823}"/>
              </a:ext>
            </a:extLst>
          </p:cNvPr>
          <p:cNvPicPr>
            <a:picLocks noChangeAspect="1"/>
          </p:cNvPicPr>
          <p:nvPr/>
        </p:nvPicPr>
        <p:blipFill>
          <a:blip r:embed="rId3"/>
          <a:stretch>
            <a:fillRect/>
          </a:stretch>
        </p:blipFill>
        <p:spPr>
          <a:xfrm>
            <a:off x="1350263" y="5231753"/>
            <a:ext cx="1371600" cy="1371600"/>
          </a:xfrm>
          <a:prstGeom prst="rect">
            <a:avLst/>
          </a:prstGeom>
        </p:spPr>
      </p:pic>
      <p:pic>
        <p:nvPicPr>
          <p:cNvPr id="7" name="Picture 6">
            <a:extLst>
              <a:ext uri="{FF2B5EF4-FFF2-40B4-BE49-F238E27FC236}">
                <a16:creationId xmlns:a16="http://schemas.microsoft.com/office/drawing/2014/main" id="{1545B514-AE0E-318F-7A2C-95A14538D285}"/>
              </a:ext>
            </a:extLst>
          </p:cNvPr>
          <p:cNvPicPr>
            <a:picLocks noChangeAspect="1"/>
          </p:cNvPicPr>
          <p:nvPr/>
        </p:nvPicPr>
        <p:blipFill>
          <a:blip r:embed="rId4"/>
          <a:stretch>
            <a:fillRect/>
          </a:stretch>
        </p:blipFill>
        <p:spPr>
          <a:xfrm>
            <a:off x="9488428" y="5231753"/>
            <a:ext cx="1371600" cy="1371600"/>
          </a:xfrm>
          <a:prstGeom prst="rect">
            <a:avLst/>
          </a:prstGeom>
        </p:spPr>
      </p:pic>
    </p:spTree>
    <p:extLst>
      <p:ext uri="{BB962C8B-B14F-4D97-AF65-F5344CB8AC3E}">
        <p14:creationId xmlns:p14="http://schemas.microsoft.com/office/powerpoint/2010/main" val="4233675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9AA63-A273-B28E-9CC4-D5A2F77A5B20}"/>
              </a:ext>
            </a:extLst>
          </p:cNvPr>
          <p:cNvSpPr>
            <a:spLocks noGrp="1"/>
          </p:cNvSpPr>
          <p:nvPr>
            <p:ph type="title"/>
          </p:nvPr>
        </p:nvSpPr>
        <p:spPr/>
        <p:txBody>
          <a:bodyPr/>
          <a:lstStyle/>
          <a:p>
            <a:r>
              <a:rPr lang="en-US" dirty="0">
                <a:latin typeface="Abadi" panose="020B0604020104020204" pitchFamily="34" charset="0"/>
              </a:rPr>
              <a:t>Practice</a:t>
            </a:r>
          </a:p>
        </p:txBody>
      </p:sp>
      <p:sp>
        <p:nvSpPr>
          <p:cNvPr id="3" name="Content Placeholder 2">
            <a:extLst>
              <a:ext uri="{FF2B5EF4-FFF2-40B4-BE49-F238E27FC236}">
                <a16:creationId xmlns:a16="http://schemas.microsoft.com/office/drawing/2014/main" id="{222B0ABA-7B4A-014A-0D2F-CA2FA13DCB26}"/>
              </a:ext>
            </a:extLst>
          </p:cNvPr>
          <p:cNvSpPr>
            <a:spLocks noGrp="1"/>
          </p:cNvSpPr>
          <p:nvPr>
            <p:ph idx="1"/>
          </p:nvPr>
        </p:nvSpPr>
        <p:spPr/>
        <p:txBody>
          <a:bodyPr/>
          <a:lstStyle/>
          <a:p>
            <a:pPr marL="0" indent="0">
              <a:buNone/>
            </a:pPr>
            <a:r>
              <a:rPr lang="en-US" dirty="0">
                <a:latin typeface="Abadi ExtraLight" panose="020B0204020104020204" pitchFamily="34" charset="0"/>
              </a:rPr>
              <a:t>Break into groups based on where you want to spend some energy working on highlighting identity in your own fieldwork.</a:t>
            </a:r>
          </a:p>
        </p:txBody>
      </p:sp>
      <p:sp>
        <p:nvSpPr>
          <p:cNvPr id="5" name="Rectangle 4">
            <a:extLst>
              <a:ext uri="{FF2B5EF4-FFF2-40B4-BE49-F238E27FC236}">
                <a16:creationId xmlns:a16="http://schemas.microsoft.com/office/drawing/2014/main" id="{525B1FD8-B27C-915A-CBA7-D69819FE40A9}"/>
              </a:ext>
            </a:extLst>
          </p:cNvPr>
          <p:cNvSpPr/>
          <p:nvPr/>
        </p:nvSpPr>
        <p:spPr>
          <a:xfrm>
            <a:off x="8119874" y="3007379"/>
            <a:ext cx="4072126" cy="953277"/>
          </a:xfrm>
          <a:prstGeom prst="rect">
            <a:avLst/>
          </a:prstGeom>
          <a:solidFill>
            <a:srgbClr val="A6E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A5166B0-A860-4AFF-FC92-34F92F259265}"/>
              </a:ext>
            </a:extLst>
          </p:cNvPr>
          <p:cNvSpPr/>
          <p:nvPr/>
        </p:nvSpPr>
        <p:spPr>
          <a:xfrm>
            <a:off x="4078229" y="3001205"/>
            <a:ext cx="4072126" cy="953277"/>
          </a:xfrm>
          <a:prstGeom prst="rect">
            <a:avLst/>
          </a:prstGeom>
          <a:solidFill>
            <a:srgbClr val="A6E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6A0D844-D4B7-0B03-8B54-701B413185B8}"/>
              </a:ext>
            </a:extLst>
          </p:cNvPr>
          <p:cNvSpPr/>
          <p:nvPr/>
        </p:nvSpPr>
        <p:spPr>
          <a:xfrm>
            <a:off x="-6095" y="3001206"/>
            <a:ext cx="4072126" cy="953277"/>
          </a:xfrm>
          <a:prstGeom prst="rect">
            <a:avLst/>
          </a:prstGeom>
          <a:solidFill>
            <a:srgbClr val="A6E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AF28A15-0092-5E57-5E5D-8954BEA01CFC}"/>
              </a:ext>
            </a:extLst>
          </p:cNvPr>
          <p:cNvSpPr txBox="1"/>
          <p:nvPr/>
        </p:nvSpPr>
        <p:spPr>
          <a:xfrm>
            <a:off x="-6094" y="3247012"/>
            <a:ext cx="4072126" cy="461665"/>
          </a:xfrm>
          <a:prstGeom prst="rect">
            <a:avLst/>
          </a:prstGeom>
          <a:noFill/>
        </p:spPr>
        <p:txBody>
          <a:bodyPr wrap="square" rtlCol="0">
            <a:spAutoFit/>
          </a:bodyPr>
          <a:lstStyle/>
          <a:p>
            <a:pPr algn="ctr"/>
            <a:r>
              <a:rPr lang="en-US" sz="2400" dirty="0">
                <a:latin typeface="Abadi" panose="020B0604020104020204" pitchFamily="34" charset="0"/>
              </a:rPr>
              <a:t>Before leaving</a:t>
            </a:r>
          </a:p>
        </p:txBody>
      </p:sp>
      <p:sp>
        <p:nvSpPr>
          <p:cNvPr id="13" name="TextBox 12">
            <a:extLst>
              <a:ext uri="{FF2B5EF4-FFF2-40B4-BE49-F238E27FC236}">
                <a16:creationId xmlns:a16="http://schemas.microsoft.com/office/drawing/2014/main" id="{B140A01D-47AF-4771-815D-BD7970E0291C}"/>
              </a:ext>
            </a:extLst>
          </p:cNvPr>
          <p:cNvSpPr txBox="1"/>
          <p:nvPr/>
        </p:nvSpPr>
        <p:spPr>
          <a:xfrm>
            <a:off x="4053838" y="3247011"/>
            <a:ext cx="4059936" cy="461665"/>
          </a:xfrm>
          <a:prstGeom prst="rect">
            <a:avLst/>
          </a:prstGeom>
          <a:noFill/>
        </p:spPr>
        <p:txBody>
          <a:bodyPr wrap="square" rtlCol="0">
            <a:spAutoFit/>
          </a:bodyPr>
          <a:lstStyle/>
          <a:p>
            <a:pPr algn="ctr"/>
            <a:r>
              <a:rPr lang="en-US" sz="2400" dirty="0">
                <a:latin typeface="Abadi" panose="020B0604020104020204" pitchFamily="34" charset="0"/>
              </a:rPr>
              <a:t>In the field</a:t>
            </a:r>
          </a:p>
        </p:txBody>
      </p:sp>
      <p:sp>
        <p:nvSpPr>
          <p:cNvPr id="15" name="TextBox 14">
            <a:extLst>
              <a:ext uri="{FF2B5EF4-FFF2-40B4-BE49-F238E27FC236}">
                <a16:creationId xmlns:a16="http://schemas.microsoft.com/office/drawing/2014/main" id="{EEDD3FE4-A62F-E673-F858-551EC34B692C}"/>
              </a:ext>
            </a:extLst>
          </p:cNvPr>
          <p:cNvSpPr txBox="1"/>
          <p:nvPr/>
        </p:nvSpPr>
        <p:spPr>
          <a:xfrm>
            <a:off x="8125969" y="3253185"/>
            <a:ext cx="4059936" cy="461665"/>
          </a:xfrm>
          <a:prstGeom prst="rect">
            <a:avLst/>
          </a:prstGeom>
          <a:noFill/>
        </p:spPr>
        <p:txBody>
          <a:bodyPr wrap="square" rtlCol="0">
            <a:spAutoFit/>
          </a:bodyPr>
          <a:lstStyle/>
          <a:p>
            <a:pPr algn="ctr"/>
            <a:r>
              <a:rPr lang="en-US" sz="2400" dirty="0">
                <a:latin typeface="Abadi" panose="020B0604020104020204" pitchFamily="34" charset="0"/>
              </a:rPr>
              <a:t>After returning</a:t>
            </a:r>
          </a:p>
        </p:txBody>
      </p:sp>
      <p:sp>
        <p:nvSpPr>
          <p:cNvPr id="10" name="TextBox 9">
            <a:extLst>
              <a:ext uri="{FF2B5EF4-FFF2-40B4-BE49-F238E27FC236}">
                <a16:creationId xmlns:a16="http://schemas.microsoft.com/office/drawing/2014/main" id="{008ED08D-24FD-E5BC-6223-1B68163F4F9B}"/>
              </a:ext>
            </a:extLst>
          </p:cNvPr>
          <p:cNvSpPr txBox="1"/>
          <p:nvPr/>
        </p:nvSpPr>
        <p:spPr>
          <a:xfrm>
            <a:off x="-12194" y="4004939"/>
            <a:ext cx="4072127" cy="400110"/>
          </a:xfrm>
          <a:prstGeom prst="rect">
            <a:avLst/>
          </a:prstGeom>
          <a:noFill/>
        </p:spPr>
        <p:txBody>
          <a:bodyPr wrap="square" rtlCol="0">
            <a:spAutoFit/>
          </a:bodyPr>
          <a:lstStyle/>
          <a:p>
            <a:pPr algn="ctr"/>
            <a:r>
              <a:rPr lang="en-US" sz="2000" dirty="0">
                <a:latin typeface="Abadi" panose="020B0604020104020204" pitchFamily="34" charset="0"/>
              </a:rPr>
              <a:t>Prepare yourself and your students</a:t>
            </a:r>
          </a:p>
        </p:txBody>
      </p:sp>
      <p:sp>
        <p:nvSpPr>
          <p:cNvPr id="14" name="TextBox 13">
            <a:extLst>
              <a:ext uri="{FF2B5EF4-FFF2-40B4-BE49-F238E27FC236}">
                <a16:creationId xmlns:a16="http://schemas.microsoft.com/office/drawing/2014/main" id="{045D3E18-49CB-FBF6-A413-73390A2E04C5}"/>
              </a:ext>
            </a:extLst>
          </p:cNvPr>
          <p:cNvSpPr txBox="1"/>
          <p:nvPr/>
        </p:nvSpPr>
        <p:spPr>
          <a:xfrm>
            <a:off x="4084324" y="4012641"/>
            <a:ext cx="4072126" cy="400110"/>
          </a:xfrm>
          <a:prstGeom prst="rect">
            <a:avLst/>
          </a:prstGeom>
          <a:noFill/>
        </p:spPr>
        <p:txBody>
          <a:bodyPr wrap="square" rtlCol="0">
            <a:spAutoFit/>
          </a:bodyPr>
          <a:lstStyle/>
          <a:p>
            <a:pPr algn="ctr"/>
            <a:r>
              <a:rPr lang="en-US" sz="2000" dirty="0">
                <a:latin typeface="Abadi" panose="020B0604020104020204" pitchFamily="34" charset="0"/>
              </a:rPr>
              <a:t>Allow time and space</a:t>
            </a:r>
          </a:p>
        </p:txBody>
      </p:sp>
      <p:sp>
        <p:nvSpPr>
          <p:cNvPr id="17" name="TextBox 16">
            <a:extLst>
              <a:ext uri="{FF2B5EF4-FFF2-40B4-BE49-F238E27FC236}">
                <a16:creationId xmlns:a16="http://schemas.microsoft.com/office/drawing/2014/main" id="{A84356F9-5949-4A9A-06A1-E4184BAE9AB7}"/>
              </a:ext>
            </a:extLst>
          </p:cNvPr>
          <p:cNvSpPr txBox="1"/>
          <p:nvPr/>
        </p:nvSpPr>
        <p:spPr>
          <a:xfrm>
            <a:off x="8168644" y="4012641"/>
            <a:ext cx="4023355" cy="400110"/>
          </a:xfrm>
          <a:prstGeom prst="rect">
            <a:avLst/>
          </a:prstGeom>
          <a:noFill/>
        </p:spPr>
        <p:txBody>
          <a:bodyPr wrap="square" rtlCol="0">
            <a:spAutoFit/>
          </a:bodyPr>
          <a:lstStyle/>
          <a:p>
            <a:pPr algn="ctr"/>
            <a:r>
              <a:rPr lang="en-US" sz="2000" dirty="0">
                <a:latin typeface="Abadi" panose="020B0604020104020204" pitchFamily="34" charset="0"/>
              </a:rPr>
              <a:t>Encourage reflection</a:t>
            </a:r>
          </a:p>
        </p:txBody>
      </p:sp>
      <p:sp>
        <p:nvSpPr>
          <p:cNvPr id="19" name="TextBox 18">
            <a:extLst>
              <a:ext uri="{FF2B5EF4-FFF2-40B4-BE49-F238E27FC236}">
                <a16:creationId xmlns:a16="http://schemas.microsoft.com/office/drawing/2014/main" id="{BF95B324-0DB8-D6D9-22C9-2630F85CCCBF}"/>
              </a:ext>
            </a:extLst>
          </p:cNvPr>
          <p:cNvSpPr txBox="1"/>
          <p:nvPr/>
        </p:nvSpPr>
        <p:spPr>
          <a:xfrm>
            <a:off x="196840" y="4665766"/>
            <a:ext cx="3215986"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badi ExtraLight" panose="020B0204020104020204" pitchFamily="34" charset="0"/>
              </a:rPr>
              <a:t>Pre-departure meeting</a:t>
            </a:r>
          </a:p>
          <a:p>
            <a:pPr marL="285750" indent="-285750">
              <a:buFont typeface="Arial" panose="020B0604020202020204" pitchFamily="34" charset="0"/>
              <a:buChar char="•"/>
            </a:pPr>
            <a:r>
              <a:rPr lang="en-US" sz="2000" dirty="0">
                <a:latin typeface="Abadi ExtraLight" panose="020B0204020104020204" pitchFamily="34" charset="0"/>
              </a:rPr>
              <a:t>Orientation</a:t>
            </a:r>
          </a:p>
          <a:p>
            <a:pPr marL="285750" indent="-285750">
              <a:buFont typeface="Arial" panose="020B0604020202020204" pitchFamily="34" charset="0"/>
              <a:buChar char="•"/>
            </a:pPr>
            <a:r>
              <a:rPr lang="en-US" sz="2000" dirty="0">
                <a:latin typeface="Abadi ExtraLight" panose="020B0204020104020204" pitchFamily="34" charset="0"/>
              </a:rPr>
              <a:t>Surveys</a:t>
            </a:r>
          </a:p>
          <a:p>
            <a:pPr marL="285750" indent="-285750">
              <a:buFont typeface="Arial" panose="020B0604020202020204" pitchFamily="34" charset="0"/>
              <a:buChar char="•"/>
            </a:pPr>
            <a:r>
              <a:rPr lang="en-US" sz="2000" dirty="0">
                <a:latin typeface="Abadi ExtraLight" panose="020B0204020104020204" pitchFamily="34" charset="0"/>
              </a:rPr>
              <a:t>Polls</a:t>
            </a:r>
          </a:p>
          <a:p>
            <a:pPr marL="285750" indent="-285750">
              <a:buFont typeface="Arial" panose="020B0604020202020204" pitchFamily="34" charset="0"/>
              <a:buChar char="•"/>
            </a:pPr>
            <a:endParaRPr lang="en-US" sz="2000" dirty="0">
              <a:latin typeface="Abadi ExtraLight" panose="020B0204020104020204" pitchFamily="34" charset="0"/>
            </a:endParaRPr>
          </a:p>
        </p:txBody>
      </p:sp>
      <p:sp>
        <p:nvSpPr>
          <p:cNvPr id="21" name="TextBox 20">
            <a:extLst>
              <a:ext uri="{FF2B5EF4-FFF2-40B4-BE49-F238E27FC236}">
                <a16:creationId xmlns:a16="http://schemas.microsoft.com/office/drawing/2014/main" id="{B128425F-8F17-969F-3487-FA3DFF999D79}"/>
              </a:ext>
            </a:extLst>
          </p:cNvPr>
          <p:cNvSpPr txBox="1"/>
          <p:nvPr/>
        </p:nvSpPr>
        <p:spPr>
          <a:xfrm>
            <a:off x="4532795" y="4665765"/>
            <a:ext cx="3215986"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badi ExtraLight" panose="020B0204020104020204" pitchFamily="34" charset="0"/>
              </a:rPr>
              <a:t>Discussion</a:t>
            </a:r>
          </a:p>
          <a:p>
            <a:pPr marL="285750" indent="-285750">
              <a:buFont typeface="Arial" panose="020B0604020202020204" pitchFamily="34" charset="0"/>
              <a:buChar char="•"/>
            </a:pPr>
            <a:r>
              <a:rPr lang="en-US" sz="2000" dirty="0">
                <a:latin typeface="Abadi ExtraLight" panose="020B0204020104020204" pitchFamily="34" charset="0"/>
              </a:rPr>
              <a:t>Journalling</a:t>
            </a:r>
          </a:p>
          <a:p>
            <a:pPr marL="285750" indent="-285750">
              <a:buFont typeface="Arial" panose="020B0604020202020204" pitchFamily="34" charset="0"/>
              <a:buChar char="•"/>
            </a:pPr>
            <a:r>
              <a:rPr lang="en-US" sz="2000" dirty="0">
                <a:latin typeface="Abadi ExtraLight" panose="020B0204020104020204" pitchFamily="34" charset="0"/>
              </a:rPr>
              <a:t>Guided observations</a:t>
            </a:r>
          </a:p>
          <a:p>
            <a:pPr marL="285750" indent="-285750">
              <a:buFont typeface="Arial" panose="020B0604020202020204" pitchFamily="34" charset="0"/>
              <a:buChar char="•"/>
            </a:pPr>
            <a:r>
              <a:rPr lang="en-US" sz="2000" dirty="0">
                <a:latin typeface="Abadi ExtraLight" panose="020B0204020104020204" pitchFamily="34" charset="0"/>
              </a:rPr>
              <a:t>Sketching</a:t>
            </a:r>
          </a:p>
          <a:p>
            <a:pPr marL="285750" indent="-285750">
              <a:buFont typeface="Arial" panose="020B0604020202020204" pitchFamily="34" charset="0"/>
              <a:buChar char="•"/>
            </a:pPr>
            <a:endParaRPr lang="en-US" sz="2000" dirty="0">
              <a:latin typeface="Abadi ExtraLight" panose="020B0204020104020204" pitchFamily="34" charset="0"/>
            </a:endParaRPr>
          </a:p>
        </p:txBody>
      </p:sp>
      <p:sp>
        <p:nvSpPr>
          <p:cNvPr id="23" name="TextBox 22">
            <a:extLst>
              <a:ext uri="{FF2B5EF4-FFF2-40B4-BE49-F238E27FC236}">
                <a16:creationId xmlns:a16="http://schemas.microsoft.com/office/drawing/2014/main" id="{EEB9F004-8613-EDDD-0746-3AF07CA4262A}"/>
              </a:ext>
            </a:extLst>
          </p:cNvPr>
          <p:cNvSpPr txBox="1"/>
          <p:nvPr/>
        </p:nvSpPr>
        <p:spPr>
          <a:xfrm>
            <a:off x="8566235" y="4665765"/>
            <a:ext cx="3215986"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badi ExtraLight" panose="020B0204020104020204" pitchFamily="34" charset="0"/>
              </a:rPr>
              <a:t>Summary </a:t>
            </a:r>
          </a:p>
          <a:p>
            <a:pPr marL="285750" indent="-285750">
              <a:buFont typeface="Arial" panose="020B0604020202020204" pitchFamily="34" charset="0"/>
              <a:buChar char="•"/>
            </a:pPr>
            <a:r>
              <a:rPr lang="en-US" sz="2000" dirty="0">
                <a:latin typeface="Abadi ExtraLight" panose="020B0204020104020204" pitchFamily="34" charset="0"/>
              </a:rPr>
              <a:t>Assessment </a:t>
            </a:r>
          </a:p>
          <a:p>
            <a:pPr marL="285750" indent="-285750">
              <a:buFont typeface="Arial" panose="020B0604020202020204" pitchFamily="34" charset="0"/>
              <a:buChar char="•"/>
            </a:pPr>
            <a:r>
              <a:rPr lang="en-US" sz="2000" dirty="0">
                <a:latin typeface="Abadi ExtraLight" panose="020B0204020104020204" pitchFamily="34" charset="0"/>
              </a:rPr>
              <a:t>Evaluation</a:t>
            </a:r>
          </a:p>
          <a:p>
            <a:pPr marL="285750" indent="-285750">
              <a:buFont typeface="Arial" panose="020B0604020202020204" pitchFamily="34" charset="0"/>
              <a:buChar char="•"/>
            </a:pPr>
            <a:r>
              <a:rPr lang="en-US" sz="2000" dirty="0">
                <a:latin typeface="Abadi ExtraLight" panose="020B0204020104020204" pitchFamily="34" charset="0"/>
              </a:rPr>
              <a:t>Feedback</a:t>
            </a:r>
          </a:p>
          <a:p>
            <a:pPr marL="285750" indent="-285750">
              <a:buFont typeface="Arial" panose="020B0604020202020204" pitchFamily="34" charset="0"/>
              <a:buChar char="•"/>
            </a:pPr>
            <a:endParaRPr lang="en-US" sz="2000" dirty="0">
              <a:latin typeface="Abadi ExtraLight" panose="020B0204020104020204" pitchFamily="34" charset="0"/>
            </a:endParaRPr>
          </a:p>
        </p:txBody>
      </p:sp>
      <p:sp>
        <p:nvSpPr>
          <p:cNvPr id="25" name="Rectangle 24">
            <a:extLst>
              <a:ext uri="{FF2B5EF4-FFF2-40B4-BE49-F238E27FC236}">
                <a16:creationId xmlns:a16="http://schemas.microsoft.com/office/drawing/2014/main" id="{EE2C0BF6-C8C3-527D-EA94-D7C984D17B72}"/>
              </a:ext>
            </a:extLst>
          </p:cNvPr>
          <p:cNvSpPr/>
          <p:nvPr/>
        </p:nvSpPr>
        <p:spPr>
          <a:xfrm>
            <a:off x="0" y="3001204"/>
            <a:ext cx="4059936" cy="385679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29FA5EF-4C8E-24F8-D050-44DF4CF71BAF}"/>
              </a:ext>
            </a:extLst>
          </p:cNvPr>
          <p:cNvSpPr/>
          <p:nvPr/>
        </p:nvSpPr>
        <p:spPr>
          <a:xfrm>
            <a:off x="4072130" y="3001204"/>
            <a:ext cx="4059936" cy="385679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8FF08BB-CDD5-B5B8-27E8-7FEDB3257814}"/>
              </a:ext>
            </a:extLst>
          </p:cNvPr>
          <p:cNvSpPr/>
          <p:nvPr/>
        </p:nvSpPr>
        <p:spPr>
          <a:xfrm>
            <a:off x="8144260" y="3007378"/>
            <a:ext cx="4059936" cy="385062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296D580-DF6D-E2F0-3BD1-BABE586A99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24676" y="5719763"/>
            <a:ext cx="914400" cy="914400"/>
          </a:xfrm>
          <a:prstGeom prst="rect">
            <a:avLst/>
          </a:prstGeom>
        </p:spPr>
      </p:pic>
      <p:pic>
        <p:nvPicPr>
          <p:cNvPr id="33" name="Picture 32">
            <a:extLst>
              <a:ext uri="{FF2B5EF4-FFF2-40B4-BE49-F238E27FC236}">
                <a16:creationId xmlns:a16="http://schemas.microsoft.com/office/drawing/2014/main" id="{75D7699B-AAE6-7C2E-0A6C-B4C2A45367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4733" y="5663091"/>
            <a:ext cx="914400" cy="914400"/>
          </a:xfrm>
          <a:prstGeom prst="rect">
            <a:avLst/>
          </a:prstGeom>
        </p:spPr>
      </p:pic>
      <p:pic>
        <p:nvPicPr>
          <p:cNvPr id="35" name="Picture 34">
            <a:extLst>
              <a:ext uri="{FF2B5EF4-FFF2-40B4-BE49-F238E27FC236}">
                <a16:creationId xmlns:a16="http://schemas.microsoft.com/office/drawing/2014/main" id="{2276AF87-7FFF-01BE-6B8F-24D0C4C1B6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9374" y="5663091"/>
            <a:ext cx="914400" cy="914400"/>
          </a:xfrm>
          <a:prstGeom prst="rect">
            <a:avLst/>
          </a:prstGeom>
        </p:spPr>
      </p:pic>
      <p:sp>
        <p:nvSpPr>
          <p:cNvPr id="37" name="TextBox 36">
            <a:extLst>
              <a:ext uri="{FF2B5EF4-FFF2-40B4-BE49-F238E27FC236}">
                <a16:creationId xmlns:a16="http://schemas.microsoft.com/office/drawing/2014/main" id="{2238AC17-286B-0D5D-8591-F6F13090048B}"/>
              </a:ext>
            </a:extLst>
          </p:cNvPr>
          <p:cNvSpPr txBox="1"/>
          <p:nvPr/>
        </p:nvSpPr>
        <p:spPr>
          <a:xfrm>
            <a:off x="2154807" y="6473225"/>
            <a:ext cx="1933665" cy="338554"/>
          </a:xfrm>
          <a:prstGeom prst="rect">
            <a:avLst/>
          </a:prstGeom>
          <a:noFill/>
        </p:spPr>
        <p:txBody>
          <a:bodyPr wrap="square" rtlCol="0">
            <a:spAutoFit/>
          </a:bodyPr>
          <a:lstStyle/>
          <a:p>
            <a:pPr algn="ctr"/>
            <a:r>
              <a:rPr lang="en-US" sz="1600" dirty="0">
                <a:latin typeface="Abadi ExtraLight" panose="020B0204020104020204" pitchFamily="34" charset="0"/>
              </a:rPr>
              <a:t>Pre-Departure Survey</a:t>
            </a:r>
          </a:p>
        </p:txBody>
      </p:sp>
      <p:sp>
        <p:nvSpPr>
          <p:cNvPr id="39" name="TextBox 38">
            <a:extLst>
              <a:ext uri="{FF2B5EF4-FFF2-40B4-BE49-F238E27FC236}">
                <a16:creationId xmlns:a16="http://schemas.microsoft.com/office/drawing/2014/main" id="{8FEFF0F5-6184-0B57-F20A-3254F57618B6}"/>
              </a:ext>
            </a:extLst>
          </p:cNvPr>
          <p:cNvSpPr txBox="1"/>
          <p:nvPr/>
        </p:nvSpPr>
        <p:spPr>
          <a:xfrm>
            <a:off x="5829300" y="6476675"/>
            <a:ext cx="2330031" cy="338554"/>
          </a:xfrm>
          <a:prstGeom prst="rect">
            <a:avLst/>
          </a:prstGeom>
          <a:noFill/>
        </p:spPr>
        <p:txBody>
          <a:bodyPr wrap="square" rtlCol="0">
            <a:spAutoFit/>
          </a:bodyPr>
          <a:lstStyle/>
          <a:p>
            <a:pPr algn="ctr"/>
            <a:r>
              <a:rPr lang="en-US" sz="1600" dirty="0">
                <a:latin typeface="Abadi ExtraLight" panose="020B0204020104020204" pitchFamily="34" charset="0"/>
              </a:rPr>
              <a:t>Impactful Moments Survey</a:t>
            </a:r>
          </a:p>
        </p:txBody>
      </p:sp>
      <p:sp>
        <p:nvSpPr>
          <p:cNvPr id="41" name="TextBox 40">
            <a:extLst>
              <a:ext uri="{FF2B5EF4-FFF2-40B4-BE49-F238E27FC236}">
                <a16:creationId xmlns:a16="http://schemas.microsoft.com/office/drawing/2014/main" id="{C0FD855E-91B6-FC49-0A7E-673131084423}"/>
              </a:ext>
            </a:extLst>
          </p:cNvPr>
          <p:cNvSpPr txBox="1"/>
          <p:nvPr/>
        </p:nvSpPr>
        <p:spPr>
          <a:xfrm>
            <a:off x="10577945" y="6519446"/>
            <a:ext cx="1648197" cy="338554"/>
          </a:xfrm>
          <a:prstGeom prst="rect">
            <a:avLst/>
          </a:prstGeom>
          <a:noFill/>
        </p:spPr>
        <p:txBody>
          <a:bodyPr wrap="square" rtlCol="0">
            <a:spAutoFit/>
          </a:bodyPr>
          <a:lstStyle/>
          <a:p>
            <a:pPr algn="ctr"/>
            <a:r>
              <a:rPr lang="en-US" sz="1600" dirty="0">
                <a:latin typeface="Abadi ExtraLight" panose="020B0204020104020204" pitchFamily="34" charset="0"/>
              </a:rPr>
              <a:t>Post Field Survey</a:t>
            </a:r>
          </a:p>
        </p:txBody>
      </p:sp>
    </p:spTree>
    <p:extLst>
      <p:ext uri="{BB962C8B-B14F-4D97-AF65-F5344CB8AC3E}">
        <p14:creationId xmlns:p14="http://schemas.microsoft.com/office/powerpoint/2010/main" val="4160432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D70D8-AC0F-5D18-67BC-58187C0931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7DD21F-65C7-8E89-C4F1-8C4970996D6D}"/>
              </a:ext>
            </a:extLst>
          </p:cNvPr>
          <p:cNvSpPr>
            <a:spLocks noGrp="1"/>
          </p:cNvSpPr>
          <p:nvPr>
            <p:ph type="title"/>
          </p:nvPr>
        </p:nvSpPr>
        <p:spPr/>
        <p:txBody>
          <a:bodyPr/>
          <a:lstStyle/>
          <a:p>
            <a:r>
              <a:rPr lang="en-US" dirty="0">
                <a:latin typeface="Abadi" panose="020B0604020104020204" pitchFamily="34" charset="0"/>
              </a:rPr>
              <a:t>Cahaba Success Story</a:t>
            </a:r>
          </a:p>
        </p:txBody>
      </p:sp>
      <p:pic>
        <p:nvPicPr>
          <p:cNvPr id="7" name="Picture 6">
            <a:extLst>
              <a:ext uri="{FF2B5EF4-FFF2-40B4-BE49-F238E27FC236}">
                <a16:creationId xmlns:a16="http://schemas.microsoft.com/office/drawing/2014/main" id="{8F241284-8D3B-A8C0-D2C2-786EA68BF5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20528" y="2179215"/>
            <a:ext cx="4533538" cy="3400154"/>
          </a:xfrm>
          <a:prstGeom prst="rect">
            <a:avLst/>
          </a:prstGeom>
        </p:spPr>
      </p:pic>
      <p:pic>
        <p:nvPicPr>
          <p:cNvPr id="9" name="Picture 8">
            <a:extLst>
              <a:ext uri="{FF2B5EF4-FFF2-40B4-BE49-F238E27FC236}">
                <a16:creationId xmlns:a16="http://schemas.microsoft.com/office/drawing/2014/main" id="{D01E4AC7-19A5-4953-CEE4-44E5047602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179853" y="2179216"/>
            <a:ext cx="4533539" cy="3400154"/>
          </a:xfrm>
          <a:prstGeom prst="rect">
            <a:avLst/>
          </a:prstGeom>
        </p:spPr>
      </p:pic>
      <p:cxnSp>
        <p:nvCxnSpPr>
          <p:cNvPr id="13" name="Straight Arrow Connector 12">
            <a:extLst>
              <a:ext uri="{FF2B5EF4-FFF2-40B4-BE49-F238E27FC236}">
                <a16:creationId xmlns:a16="http://schemas.microsoft.com/office/drawing/2014/main" id="{715D78C1-970F-28EF-47E3-39FD538A7CB1}"/>
              </a:ext>
            </a:extLst>
          </p:cNvPr>
          <p:cNvCxnSpPr/>
          <p:nvPr/>
        </p:nvCxnSpPr>
        <p:spPr>
          <a:xfrm>
            <a:off x="3871333" y="3957669"/>
            <a:ext cx="744583" cy="0"/>
          </a:xfrm>
          <a:prstGeom prst="straightConnector1">
            <a:avLst/>
          </a:prstGeom>
          <a:ln w="3175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6EDFC48D-D6A3-A011-BB6C-C56C6E087CB3}"/>
              </a:ext>
            </a:extLst>
          </p:cNvPr>
          <p:cNvSpPr txBox="1"/>
          <p:nvPr/>
        </p:nvSpPr>
        <p:spPr>
          <a:xfrm>
            <a:off x="346164" y="6222652"/>
            <a:ext cx="3400154" cy="369332"/>
          </a:xfrm>
          <a:prstGeom prst="rect">
            <a:avLst/>
          </a:prstGeom>
          <a:noFill/>
        </p:spPr>
        <p:txBody>
          <a:bodyPr wrap="square" rtlCol="0">
            <a:spAutoFit/>
          </a:bodyPr>
          <a:lstStyle/>
          <a:p>
            <a:pPr algn="ctr"/>
            <a:r>
              <a:rPr lang="en-US" dirty="0">
                <a:latin typeface="Abadi ExtraLight" panose="020B0204020104020204" pitchFamily="34" charset="0"/>
              </a:rPr>
              <a:t>First Day – May 28, 2026</a:t>
            </a:r>
          </a:p>
        </p:txBody>
      </p:sp>
      <p:sp>
        <p:nvSpPr>
          <p:cNvPr id="16" name="TextBox 15">
            <a:extLst>
              <a:ext uri="{FF2B5EF4-FFF2-40B4-BE49-F238E27FC236}">
                <a16:creationId xmlns:a16="http://schemas.microsoft.com/office/drawing/2014/main" id="{01DDB2E0-579C-51DB-A2CB-CD0CB9B662F4}"/>
              </a:ext>
            </a:extLst>
          </p:cNvPr>
          <p:cNvSpPr txBox="1"/>
          <p:nvPr/>
        </p:nvSpPr>
        <p:spPr>
          <a:xfrm>
            <a:off x="4746546" y="6222652"/>
            <a:ext cx="3400154" cy="369332"/>
          </a:xfrm>
          <a:prstGeom prst="rect">
            <a:avLst/>
          </a:prstGeom>
          <a:noFill/>
        </p:spPr>
        <p:txBody>
          <a:bodyPr wrap="square" rtlCol="0">
            <a:spAutoFit/>
          </a:bodyPr>
          <a:lstStyle/>
          <a:p>
            <a:pPr algn="ctr"/>
            <a:r>
              <a:rPr lang="en-US" dirty="0">
                <a:latin typeface="Abadi ExtraLight" panose="020B0204020104020204" pitchFamily="34" charset="0"/>
              </a:rPr>
              <a:t>Last Day  – July 7, 2026</a:t>
            </a:r>
          </a:p>
        </p:txBody>
      </p:sp>
      <p:sp>
        <p:nvSpPr>
          <p:cNvPr id="3" name="TextBox 2">
            <a:extLst>
              <a:ext uri="{FF2B5EF4-FFF2-40B4-BE49-F238E27FC236}">
                <a16:creationId xmlns:a16="http://schemas.microsoft.com/office/drawing/2014/main" id="{9BE0CC2E-84A1-1A1E-5E1C-B9A1E37458CC}"/>
              </a:ext>
            </a:extLst>
          </p:cNvPr>
          <p:cNvSpPr txBox="1"/>
          <p:nvPr/>
        </p:nvSpPr>
        <p:spPr>
          <a:xfrm>
            <a:off x="8588086" y="1656217"/>
            <a:ext cx="3257750" cy="4524315"/>
          </a:xfrm>
          <a:prstGeom prst="rect">
            <a:avLst/>
          </a:prstGeom>
          <a:noFill/>
        </p:spPr>
        <p:txBody>
          <a:bodyPr wrap="square" rtlCol="0">
            <a:spAutoFit/>
          </a:bodyPr>
          <a:lstStyle/>
          <a:p>
            <a:pPr algn="just"/>
            <a:r>
              <a:rPr lang="en-US" dirty="0">
                <a:latin typeface="Abadi ExtraLight" panose="020B0204020104020204" pitchFamily="34" charset="0"/>
              </a:rPr>
              <a:t>“Wasn’t as bad as I thought it would be.” (MacKenzie)</a:t>
            </a:r>
          </a:p>
          <a:p>
            <a:endParaRPr lang="en-US" dirty="0">
              <a:latin typeface="Abadi ExtraLight" panose="020B0204020104020204" pitchFamily="34" charset="0"/>
            </a:endParaRPr>
          </a:p>
          <a:p>
            <a:pPr algn="just"/>
            <a:r>
              <a:rPr lang="en-US" dirty="0">
                <a:latin typeface="Abadi ExtraLight" panose="020B0204020104020204" pitchFamily="34" charset="0"/>
              </a:rPr>
              <a:t>“I loved being out in the real world doing real science; it was the first time I felt like I was actually being the person I had always imagined I would become as a kid.” (Lev)</a:t>
            </a:r>
          </a:p>
          <a:p>
            <a:endParaRPr lang="en-US" dirty="0">
              <a:latin typeface="Abadi ExtraLight" panose="020B0204020104020204" pitchFamily="34" charset="0"/>
            </a:endParaRPr>
          </a:p>
          <a:p>
            <a:pPr algn="just"/>
            <a:r>
              <a:rPr lang="en-US" dirty="0">
                <a:latin typeface="Abadi ExtraLight" panose="020B0204020104020204" pitchFamily="34" charset="0"/>
              </a:rPr>
              <a:t>“My greatest takeaway is probably a degree a confidence that I can actually do the work. It’s easy to imagine ‘science’ as something inaccessible or incomprehensible, but it isn’t; you just need to learn and to be taught.” (Lev)</a:t>
            </a:r>
          </a:p>
        </p:txBody>
      </p:sp>
    </p:spTree>
    <p:extLst>
      <p:ext uri="{BB962C8B-B14F-4D97-AF65-F5344CB8AC3E}">
        <p14:creationId xmlns:p14="http://schemas.microsoft.com/office/powerpoint/2010/main" val="3807335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A541-F4F0-3712-1D04-6A7475B1F271}"/>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CAEC1ACD-976A-DF05-2F35-862C7A044A7B}"/>
              </a:ext>
            </a:extLst>
          </p:cNvPr>
          <p:cNvSpPr>
            <a:spLocks noGrp="1"/>
          </p:cNvSpPr>
          <p:nvPr>
            <p:ph idx="1"/>
          </p:nvPr>
        </p:nvSpPr>
        <p:spPr/>
        <p:txBody>
          <a:bodyPr/>
          <a:lstStyle/>
          <a:p>
            <a:endParaRPr lang="en-US" dirty="0"/>
          </a:p>
        </p:txBody>
      </p:sp>
      <p:sp>
        <p:nvSpPr>
          <p:cNvPr id="5" name="Sun 4">
            <a:extLst>
              <a:ext uri="{FF2B5EF4-FFF2-40B4-BE49-F238E27FC236}">
                <a16:creationId xmlns:a16="http://schemas.microsoft.com/office/drawing/2014/main" id="{C7079A93-D1FA-5145-DCBE-93A314232810}"/>
              </a:ext>
            </a:extLst>
          </p:cNvPr>
          <p:cNvSpPr/>
          <p:nvPr/>
        </p:nvSpPr>
        <p:spPr>
          <a:xfrm>
            <a:off x="2958737" y="1998617"/>
            <a:ext cx="4036423" cy="4095206"/>
          </a:xfrm>
          <a:prstGeom prst="sun">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3603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70BF8-2308-97E2-1896-8D334ECF4929}"/>
              </a:ext>
            </a:extLst>
          </p:cNvPr>
          <p:cNvSpPr>
            <a:spLocks noGrp="1"/>
          </p:cNvSpPr>
          <p:nvPr>
            <p:ph type="title"/>
          </p:nvPr>
        </p:nvSpPr>
        <p:spPr/>
        <p:txBody>
          <a:bodyPr/>
          <a:lstStyle/>
          <a:p>
            <a:r>
              <a:rPr lang="en-US" dirty="0">
                <a:latin typeface="Abadi" panose="020B0604020104020204" pitchFamily="34" charset="0"/>
              </a:rPr>
              <a:t>Agenda</a:t>
            </a:r>
          </a:p>
        </p:txBody>
      </p:sp>
      <p:sp>
        <p:nvSpPr>
          <p:cNvPr id="3" name="Content Placeholder 2">
            <a:extLst>
              <a:ext uri="{FF2B5EF4-FFF2-40B4-BE49-F238E27FC236}">
                <a16:creationId xmlns:a16="http://schemas.microsoft.com/office/drawing/2014/main" id="{B6860AB7-44B3-F545-B752-10352396C12F}"/>
              </a:ext>
            </a:extLst>
          </p:cNvPr>
          <p:cNvSpPr>
            <a:spLocks noGrp="1"/>
          </p:cNvSpPr>
          <p:nvPr>
            <p:ph idx="1"/>
          </p:nvPr>
        </p:nvSpPr>
        <p:spPr/>
        <p:txBody>
          <a:bodyPr>
            <a:normAutofit/>
          </a:bodyPr>
          <a:lstStyle/>
          <a:p>
            <a:pPr marL="514350" indent="-514350">
              <a:buFont typeface="+mj-lt"/>
              <a:buAutoNum type="arabicParenR"/>
            </a:pPr>
            <a:r>
              <a:rPr lang="en-US" dirty="0">
                <a:latin typeface="Abadi ExtraLight" panose="020B0204020104020204" pitchFamily="34" charset="0"/>
              </a:rPr>
              <a:t>Introductions</a:t>
            </a:r>
          </a:p>
          <a:p>
            <a:pPr marL="342900" indent="-342900">
              <a:buFont typeface="+mj-lt"/>
              <a:buAutoNum type="arabicParenR"/>
            </a:pPr>
            <a:endParaRPr lang="en-US" sz="1600" dirty="0">
              <a:latin typeface="Abadi ExtraLight" panose="020B0204020104020204" pitchFamily="34" charset="0"/>
            </a:endParaRPr>
          </a:p>
          <a:p>
            <a:pPr marL="514350" indent="-514350">
              <a:buFont typeface="+mj-lt"/>
              <a:buAutoNum type="arabicParenR"/>
            </a:pPr>
            <a:r>
              <a:rPr lang="en-US" dirty="0">
                <a:latin typeface="Abadi ExtraLight" panose="020B0204020104020204" pitchFamily="34" charset="0"/>
              </a:rPr>
              <a:t>Identity Overview</a:t>
            </a:r>
          </a:p>
          <a:p>
            <a:pPr marL="342900" indent="-342900">
              <a:buFont typeface="+mj-lt"/>
              <a:buAutoNum type="arabicParenR"/>
            </a:pPr>
            <a:endParaRPr lang="en-US" sz="1600" dirty="0">
              <a:latin typeface="Abadi ExtraLight" panose="020B0204020104020204" pitchFamily="34" charset="0"/>
            </a:endParaRPr>
          </a:p>
          <a:p>
            <a:pPr marL="514350" indent="-514350">
              <a:buFont typeface="+mj-lt"/>
              <a:buAutoNum type="arabicParenR"/>
            </a:pPr>
            <a:r>
              <a:rPr lang="en-US" dirty="0">
                <a:latin typeface="Abadi ExtraLight" panose="020B0204020104020204" pitchFamily="34" charset="0"/>
              </a:rPr>
              <a:t>Case Study activity</a:t>
            </a:r>
          </a:p>
          <a:p>
            <a:pPr marL="342900" indent="-342900">
              <a:buFont typeface="+mj-lt"/>
              <a:buAutoNum type="arabicParenR"/>
            </a:pPr>
            <a:endParaRPr lang="en-US" sz="1600" dirty="0">
              <a:latin typeface="Abadi ExtraLight" panose="020B0204020104020204" pitchFamily="34" charset="0"/>
            </a:endParaRPr>
          </a:p>
          <a:p>
            <a:pPr marL="514350" indent="-514350">
              <a:buFont typeface="+mj-lt"/>
              <a:buAutoNum type="arabicParenR"/>
            </a:pPr>
            <a:r>
              <a:rPr lang="en-US" dirty="0">
                <a:latin typeface="Abadi ExtraLight" panose="020B0204020104020204" pitchFamily="34" charset="0"/>
              </a:rPr>
              <a:t>Tools, Tips, and Tricks</a:t>
            </a:r>
          </a:p>
          <a:p>
            <a:pPr marL="342900" indent="-342900">
              <a:buFont typeface="+mj-lt"/>
              <a:buAutoNum type="arabicParenR"/>
            </a:pPr>
            <a:endParaRPr lang="en-US" sz="1600" dirty="0">
              <a:latin typeface="Abadi ExtraLight" panose="020B0204020104020204" pitchFamily="34" charset="0"/>
            </a:endParaRPr>
          </a:p>
          <a:p>
            <a:pPr marL="514350" indent="-514350">
              <a:buFont typeface="+mj-lt"/>
              <a:buAutoNum type="arabicParenR"/>
            </a:pPr>
            <a:r>
              <a:rPr lang="en-US" dirty="0">
                <a:latin typeface="Abadi ExtraLight" panose="020B0204020104020204" pitchFamily="34" charset="0"/>
              </a:rPr>
              <a:t>Apply to your own work </a:t>
            </a:r>
          </a:p>
        </p:txBody>
      </p:sp>
      <p:pic>
        <p:nvPicPr>
          <p:cNvPr id="7" name="Picture 6">
            <a:extLst>
              <a:ext uri="{FF2B5EF4-FFF2-40B4-BE49-F238E27FC236}">
                <a16:creationId xmlns:a16="http://schemas.microsoft.com/office/drawing/2014/main" id="{E3AFC7A9-0CB8-C761-3B2E-E1F80BA5FE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4057" y="1027906"/>
            <a:ext cx="6927273" cy="5195455"/>
          </a:xfrm>
          <a:prstGeom prst="rect">
            <a:avLst/>
          </a:prstGeom>
        </p:spPr>
      </p:pic>
    </p:spTree>
    <p:extLst>
      <p:ext uri="{BB962C8B-B14F-4D97-AF65-F5344CB8AC3E}">
        <p14:creationId xmlns:p14="http://schemas.microsoft.com/office/powerpoint/2010/main" val="3831609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80CF2-97D2-8285-B051-B6073B781CF2}"/>
              </a:ext>
            </a:extLst>
          </p:cNvPr>
          <p:cNvSpPr>
            <a:spLocks noGrp="1"/>
          </p:cNvSpPr>
          <p:nvPr>
            <p:ph type="title"/>
          </p:nvPr>
        </p:nvSpPr>
        <p:spPr/>
        <p:txBody>
          <a:bodyPr/>
          <a:lstStyle/>
          <a:p>
            <a:r>
              <a:rPr lang="en-US" dirty="0">
                <a:latin typeface="Abadi" panose="020B0604020104020204" pitchFamily="34" charset="0"/>
              </a:rPr>
              <a:t>Introductions </a:t>
            </a:r>
          </a:p>
        </p:txBody>
      </p:sp>
      <p:sp>
        <p:nvSpPr>
          <p:cNvPr id="3" name="Content Placeholder 2">
            <a:extLst>
              <a:ext uri="{FF2B5EF4-FFF2-40B4-BE49-F238E27FC236}">
                <a16:creationId xmlns:a16="http://schemas.microsoft.com/office/drawing/2014/main" id="{44F7FF25-3A10-C1FB-13FB-655C42E1994A}"/>
              </a:ext>
            </a:extLst>
          </p:cNvPr>
          <p:cNvSpPr>
            <a:spLocks noGrp="1"/>
          </p:cNvSpPr>
          <p:nvPr>
            <p:ph idx="1"/>
          </p:nvPr>
        </p:nvSpPr>
        <p:spPr/>
        <p:txBody>
          <a:bodyPr/>
          <a:lstStyle/>
          <a:p>
            <a:r>
              <a:rPr lang="en-US" dirty="0">
                <a:latin typeface="Abadi ExtraLight" panose="020B0204020104020204" pitchFamily="34" charset="0"/>
              </a:rPr>
              <a:t>Name </a:t>
            </a:r>
          </a:p>
          <a:p>
            <a:r>
              <a:rPr lang="en-US" dirty="0">
                <a:latin typeface="Abadi ExtraLight" panose="020B0204020104020204" pitchFamily="34" charset="0"/>
              </a:rPr>
              <a:t>Institution</a:t>
            </a:r>
          </a:p>
          <a:p>
            <a:r>
              <a:rPr lang="en-US" dirty="0">
                <a:latin typeface="Abadi ExtraLight" panose="020B0204020104020204" pitchFamily="34" charset="0"/>
              </a:rPr>
              <a:t>Career stage</a:t>
            </a:r>
          </a:p>
          <a:p>
            <a:r>
              <a:rPr lang="en-US" dirty="0">
                <a:latin typeface="Abadi ExtraLight" panose="020B0204020104020204" pitchFamily="34" charset="0"/>
              </a:rPr>
              <a:t>Hometown</a:t>
            </a:r>
          </a:p>
          <a:p>
            <a:r>
              <a:rPr lang="en-US" dirty="0">
                <a:latin typeface="Abadi ExtraLight" panose="020B0204020104020204" pitchFamily="34" charset="0"/>
              </a:rPr>
              <a:t>In what capacity do you take students to the field (how many, how often, to do what, etc.)?</a:t>
            </a:r>
          </a:p>
        </p:txBody>
      </p:sp>
    </p:spTree>
    <p:extLst>
      <p:ext uri="{BB962C8B-B14F-4D97-AF65-F5344CB8AC3E}">
        <p14:creationId xmlns:p14="http://schemas.microsoft.com/office/powerpoint/2010/main" val="3183985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3EF68-E86A-1DF4-5413-81D2FBE6175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202C0B6-3C0A-D431-1085-11D44E2FDD33}"/>
              </a:ext>
            </a:extLst>
          </p:cNvPr>
          <p:cNvSpPr/>
          <p:nvPr/>
        </p:nvSpPr>
        <p:spPr>
          <a:xfrm>
            <a:off x="6554354" y="2828492"/>
            <a:ext cx="3722255" cy="3556721"/>
          </a:xfrm>
          <a:prstGeom prst="rect">
            <a:avLst/>
          </a:prstGeom>
          <a:solidFill>
            <a:srgbClr val="A6E7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228BCA-AB6D-4CFF-2620-166D5E866A69}"/>
              </a:ext>
            </a:extLst>
          </p:cNvPr>
          <p:cNvSpPr>
            <a:spLocks noGrp="1"/>
          </p:cNvSpPr>
          <p:nvPr>
            <p:ph type="title"/>
          </p:nvPr>
        </p:nvSpPr>
        <p:spPr/>
        <p:txBody>
          <a:bodyPr/>
          <a:lstStyle/>
          <a:p>
            <a:r>
              <a:rPr lang="en-US" dirty="0">
                <a:latin typeface="Abadi" panose="020B0604020104020204" pitchFamily="34" charset="0"/>
              </a:rPr>
              <a:t>Entrance Activity</a:t>
            </a:r>
          </a:p>
        </p:txBody>
      </p:sp>
      <p:sp>
        <p:nvSpPr>
          <p:cNvPr id="4" name="Rectangle 3">
            <a:extLst>
              <a:ext uri="{FF2B5EF4-FFF2-40B4-BE49-F238E27FC236}">
                <a16:creationId xmlns:a16="http://schemas.microsoft.com/office/drawing/2014/main" id="{BE64800E-E1CC-9955-C283-6201957A0CA2}"/>
              </a:ext>
            </a:extLst>
          </p:cNvPr>
          <p:cNvSpPr/>
          <p:nvPr/>
        </p:nvSpPr>
        <p:spPr>
          <a:xfrm>
            <a:off x="1452418" y="2828493"/>
            <a:ext cx="3722255" cy="3556721"/>
          </a:xfrm>
          <a:prstGeom prst="rect">
            <a:avLst/>
          </a:prstGeom>
          <a:solidFill>
            <a:srgbClr val="FEE97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BA48106-FBF7-6B61-D9C4-82537FB2F025}"/>
              </a:ext>
            </a:extLst>
          </p:cNvPr>
          <p:cNvSpPr txBox="1"/>
          <p:nvPr/>
        </p:nvSpPr>
        <p:spPr>
          <a:xfrm>
            <a:off x="1843231" y="3759638"/>
            <a:ext cx="2940627" cy="1569660"/>
          </a:xfrm>
          <a:prstGeom prst="rect">
            <a:avLst/>
          </a:prstGeom>
          <a:noFill/>
        </p:spPr>
        <p:txBody>
          <a:bodyPr wrap="square" rtlCol="0">
            <a:spAutoFit/>
          </a:bodyPr>
          <a:lstStyle/>
          <a:p>
            <a:r>
              <a:rPr lang="en-US" sz="2400" dirty="0">
                <a:latin typeface="Abadi ExtraLight" panose="020B0204020104020204" pitchFamily="34" charset="0"/>
              </a:rPr>
              <a:t>Why do you take students into the field?</a:t>
            </a:r>
          </a:p>
          <a:p>
            <a:endParaRPr lang="en-US" sz="2400" dirty="0">
              <a:latin typeface="Abadi ExtraLight" panose="020B0204020104020204" pitchFamily="34" charset="0"/>
            </a:endParaRPr>
          </a:p>
          <a:p>
            <a:r>
              <a:rPr lang="en-US" sz="2400" dirty="0">
                <a:latin typeface="Abadi ExtraLight" panose="020B0204020104020204" pitchFamily="34" charset="0"/>
              </a:rPr>
              <a:t>What are the benefits?</a:t>
            </a:r>
          </a:p>
        </p:txBody>
      </p:sp>
      <p:sp>
        <p:nvSpPr>
          <p:cNvPr id="9" name="TextBox 8">
            <a:extLst>
              <a:ext uri="{FF2B5EF4-FFF2-40B4-BE49-F238E27FC236}">
                <a16:creationId xmlns:a16="http://schemas.microsoft.com/office/drawing/2014/main" id="{8BAD8830-AF2A-1188-1925-9A89053AD724}"/>
              </a:ext>
            </a:extLst>
          </p:cNvPr>
          <p:cNvSpPr txBox="1"/>
          <p:nvPr/>
        </p:nvSpPr>
        <p:spPr>
          <a:xfrm>
            <a:off x="6713969" y="3759638"/>
            <a:ext cx="3403023" cy="1569660"/>
          </a:xfrm>
          <a:prstGeom prst="rect">
            <a:avLst/>
          </a:prstGeom>
          <a:noFill/>
        </p:spPr>
        <p:txBody>
          <a:bodyPr wrap="square" rtlCol="0">
            <a:spAutoFit/>
          </a:bodyPr>
          <a:lstStyle/>
          <a:p>
            <a:pPr algn="ctr"/>
            <a:r>
              <a:rPr lang="en-US" sz="2400" dirty="0">
                <a:latin typeface="Abadi ExtraLight" panose="020B0204020104020204" pitchFamily="34" charset="0"/>
              </a:rPr>
              <a:t>What are the major challenges/ barriers to taking students into the field?</a:t>
            </a:r>
          </a:p>
        </p:txBody>
      </p:sp>
      <p:sp>
        <p:nvSpPr>
          <p:cNvPr id="10" name="TextBox 9">
            <a:extLst>
              <a:ext uri="{FF2B5EF4-FFF2-40B4-BE49-F238E27FC236}">
                <a16:creationId xmlns:a16="http://schemas.microsoft.com/office/drawing/2014/main" id="{0EA3E329-5EA1-278E-A19C-BED44DDC90FA}"/>
              </a:ext>
            </a:extLst>
          </p:cNvPr>
          <p:cNvSpPr txBox="1"/>
          <p:nvPr/>
        </p:nvSpPr>
        <p:spPr>
          <a:xfrm>
            <a:off x="929986" y="1511881"/>
            <a:ext cx="10131137" cy="1200329"/>
          </a:xfrm>
          <a:prstGeom prst="rect">
            <a:avLst/>
          </a:prstGeom>
          <a:noFill/>
        </p:spPr>
        <p:txBody>
          <a:bodyPr wrap="square" rtlCol="0">
            <a:spAutoFit/>
          </a:bodyPr>
          <a:lstStyle/>
          <a:p>
            <a:r>
              <a:rPr lang="en-US" sz="2400" dirty="0">
                <a:latin typeface="Abadi ExtraLight" panose="020B0204020104020204" pitchFamily="34" charset="0"/>
              </a:rPr>
              <a:t>Take 2 note cards and reflect on why you do fieldwork with students. On one card, write some motivating factors, and on the other card, write something that might deter you. </a:t>
            </a:r>
          </a:p>
        </p:txBody>
      </p:sp>
      <p:sp>
        <p:nvSpPr>
          <p:cNvPr id="13" name="TextBox 12">
            <a:extLst>
              <a:ext uri="{FF2B5EF4-FFF2-40B4-BE49-F238E27FC236}">
                <a16:creationId xmlns:a16="http://schemas.microsoft.com/office/drawing/2014/main" id="{E907A129-ECAA-167E-59D3-571396483154}"/>
              </a:ext>
            </a:extLst>
          </p:cNvPr>
          <p:cNvSpPr txBox="1"/>
          <p:nvPr/>
        </p:nvSpPr>
        <p:spPr>
          <a:xfrm>
            <a:off x="1452417" y="2928641"/>
            <a:ext cx="3722254" cy="830997"/>
          </a:xfrm>
          <a:prstGeom prst="rect">
            <a:avLst/>
          </a:prstGeom>
          <a:noFill/>
        </p:spPr>
        <p:txBody>
          <a:bodyPr wrap="square" rtlCol="0">
            <a:spAutoFit/>
          </a:bodyPr>
          <a:lstStyle/>
          <a:p>
            <a:pPr algn="ctr"/>
            <a:r>
              <a:rPr lang="en-US" sz="4800" dirty="0">
                <a:latin typeface="Abadi ExtraLight" panose="020B0204020104020204" pitchFamily="34" charset="0"/>
              </a:rPr>
              <a:t>+</a:t>
            </a:r>
          </a:p>
        </p:txBody>
      </p:sp>
      <p:sp>
        <p:nvSpPr>
          <p:cNvPr id="15" name="TextBox 14">
            <a:extLst>
              <a:ext uri="{FF2B5EF4-FFF2-40B4-BE49-F238E27FC236}">
                <a16:creationId xmlns:a16="http://schemas.microsoft.com/office/drawing/2014/main" id="{9CE4C3A1-043C-C7B8-C236-7ABE97F9FC32}"/>
              </a:ext>
            </a:extLst>
          </p:cNvPr>
          <p:cNvSpPr txBox="1"/>
          <p:nvPr/>
        </p:nvSpPr>
        <p:spPr>
          <a:xfrm>
            <a:off x="6554355" y="2828492"/>
            <a:ext cx="3722254" cy="923330"/>
          </a:xfrm>
          <a:prstGeom prst="rect">
            <a:avLst/>
          </a:prstGeom>
          <a:noFill/>
        </p:spPr>
        <p:txBody>
          <a:bodyPr wrap="square" rtlCol="0">
            <a:spAutoFit/>
          </a:bodyPr>
          <a:lstStyle/>
          <a:p>
            <a:pPr algn="ctr"/>
            <a:r>
              <a:rPr lang="en-US" sz="5400" dirty="0">
                <a:latin typeface="Abadi ExtraLight" panose="020B0204020104020204" pitchFamily="34" charset="0"/>
              </a:rPr>
              <a:t>-</a:t>
            </a:r>
            <a:endParaRPr lang="en-US" sz="2000" dirty="0">
              <a:latin typeface="Abadi ExtraLight" panose="020B0204020104020204" pitchFamily="34" charset="0"/>
            </a:endParaRPr>
          </a:p>
        </p:txBody>
      </p:sp>
    </p:spTree>
    <p:extLst>
      <p:ext uri="{BB962C8B-B14F-4D97-AF65-F5344CB8AC3E}">
        <p14:creationId xmlns:p14="http://schemas.microsoft.com/office/powerpoint/2010/main" val="2151963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AC958-8C7C-4C47-FB27-5B3A5A2250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100EAC-4517-6854-E507-B87BECB58A5D}"/>
              </a:ext>
            </a:extLst>
          </p:cNvPr>
          <p:cNvSpPr>
            <a:spLocks noGrp="1"/>
          </p:cNvSpPr>
          <p:nvPr>
            <p:ph type="title"/>
          </p:nvPr>
        </p:nvSpPr>
        <p:spPr/>
        <p:txBody>
          <a:bodyPr/>
          <a:lstStyle/>
          <a:p>
            <a:r>
              <a:rPr lang="en-US" dirty="0">
                <a:latin typeface="Abadi" panose="020B0604020104020204" pitchFamily="34" charset="0"/>
              </a:rPr>
              <a:t>What is identity?</a:t>
            </a:r>
          </a:p>
        </p:txBody>
      </p:sp>
    </p:spTree>
    <p:extLst>
      <p:ext uri="{BB962C8B-B14F-4D97-AF65-F5344CB8AC3E}">
        <p14:creationId xmlns:p14="http://schemas.microsoft.com/office/powerpoint/2010/main" val="2436284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43900-D5B7-0B57-AFC9-D168E4B3A0C9}"/>
              </a:ext>
            </a:extLst>
          </p:cNvPr>
          <p:cNvSpPr>
            <a:spLocks noGrp="1"/>
          </p:cNvSpPr>
          <p:nvPr>
            <p:ph type="title"/>
          </p:nvPr>
        </p:nvSpPr>
        <p:spPr/>
        <p:txBody>
          <a:bodyPr/>
          <a:lstStyle/>
          <a:p>
            <a:r>
              <a:rPr lang="en-US" dirty="0">
                <a:latin typeface="Abadi" panose="020B0604020104020204" pitchFamily="34" charset="0"/>
              </a:rPr>
              <a:t>What is identity?</a:t>
            </a:r>
          </a:p>
        </p:txBody>
      </p:sp>
      <p:grpSp>
        <p:nvGrpSpPr>
          <p:cNvPr id="14" name="Group 13">
            <a:extLst>
              <a:ext uri="{FF2B5EF4-FFF2-40B4-BE49-F238E27FC236}">
                <a16:creationId xmlns:a16="http://schemas.microsoft.com/office/drawing/2014/main" id="{65B96456-1475-CF2E-A759-EAB4D9AA1B84}"/>
              </a:ext>
            </a:extLst>
          </p:cNvPr>
          <p:cNvGrpSpPr>
            <a:grpSpLocks noChangeAspect="1"/>
          </p:cNvGrpSpPr>
          <p:nvPr/>
        </p:nvGrpSpPr>
        <p:grpSpPr>
          <a:xfrm>
            <a:off x="78244" y="1789283"/>
            <a:ext cx="12113756" cy="2832228"/>
            <a:chOff x="633846" y="1324591"/>
            <a:chExt cx="10460182" cy="2445618"/>
          </a:xfrm>
        </p:grpSpPr>
        <p:pic>
          <p:nvPicPr>
            <p:cNvPr id="7" name="Picture 6">
              <a:extLst>
                <a:ext uri="{FF2B5EF4-FFF2-40B4-BE49-F238E27FC236}">
                  <a16:creationId xmlns:a16="http://schemas.microsoft.com/office/drawing/2014/main" id="{7DFAB8B7-39E5-9367-D77B-8EB6FA8141DB}"/>
                </a:ext>
              </a:extLst>
            </p:cNvPr>
            <p:cNvPicPr>
              <a:picLocks noChangeAspect="1"/>
            </p:cNvPicPr>
            <p:nvPr/>
          </p:nvPicPr>
          <p:blipFill>
            <a:blip r:embed="rId3"/>
            <a:srcRect b="75335"/>
            <a:stretch>
              <a:fillRect/>
            </a:stretch>
          </p:blipFill>
          <p:spPr>
            <a:xfrm>
              <a:off x="633846" y="1324591"/>
              <a:ext cx="10460182" cy="1325563"/>
            </a:xfrm>
            <a:prstGeom prst="rect">
              <a:avLst/>
            </a:prstGeom>
          </p:spPr>
        </p:pic>
        <p:pic>
          <p:nvPicPr>
            <p:cNvPr id="11" name="Picture 10">
              <a:extLst>
                <a:ext uri="{FF2B5EF4-FFF2-40B4-BE49-F238E27FC236}">
                  <a16:creationId xmlns:a16="http://schemas.microsoft.com/office/drawing/2014/main" id="{66A1861E-9EED-A0EF-B0A7-88CC43DE7073}"/>
                </a:ext>
              </a:extLst>
            </p:cNvPr>
            <p:cNvPicPr>
              <a:picLocks noChangeAspect="1"/>
            </p:cNvPicPr>
            <p:nvPr/>
          </p:nvPicPr>
          <p:blipFill>
            <a:blip r:embed="rId3"/>
            <a:srcRect t="34775" b="57201"/>
            <a:stretch>
              <a:fillRect/>
            </a:stretch>
          </p:blipFill>
          <p:spPr>
            <a:xfrm>
              <a:off x="633846" y="2656570"/>
              <a:ext cx="10460182" cy="431222"/>
            </a:xfrm>
            <a:prstGeom prst="rect">
              <a:avLst/>
            </a:prstGeom>
          </p:spPr>
        </p:pic>
        <p:pic>
          <p:nvPicPr>
            <p:cNvPr id="13" name="Picture 12">
              <a:extLst>
                <a:ext uri="{FF2B5EF4-FFF2-40B4-BE49-F238E27FC236}">
                  <a16:creationId xmlns:a16="http://schemas.microsoft.com/office/drawing/2014/main" id="{2089F3EC-3511-3C9B-C424-28C1451D7246}"/>
                </a:ext>
              </a:extLst>
            </p:cNvPr>
            <p:cNvPicPr>
              <a:picLocks noChangeAspect="1"/>
            </p:cNvPicPr>
            <p:nvPr/>
          </p:nvPicPr>
          <p:blipFill>
            <a:blip r:embed="rId3"/>
            <a:srcRect t="51791" b="35642"/>
            <a:stretch>
              <a:fillRect/>
            </a:stretch>
          </p:blipFill>
          <p:spPr>
            <a:xfrm>
              <a:off x="633846" y="3094800"/>
              <a:ext cx="10460182" cy="675409"/>
            </a:xfrm>
            <a:prstGeom prst="rect">
              <a:avLst/>
            </a:prstGeom>
          </p:spPr>
        </p:pic>
      </p:grpSp>
      <p:sp>
        <p:nvSpPr>
          <p:cNvPr id="15" name="TextBox 14">
            <a:extLst>
              <a:ext uri="{FF2B5EF4-FFF2-40B4-BE49-F238E27FC236}">
                <a16:creationId xmlns:a16="http://schemas.microsoft.com/office/drawing/2014/main" id="{4BD595A4-AABB-7825-1345-87EE87FA48BB}"/>
              </a:ext>
            </a:extLst>
          </p:cNvPr>
          <p:cNvSpPr txBox="1"/>
          <p:nvPr/>
        </p:nvSpPr>
        <p:spPr>
          <a:xfrm>
            <a:off x="9646920" y="5129590"/>
            <a:ext cx="2331720" cy="400110"/>
          </a:xfrm>
          <a:prstGeom prst="rect">
            <a:avLst/>
          </a:prstGeom>
          <a:noFill/>
        </p:spPr>
        <p:txBody>
          <a:bodyPr wrap="square" rtlCol="0">
            <a:spAutoFit/>
          </a:bodyPr>
          <a:lstStyle/>
          <a:p>
            <a:r>
              <a:rPr lang="en-US" sz="2000" dirty="0">
                <a:latin typeface="Abadi ExtraLight" panose="020B0204020104020204" pitchFamily="34" charset="0"/>
              </a:rPr>
              <a:t>(Dictionary.com)</a:t>
            </a:r>
          </a:p>
        </p:txBody>
      </p:sp>
    </p:spTree>
    <p:extLst>
      <p:ext uri="{BB962C8B-B14F-4D97-AF65-F5344CB8AC3E}">
        <p14:creationId xmlns:p14="http://schemas.microsoft.com/office/powerpoint/2010/main" val="2503145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74E7B-451B-B16F-90D7-C81A8ACB556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BE3F687-93F3-0C93-1B14-057314F4B2AF}"/>
              </a:ext>
            </a:extLst>
          </p:cNvPr>
          <p:cNvSpPr/>
          <p:nvPr/>
        </p:nvSpPr>
        <p:spPr>
          <a:xfrm>
            <a:off x="6515100" y="2240973"/>
            <a:ext cx="5585114" cy="3506684"/>
          </a:xfrm>
          <a:prstGeom prst="rect">
            <a:avLst/>
          </a:prstGeom>
          <a:solidFill>
            <a:srgbClr val="A6E7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575683-D270-A1B9-D73E-CE6E40842E68}"/>
              </a:ext>
            </a:extLst>
          </p:cNvPr>
          <p:cNvSpPr/>
          <p:nvPr/>
        </p:nvSpPr>
        <p:spPr>
          <a:xfrm>
            <a:off x="6362700" y="2088573"/>
            <a:ext cx="5585114" cy="350668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B0D89EB-93AB-E820-BCBD-1CD6ACBD7C83}"/>
              </a:ext>
            </a:extLst>
          </p:cNvPr>
          <p:cNvSpPr/>
          <p:nvPr/>
        </p:nvSpPr>
        <p:spPr>
          <a:xfrm>
            <a:off x="312817" y="2393373"/>
            <a:ext cx="5585114" cy="3184813"/>
          </a:xfrm>
          <a:prstGeom prst="rect">
            <a:avLst/>
          </a:prstGeom>
          <a:solidFill>
            <a:srgbClr val="FEE97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74B9A7A-7B6E-99CF-E35C-0EA1F8977F5E}"/>
              </a:ext>
            </a:extLst>
          </p:cNvPr>
          <p:cNvSpPr/>
          <p:nvPr/>
        </p:nvSpPr>
        <p:spPr>
          <a:xfrm>
            <a:off x="160417" y="2240973"/>
            <a:ext cx="5585114" cy="318481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8455EA-CA4C-EC32-25E7-5723FB0B9557}"/>
              </a:ext>
            </a:extLst>
          </p:cNvPr>
          <p:cNvSpPr>
            <a:spLocks noGrp="1"/>
          </p:cNvSpPr>
          <p:nvPr>
            <p:ph type="title"/>
          </p:nvPr>
        </p:nvSpPr>
        <p:spPr/>
        <p:txBody>
          <a:bodyPr/>
          <a:lstStyle/>
          <a:p>
            <a:r>
              <a:rPr lang="en-US" dirty="0">
                <a:latin typeface="Abadi" panose="020B0604020104020204" pitchFamily="34" charset="0"/>
              </a:rPr>
              <a:t>What is identity?</a:t>
            </a:r>
          </a:p>
        </p:txBody>
      </p:sp>
      <p:sp>
        <p:nvSpPr>
          <p:cNvPr id="4" name="Content Placeholder 3">
            <a:extLst>
              <a:ext uri="{FF2B5EF4-FFF2-40B4-BE49-F238E27FC236}">
                <a16:creationId xmlns:a16="http://schemas.microsoft.com/office/drawing/2014/main" id="{69AA4302-CFA7-3F49-9831-567D922D89C7}"/>
              </a:ext>
            </a:extLst>
          </p:cNvPr>
          <p:cNvSpPr>
            <a:spLocks noGrp="1"/>
          </p:cNvSpPr>
          <p:nvPr>
            <p:ph sz="half" idx="1"/>
          </p:nvPr>
        </p:nvSpPr>
        <p:spPr>
          <a:xfrm>
            <a:off x="264326" y="2438399"/>
            <a:ext cx="5382491" cy="3890963"/>
          </a:xfrm>
        </p:spPr>
        <p:txBody>
          <a:bodyPr/>
          <a:lstStyle/>
          <a:p>
            <a:pPr marL="0" indent="0" algn="ctr">
              <a:buNone/>
            </a:pPr>
            <a:r>
              <a:rPr lang="en-US" b="1" dirty="0">
                <a:latin typeface="Abadi ExtraLight" panose="020B0204020104020204" pitchFamily="34" charset="0"/>
              </a:rPr>
              <a:t>Personal</a:t>
            </a:r>
            <a:r>
              <a:rPr lang="en-US" dirty="0">
                <a:latin typeface="Abadi ExtraLight" panose="020B0204020104020204" pitchFamily="34" charset="0"/>
              </a:rPr>
              <a:t>  </a:t>
            </a:r>
          </a:p>
          <a:p>
            <a:pPr marL="0" indent="0" algn="just">
              <a:buNone/>
            </a:pPr>
            <a:r>
              <a:rPr lang="en-US" dirty="0">
                <a:latin typeface="Abadi ExtraLight" panose="020B0204020104020204" pitchFamily="34" charset="0"/>
              </a:rPr>
              <a:t>“some distinguishing </a:t>
            </a:r>
            <a:r>
              <a:rPr lang="en-US" b="1" dirty="0">
                <a:latin typeface="Abadi ExtraLight" panose="020B0204020104020204" pitchFamily="34" charset="0"/>
              </a:rPr>
              <a:t>characteristic</a:t>
            </a:r>
            <a:r>
              <a:rPr lang="en-US" dirty="0">
                <a:latin typeface="Abadi ExtraLight" panose="020B0204020104020204" pitchFamily="34" charset="0"/>
              </a:rPr>
              <a:t> (or characteristics) that a person takes a special pride in or views as socially consequential but more-or-less unchangeable.”</a:t>
            </a:r>
          </a:p>
          <a:p>
            <a:endParaRPr lang="en-US" dirty="0">
              <a:latin typeface="Abadi ExtraLight" panose="020B0204020104020204" pitchFamily="34" charset="0"/>
            </a:endParaRPr>
          </a:p>
        </p:txBody>
      </p:sp>
      <p:sp>
        <p:nvSpPr>
          <p:cNvPr id="5" name="Content Placeholder 4">
            <a:extLst>
              <a:ext uri="{FF2B5EF4-FFF2-40B4-BE49-F238E27FC236}">
                <a16:creationId xmlns:a16="http://schemas.microsoft.com/office/drawing/2014/main" id="{3BF45F68-3A07-98B8-465C-76C36CB6818E}"/>
              </a:ext>
            </a:extLst>
          </p:cNvPr>
          <p:cNvSpPr>
            <a:spLocks noGrp="1"/>
          </p:cNvSpPr>
          <p:nvPr>
            <p:ph sz="half" idx="2"/>
          </p:nvPr>
        </p:nvSpPr>
        <p:spPr>
          <a:xfrm>
            <a:off x="6582641" y="2285999"/>
            <a:ext cx="5205846" cy="3890964"/>
          </a:xfrm>
        </p:spPr>
        <p:txBody>
          <a:bodyPr/>
          <a:lstStyle/>
          <a:p>
            <a:pPr marL="0" indent="0" algn="ctr">
              <a:buNone/>
            </a:pPr>
            <a:r>
              <a:rPr lang="en-US" b="1" dirty="0">
                <a:latin typeface="Abadi ExtraLight" panose="020B0204020104020204" pitchFamily="34" charset="0"/>
              </a:rPr>
              <a:t>Social</a:t>
            </a:r>
          </a:p>
          <a:p>
            <a:pPr marL="0" indent="0">
              <a:buNone/>
            </a:pPr>
            <a:r>
              <a:rPr lang="en-US" dirty="0">
                <a:latin typeface="Abadi ExtraLight" panose="020B0204020104020204" pitchFamily="34" charset="0"/>
              </a:rPr>
              <a:t>“the part of an individual’s self-concept which derives from [their] membership of a social group (or groups) together with the value and emotional significance attached to that membership” </a:t>
            </a:r>
          </a:p>
        </p:txBody>
      </p:sp>
      <p:sp>
        <p:nvSpPr>
          <p:cNvPr id="6" name="TextBox 5">
            <a:extLst>
              <a:ext uri="{FF2B5EF4-FFF2-40B4-BE49-F238E27FC236}">
                <a16:creationId xmlns:a16="http://schemas.microsoft.com/office/drawing/2014/main" id="{CD2F3BDA-EE0A-A049-AE44-02BE72AAA820}"/>
              </a:ext>
            </a:extLst>
          </p:cNvPr>
          <p:cNvSpPr txBox="1"/>
          <p:nvPr/>
        </p:nvSpPr>
        <p:spPr>
          <a:xfrm>
            <a:off x="4010250" y="4947988"/>
            <a:ext cx="1699804" cy="369332"/>
          </a:xfrm>
          <a:prstGeom prst="rect">
            <a:avLst/>
          </a:prstGeom>
          <a:noFill/>
        </p:spPr>
        <p:txBody>
          <a:bodyPr wrap="square" rtlCol="0">
            <a:spAutoFit/>
          </a:bodyPr>
          <a:lstStyle/>
          <a:p>
            <a:r>
              <a:rPr lang="en-US" dirty="0">
                <a:latin typeface="Abadi ExtraLight" panose="020B0204020104020204" pitchFamily="34" charset="0"/>
              </a:rPr>
              <a:t>(Fearon, 1999)</a:t>
            </a:r>
          </a:p>
        </p:txBody>
      </p:sp>
      <p:cxnSp>
        <p:nvCxnSpPr>
          <p:cNvPr id="14" name="Straight Connector 13">
            <a:extLst>
              <a:ext uri="{FF2B5EF4-FFF2-40B4-BE49-F238E27FC236}">
                <a16:creationId xmlns:a16="http://schemas.microsoft.com/office/drawing/2014/main" id="{1411FD54-1ECA-A18B-2839-8FD21F3797B9}"/>
              </a:ext>
            </a:extLst>
          </p:cNvPr>
          <p:cNvCxnSpPr>
            <a:cxnSpLocks/>
          </p:cNvCxnSpPr>
          <p:nvPr/>
        </p:nvCxnSpPr>
        <p:spPr>
          <a:xfrm>
            <a:off x="1864527" y="2843646"/>
            <a:ext cx="2145723" cy="0"/>
          </a:xfrm>
          <a:prstGeom prst="line">
            <a:avLst/>
          </a:prstGeom>
          <a:ln cap="rnd">
            <a:headEnd type="diamond"/>
            <a:tailEnd type="diamond"/>
          </a:ln>
        </p:spPr>
        <p:style>
          <a:lnRef idx="2">
            <a:schemeClr val="dk1"/>
          </a:lnRef>
          <a:fillRef idx="0">
            <a:schemeClr val="dk1"/>
          </a:fillRef>
          <a:effectRef idx="1">
            <a:schemeClr val="dk1"/>
          </a:effectRef>
          <a:fontRef idx="minor">
            <a:schemeClr val="tx1"/>
          </a:fontRef>
        </p:style>
      </p:cxnSp>
      <p:cxnSp>
        <p:nvCxnSpPr>
          <p:cNvPr id="16" name="Straight Connector 15">
            <a:extLst>
              <a:ext uri="{FF2B5EF4-FFF2-40B4-BE49-F238E27FC236}">
                <a16:creationId xmlns:a16="http://schemas.microsoft.com/office/drawing/2014/main" id="{754133CC-83DD-D888-B845-FD90E69B5A7C}"/>
              </a:ext>
            </a:extLst>
          </p:cNvPr>
          <p:cNvCxnSpPr>
            <a:cxnSpLocks/>
          </p:cNvCxnSpPr>
          <p:nvPr/>
        </p:nvCxnSpPr>
        <p:spPr>
          <a:xfrm>
            <a:off x="8153401" y="2677392"/>
            <a:ext cx="2145723" cy="0"/>
          </a:xfrm>
          <a:prstGeom prst="line">
            <a:avLst/>
          </a:prstGeom>
          <a:ln>
            <a:headEnd type="diamond"/>
            <a:tailEnd type="diamond"/>
          </a:ln>
        </p:spPr>
        <p:style>
          <a:lnRef idx="2">
            <a:schemeClr val="dk1"/>
          </a:lnRef>
          <a:fillRef idx="0">
            <a:schemeClr val="dk1"/>
          </a:fillRef>
          <a:effectRef idx="1">
            <a:schemeClr val="dk1"/>
          </a:effectRef>
          <a:fontRef idx="minor">
            <a:schemeClr val="tx1"/>
          </a:fontRef>
        </p:style>
      </p:cxnSp>
      <p:sp>
        <p:nvSpPr>
          <p:cNvPr id="18" name="TextBox 17">
            <a:extLst>
              <a:ext uri="{FF2B5EF4-FFF2-40B4-BE49-F238E27FC236}">
                <a16:creationId xmlns:a16="http://schemas.microsoft.com/office/drawing/2014/main" id="{223789AD-C80E-3A2D-CEB6-16915327CE58}"/>
              </a:ext>
            </a:extLst>
          </p:cNvPr>
          <p:cNvSpPr txBox="1"/>
          <p:nvPr/>
        </p:nvSpPr>
        <p:spPr>
          <a:xfrm>
            <a:off x="10299124" y="5134786"/>
            <a:ext cx="1699804" cy="369332"/>
          </a:xfrm>
          <a:prstGeom prst="rect">
            <a:avLst/>
          </a:prstGeom>
          <a:noFill/>
        </p:spPr>
        <p:txBody>
          <a:bodyPr wrap="square" rtlCol="0">
            <a:spAutoFit/>
          </a:bodyPr>
          <a:lstStyle/>
          <a:p>
            <a:r>
              <a:rPr lang="en-US" dirty="0">
                <a:latin typeface="Abadi ExtraLight" panose="020B0204020104020204" pitchFamily="34" charset="0"/>
              </a:rPr>
              <a:t>(Tajfel, 1998)</a:t>
            </a:r>
          </a:p>
        </p:txBody>
      </p:sp>
    </p:spTree>
    <p:extLst>
      <p:ext uri="{BB962C8B-B14F-4D97-AF65-F5344CB8AC3E}">
        <p14:creationId xmlns:p14="http://schemas.microsoft.com/office/powerpoint/2010/main" val="3364630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FA26E-73A7-87AF-0A32-06E2562C5923}"/>
              </a:ext>
            </a:extLst>
          </p:cNvPr>
          <p:cNvSpPr>
            <a:spLocks noGrp="1"/>
          </p:cNvSpPr>
          <p:nvPr>
            <p:ph type="title"/>
          </p:nvPr>
        </p:nvSpPr>
        <p:spPr/>
        <p:txBody>
          <a:bodyPr/>
          <a:lstStyle/>
          <a:p>
            <a:r>
              <a:rPr lang="en-US" dirty="0">
                <a:latin typeface="Abadi" panose="020B0604020104020204" pitchFamily="34" charset="0"/>
              </a:rPr>
              <a:t>What is identity?</a:t>
            </a:r>
          </a:p>
        </p:txBody>
      </p:sp>
      <p:sp>
        <p:nvSpPr>
          <p:cNvPr id="3" name="Content Placeholder 2">
            <a:extLst>
              <a:ext uri="{FF2B5EF4-FFF2-40B4-BE49-F238E27FC236}">
                <a16:creationId xmlns:a16="http://schemas.microsoft.com/office/drawing/2014/main" id="{F4839B5C-6F2D-24BC-9163-D0345D004F15}"/>
              </a:ext>
            </a:extLst>
          </p:cNvPr>
          <p:cNvSpPr>
            <a:spLocks noGrp="1"/>
          </p:cNvSpPr>
          <p:nvPr>
            <p:ph idx="1"/>
          </p:nvPr>
        </p:nvSpPr>
        <p:spPr>
          <a:xfrm>
            <a:off x="838200" y="1825625"/>
            <a:ext cx="6849291" cy="4351338"/>
          </a:xfrm>
        </p:spPr>
        <p:txBody>
          <a:bodyPr/>
          <a:lstStyle/>
          <a:p>
            <a:r>
              <a:rPr lang="en-US" dirty="0">
                <a:latin typeface="Abadi ExtraLight" panose="020B0204020104020204" pitchFamily="34" charset="0"/>
              </a:rPr>
              <a:t>Identity development is a life-long process</a:t>
            </a:r>
          </a:p>
          <a:p>
            <a:endParaRPr lang="en-US" dirty="0">
              <a:latin typeface="Abadi ExtraLight" panose="020B0204020104020204" pitchFamily="34" charset="0"/>
            </a:endParaRPr>
          </a:p>
          <a:p>
            <a:r>
              <a:rPr lang="en-US" dirty="0">
                <a:latin typeface="Abadi ExtraLight" panose="020B0204020104020204" pitchFamily="34" charset="0"/>
              </a:rPr>
              <a:t>Personal and Social identities are intertwined</a:t>
            </a:r>
          </a:p>
          <a:p>
            <a:endParaRPr lang="en-US" dirty="0">
              <a:latin typeface="Abadi ExtraLight" panose="020B0204020104020204" pitchFamily="34" charset="0"/>
            </a:endParaRPr>
          </a:p>
          <a:p>
            <a:r>
              <a:rPr lang="en-US" dirty="0">
                <a:latin typeface="Abadi ExtraLight" panose="020B0204020104020204" pitchFamily="34" charset="0"/>
              </a:rPr>
              <a:t>Values influence identity</a:t>
            </a:r>
          </a:p>
          <a:p>
            <a:endParaRPr lang="en-US" dirty="0">
              <a:latin typeface="Abadi ExtraLight" panose="020B0204020104020204" pitchFamily="34" charset="0"/>
            </a:endParaRPr>
          </a:p>
          <a:p>
            <a:r>
              <a:rPr lang="en-US" dirty="0">
                <a:latin typeface="Abadi ExtraLight" panose="020B0204020104020204" pitchFamily="34" charset="0"/>
              </a:rPr>
              <a:t>Intersectionality of identities</a:t>
            </a:r>
          </a:p>
          <a:p>
            <a:endParaRPr lang="en-US" dirty="0">
              <a:latin typeface="Abadi ExtraLight" panose="020B0204020104020204" pitchFamily="34" charset="0"/>
            </a:endParaRPr>
          </a:p>
        </p:txBody>
      </p:sp>
      <p:graphicFrame>
        <p:nvGraphicFramePr>
          <p:cNvPr id="4" name="Diagram 3">
            <a:extLst>
              <a:ext uri="{FF2B5EF4-FFF2-40B4-BE49-F238E27FC236}">
                <a16:creationId xmlns:a16="http://schemas.microsoft.com/office/drawing/2014/main" id="{21365ED3-1742-29E8-E051-26922E15E5D3}"/>
              </a:ext>
            </a:extLst>
          </p:cNvPr>
          <p:cNvGraphicFramePr/>
          <p:nvPr>
            <p:extLst>
              <p:ext uri="{D42A27DB-BD31-4B8C-83A1-F6EECF244321}">
                <p14:modId xmlns:p14="http://schemas.microsoft.com/office/powerpoint/2010/main" val="2554830503"/>
              </p:ext>
            </p:extLst>
          </p:nvPr>
        </p:nvGraphicFramePr>
        <p:xfrm>
          <a:off x="7112726" y="228600"/>
          <a:ext cx="5453743" cy="38600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AE9143A8-9AFE-227E-40B1-1F85938BE09F}"/>
              </a:ext>
            </a:extLst>
          </p:cNvPr>
          <p:cNvSpPr txBox="1"/>
          <p:nvPr/>
        </p:nvSpPr>
        <p:spPr>
          <a:xfrm>
            <a:off x="8987608" y="1825625"/>
            <a:ext cx="1783081" cy="646331"/>
          </a:xfrm>
          <a:prstGeom prst="rect">
            <a:avLst/>
          </a:prstGeom>
          <a:noFill/>
        </p:spPr>
        <p:txBody>
          <a:bodyPr wrap="square" rtlCol="0">
            <a:spAutoFit/>
          </a:bodyPr>
          <a:lstStyle/>
          <a:p>
            <a:pPr algn="ctr"/>
            <a:r>
              <a:rPr lang="en-US" dirty="0">
                <a:latin typeface="Abadi ExtraLight" panose="020B0204020104020204" pitchFamily="34" charset="0"/>
              </a:rPr>
              <a:t>(Crocetti, Rubini, &amp; </a:t>
            </a:r>
            <a:r>
              <a:rPr lang="en-US" dirty="0" err="1">
                <a:latin typeface="Abadi ExtraLight" panose="020B0204020104020204" pitchFamily="34" charset="0"/>
              </a:rPr>
              <a:t>Meeus</a:t>
            </a:r>
            <a:r>
              <a:rPr lang="en-US" dirty="0">
                <a:latin typeface="Abadi ExtraLight" panose="020B0204020104020204" pitchFamily="34" charset="0"/>
              </a:rPr>
              <a:t>, 2008)</a:t>
            </a:r>
          </a:p>
        </p:txBody>
      </p:sp>
      <p:sp>
        <p:nvSpPr>
          <p:cNvPr id="7" name="TextBox 6">
            <a:extLst>
              <a:ext uri="{FF2B5EF4-FFF2-40B4-BE49-F238E27FC236}">
                <a16:creationId xmlns:a16="http://schemas.microsoft.com/office/drawing/2014/main" id="{371E36C6-9B3D-0B4B-B206-BDB51C314B65}"/>
              </a:ext>
            </a:extLst>
          </p:cNvPr>
          <p:cNvSpPr txBox="1"/>
          <p:nvPr/>
        </p:nvSpPr>
        <p:spPr>
          <a:xfrm>
            <a:off x="7602582" y="5853797"/>
            <a:ext cx="1783081" cy="646331"/>
          </a:xfrm>
          <a:prstGeom prst="rect">
            <a:avLst/>
          </a:prstGeom>
          <a:noFill/>
        </p:spPr>
        <p:txBody>
          <a:bodyPr wrap="square" rtlCol="0">
            <a:spAutoFit/>
          </a:bodyPr>
          <a:lstStyle/>
          <a:p>
            <a:pPr algn="ctr"/>
            <a:r>
              <a:rPr lang="en-US" dirty="0">
                <a:latin typeface="Abadi ExtraLight" panose="020B0204020104020204" pitchFamily="34" charset="0"/>
              </a:rPr>
              <a:t>Erik Erickson (1950,1968) </a:t>
            </a:r>
          </a:p>
        </p:txBody>
      </p:sp>
      <p:pic>
        <p:nvPicPr>
          <p:cNvPr id="8" name="Picture 7" descr="Erik H. Erikson - Psykoanalytiker og psykolog - Lex">
            <a:extLst>
              <a:ext uri="{FF2B5EF4-FFF2-40B4-BE49-F238E27FC236}">
                <a16:creationId xmlns:a16="http://schemas.microsoft.com/office/drawing/2014/main" id="{3409CACE-1F48-702E-BAA0-8252BEB8D625}"/>
              </a:ext>
            </a:extLst>
          </p:cNvPr>
          <p:cNvPicPr>
            <a:picLocks noChangeAspect="1"/>
          </p:cNvPicPr>
          <p:nvPr/>
        </p:nvPicPr>
        <p:blipFill>
          <a:blip r:embed="rId7"/>
          <a:stretch>
            <a:fillRect/>
          </a:stretch>
        </p:blipFill>
        <p:spPr>
          <a:xfrm>
            <a:off x="9334863" y="4123777"/>
            <a:ext cx="1584234" cy="2376351"/>
          </a:xfrm>
          <a:prstGeom prst="rect">
            <a:avLst/>
          </a:prstGeom>
        </p:spPr>
      </p:pic>
    </p:spTree>
    <p:extLst>
      <p:ext uri="{BB962C8B-B14F-4D97-AF65-F5344CB8AC3E}">
        <p14:creationId xmlns:p14="http://schemas.microsoft.com/office/powerpoint/2010/main" val="16274322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10400</TotalTime>
  <Words>950</Words>
  <Application>Microsoft Office PowerPoint</Application>
  <PresentationFormat>Widescreen</PresentationFormat>
  <Paragraphs>206</Paragraphs>
  <Slides>23</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Abadi</vt:lpstr>
      <vt:lpstr>Abadi ExtraLight</vt:lpstr>
      <vt:lpstr>Aptos</vt:lpstr>
      <vt:lpstr>Aptos Display</vt:lpstr>
      <vt:lpstr>Arial</vt:lpstr>
      <vt:lpstr>Office Theme</vt:lpstr>
      <vt:lpstr>Entrance Activity</vt:lpstr>
      <vt:lpstr>Identity as a tool  Empowering students to bring their whole selves to the field</vt:lpstr>
      <vt:lpstr>Agenda</vt:lpstr>
      <vt:lpstr>Introductions </vt:lpstr>
      <vt:lpstr>Entrance Activity</vt:lpstr>
      <vt:lpstr>What is identity?</vt:lpstr>
      <vt:lpstr>What is identity?</vt:lpstr>
      <vt:lpstr>What is identity?</vt:lpstr>
      <vt:lpstr>What is identity?</vt:lpstr>
      <vt:lpstr>Identity in the Field</vt:lpstr>
      <vt:lpstr>Identity in the Field</vt:lpstr>
      <vt:lpstr>Break</vt:lpstr>
      <vt:lpstr>Cahaba Case Study</vt:lpstr>
      <vt:lpstr>Identity Considerations</vt:lpstr>
      <vt:lpstr>Identity Considerations</vt:lpstr>
      <vt:lpstr>Identity Considerations</vt:lpstr>
      <vt:lpstr>Tools for Bringing Identity into the Field </vt:lpstr>
      <vt:lpstr>Tools for Bringing Identity into the Field </vt:lpstr>
      <vt:lpstr>Tools for Bringing Identity into the Field </vt:lpstr>
      <vt:lpstr>Tools for Bringing Identity into the Field </vt:lpstr>
      <vt:lpstr>Practice</vt:lpstr>
      <vt:lpstr>Cahaba Success Story</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Bradlee Wahid Cotton</dc:creator>
  <cp:lastModifiedBy>Bradlee Wahid Cotton</cp:lastModifiedBy>
  <cp:revision>1</cp:revision>
  <dcterms:created xsi:type="dcterms:W3CDTF">2026-07-14T15:44:11Z</dcterms:created>
  <dcterms:modified xsi:type="dcterms:W3CDTF">2026-07-23T16:57:42Z</dcterms:modified>
</cp:coreProperties>
</file>