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6" r:id="rId4"/>
  </p:sldMasterIdLst>
  <p:notesMasterIdLst>
    <p:notesMasterId r:id="rId48"/>
  </p:notesMasterIdLst>
  <p:sldIdLst>
    <p:sldId id="285" r:id="rId5"/>
    <p:sldId id="390" r:id="rId6"/>
    <p:sldId id="422" r:id="rId7"/>
    <p:sldId id="394" r:id="rId8"/>
    <p:sldId id="406" r:id="rId9"/>
    <p:sldId id="403" r:id="rId10"/>
    <p:sldId id="410" r:id="rId11"/>
    <p:sldId id="408" r:id="rId12"/>
    <p:sldId id="409" r:id="rId13"/>
    <p:sldId id="391" r:id="rId14"/>
    <p:sldId id="340" r:id="rId15"/>
    <p:sldId id="381" r:id="rId16"/>
    <p:sldId id="396" r:id="rId17"/>
    <p:sldId id="395" r:id="rId18"/>
    <p:sldId id="392" r:id="rId19"/>
    <p:sldId id="393" r:id="rId20"/>
    <p:sldId id="418" r:id="rId21"/>
    <p:sldId id="357" r:id="rId22"/>
    <p:sldId id="382" r:id="rId23"/>
    <p:sldId id="399" r:id="rId24"/>
    <p:sldId id="400" r:id="rId25"/>
    <p:sldId id="401" r:id="rId26"/>
    <p:sldId id="419" r:id="rId27"/>
    <p:sldId id="372" r:id="rId28"/>
    <p:sldId id="420" r:id="rId29"/>
    <p:sldId id="415" r:id="rId30"/>
    <p:sldId id="385" r:id="rId31"/>
    <p:sldId id="389" r:id="rId32"/>
    <p:sldId id="388" r:id="rId33"/>
    <p:sldId id="369" r:id="rId34"/>
    <p:sldId id="368" r:id="rId35"/>
    <p:sldId id="373" r:id="rId36"/>
    <p:sldId id="296" r:id="rId37"/>
    <p:sldId id="294" r:id="rId38"/>
    <p:sldId id="423" r:id="rId39"/>
    <p:sldId id="339" r:id="rId40"/>
    <p:sldId id="402" r:id="rId41"/>
    <p:sldId id="378" r:id="rId42"/>
    <p:sldId id="305" r:id="rId43"/>
    <p:sldId id="290" r:id="rId44"/>
    <p:sldId id="405" r:id="rId45"/>
    <p:sldId id="312" r:id="rId46"/>
    <p:sldId id="39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8D061D-E754-9CD8-9FCD-A5791E429342}" name="Celina A. Suarez" initials="CS" userId="S::casuarez@uark.edu::d1c6c8c4-95c7-45ae-99cc-d18f6b2792ed" providerId="AD"/>
  <p188:author id="{1B1451F4-43FA-B095-86BC-9C895D3D24AD}" name="Danielle Oberg" initials="DO" userId="S::deoberg@uark.edu::51789a17-9ea7-48e2-94a9-9f2f9f1bc2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80" autoAdjust="0"/>
    <p:restoredTop sz="91002" autoAdjust="0"/>
  </p:normalViewPr>
  <p:slideViewPr>
    <p:cSldViewPr snapToGrid="0">
      <p:cViewPr varScale="1">
        <p:scale>
          <a:sx n="101" d="100"/>
          <a:sy n="101" d="100"/>
        </p:scale>
        <p:origin x="7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Oberg" userId="51789a17-9ea7-48e2-94a9-9f2f9f1bc216" providerId="ADAL" clId="{135DBAE5-5657-7F40-99AC-E9E6E881D1FF}"/>
    <pc:docChg chg="undo custSel addSld delSld modSld sldOrd">
      <pc:chgData name="Danielle Oberg" userId="51789a17-9ea7-48e2-94a9-9f2f9f1bc216" providerId="ADAL" clId="{135DBAE5-5657-7F40-99AC-E9E6E881D1FF}" dt="2023-06-01T19:48:36.288" v="3610" actId="2696"/>
      <pc:docMkLst>
        <pc:docMk/>
      </pc:docMkLst>
      <pc:sldChg chg="addSp delSp modSp mod">
        <pc:chgData name="Danielle Oberg" userId="51789a17-9ea7-48e2-94a9-9f2f9f1bc216" providerId="ADAL" clId="{135DBAE5-5657-7F40-99AC-E9E6E881D1FF}" dt="2023-05-30T22:16:00.397" v="2333" actId="1035"/>
        <pc:sldMkLst>
          <pc:docMk/>
          <pc:sldMk cId="2457935707" sldId="294"/>
        </pc:sldMkLst>
        <pc:spChg chg="mod">
          <ac:chgData name="Danielle Oberg" userId="51789a17-9ea7-48e2-94a9-9f2f9f1bc216" providerId="ADAL" clId="{135DBAE5-5657-7F40-99AC-E9E6E881D1FF}" dt="2023-05-30T22:13:37.040" v="2283" actId="1076"/>
          <ac:spMkLst>
            <pc:docMk/>
            <pc:sldMk cId="2457935707" sldId="294"/>
            <ac:spMk id="5" creationId="{472DDF07-B5F0-DD45-BD81-2C11062D684E}"/>
          </ac:spMkLst>
        </pc:spChg>
        <pc:spChg chg="del mod">
          <ac:chgData name="Danielle Oberg" userId="51789a17-9ea7-48e2-94a9-9f2f9f1bc216" providerId="ADAL" clId="{135DBAE5-5657-7F40-99AC-E9E6E881D1FF}" dt="2023-05-30T22:14:39.931" v="2291" actId="478"/>
          <ac:spMkLst>
            <pc:docMk/>
            <pc:sldMk cId="2457935707" sldId="294"/>
            <ac:spMk id="6" creationId="{B3D8169F-C3A9-C5F9-AFE5-92CBB68493E5}"/>
          </ac:spMkLst>
        </pc:spChg>
        <pc:spChg chg="add del mod">
          <ac:chgData name="Danielle Oberg" userId="51789a17-9ea7-48e2-94a9-9f2f9f1bc216" providerId="ADAL" clId="{135DBAE5-5657-7F40-99AC-E9E6E881D1FF}" dt="2023-05-30T22:14:41.938" v="2292" actId="478"/>
          <ac:spMkLst>
            <pc:docMk/>
            <pc:sldMk cId="2457935707" sldId="294"/>
            <ac:spMk id="7" creationId="{F2FA273F-6506-0813-AD74-A5E2A28459B3}"/>
          </ac:spMkLst>
        </pc:spChg>
        <pc:spChg chg="mod">
          <ac:chgData name="Danielle Oberg" userId="51789a17-9ea7-48e2-94a9-9f2f9f1bc216" providerId="ADAL" clId="{135DBAE5-5657-7F40-99AC-E9E6E881D1FF}" dt="2023-05-30T22:16:00.397" v="2333" actId="1035"/>
          <ac:spMkLst>
            <pc:docMk/>
            <pc:sldMk cId="2457935707" sldId="294"/>
            <ac:spMk id="28" creationId="{B665AC41-07E1-A25C-7661-3C6BC0C4DBB2}"/>
          </ac:spMkLst>
        </pc:spChg>
        <pc:spChg chg="mod">
          <ac:chgData name="Danielle Oberg" userId="51789a17-9ea7-48e2-94a9-9f2f9f1bc216" providerId="ADAL" clId="{135DBAE5-5657-7F40-99AC-E9E6E881D1FF}" dt="2023-05-30T22:15:27.523" v="2301" actId="1076"/>
          <ac:spMkLst>
            <pc:docMk/>
            <pc:sldMk cId="2457935707" sldId="294"/>
            <ac:spMk id="33" creationId="{4EFE1FD4-0B90-0745-8791-3CB1BCA82057}"/>
          </ac:spMkLst>
        </pc:spChg>
        <pc:cxnChg chg="mod">
          <ac:chgData name="Danielle Oberg" userId="51789a17-9ea7-48e2-94a9-9f2f9f1bc216" providerId="ADAL" clId="{135DBAE5-5657-7F40-99AC-E9E6E881D1FF}" dt="2023-05-30T22:15:54.444" v="2326" actId="1035"/>
          <ac:cxnSpMkLst>
            <pc:docMk/>
            <pc:sldMk cId="2457935707" sldId="294"/>
            <ac:cxnSpMk id="29" creationId="{80392497-0B18-0E8C-E019-CB165032DE65}"/>
          </ac:cxnSpMkLst>
        </pc:cxnChg>
      </pc:sldChg>
      <pc:sldChg chg="modSp mod">
        <pc:chgData name="Danielle Oberg" userId="51789a17-9ea7-48e2-94a9-9f2f9f1bc216" providerId="ADAL" clId="{135DBAE5-5657-7F40-99AC-E9E6E881D1FF}" dt="2023-06-01T19:39:37.063" v="3609" actId="403"/>
        <pc:sldMkLst>
          <pc:docMk/>
          <pc:sldMk cId="3195852967" sldId="312"/>
        </pc:sldMkLst>
        <pc:spChg chg="mod">
          <ac:chgData name="Danielle Oberg" userId="51789a17-9ea7-48e2-94a9-9f2f9f1bc216" providerId="ADAL" clId="{135DBAE5-5657-7F40-99AC-E9E6E881D1FF}" dt="2023-06-01T19:39:37.063" v="3609" actId="403"/>
          <ac:spMkLst>
            <pc:docMk/>
            <pc:sldMk cId="3195852967" sldId="312"/>
            <ac:spMk id="3" creationId="{66D4F88F-6000-3573-B714-D5FC6DA59803}"/>
          </ac:spMkLst>
        </pc:spChg>
      </pc:sldChg>
      <pc:sldChg chg="addSp delSp modSp del mod ord">
        <pc:chgData name="Danielle Oberg" userId="51789a17-9ea7-48e2-94a9-9f2f9f1bc216" providerId="ADAL" clId="{135DBAE5-5657-7F40-99AC-E9E6E881D1FF}" dt="2023-06-01T19:01:30.154" v="3234" actId="2696"/>
        <pc:sldMkLst>
          <pc:docMk/>
          <pc:sldMk cId="1069000413" sldId="320"/>
        </pc:sldMkLst>
        <pc:spChg chg="del">
          <ac:chgData name="Danielle Oberg" userId="51789a17-9ea7-48e2-94a9-9f2f9f1bc216" providerId="ADAL" clId="{135DBAE5-5657-7F40-99AC-E9E6E881D1FF}" dt="2023-04-21T18:16:37.084" v="951" actId="478"/>
          <ac:spMkLst>
            <pc:docMk/>
            <pc:sldMk cId="1069000413" sldId="320"/>
            <ac:spMk id="9" creationId="{5428536B-6686-34B0-0B10-0C4B306B6398}"/>
          </ac:spMkLst>
        </pc:spChg>
        <pc:picChg chg="add mod">
          <ac:chgData name="Danielle Oberg" userId="51789a17-9ea7-48e2-94a9-9f2f9f1bc216" providerId="ADAL" clId="{135DBAE5-5657-7F40-99AC-E9E6E881D1FF}" dt="2023-04-21T18:16:57.977" v="960" actId="1076"/>
          <ac:picMkLst>
            <pc:docMk/>
            <pc:sldMk cId="1069000413" sldId="320"/>
            <ac:picMk id="4" creationId="{C1CEA78E-23EA-91E5-7526-B859A6F064DC}"/>
          </ac:picMkLst>
        </pc:picChg>
        <pc:picChg chg="add mod">
          <ac:chgData name="Danielle Oberg" userId="51789a17-9ea7-48e2-94a9-9f2f9f1bc216" providerId="ADAL" clId="{135DBAE5-5657-7F40-99AC-E9E6E881D1FF}" dt="2023-04-21T18:16:57.977" v="960" actId="1076"/>
          <ac:picMkLst>
            <pc:docMk/>
            <pc:sldMk cId="1069000413" sldId="320"/>
            <ac:picMk id="5" creationId="{23B53A5C-54FF-8B8D-7733-983E6C75473C}"/>
          </ac:picMkLst>
        </pc:picChg>
        <pc:picChg chg="del">
          <ac:chgData name="Danielle Oberg" userId="51789a17-9ea7-48e2-94a9-9f2f9f1bc216" providerId="ADAL" clId="{135DBAE5-5657-7F40-99AC-E9E6E881D1FF}" dt="2023-04-21T18:16:37.668" v="952" actId="478"/>
          <ac:picMkLst>
            <pc:docMk/>
            <pc:sldMk cId="1069000413" sldId="320"/>
            <ac:picMk id="6" creationId="{06689B18-CC74-85EC-077E-B92C94625FB6}"/>
          </ac:picMkLst>
        </pc:picChg>
        <pc:picChg chg="del">
          <ac:chgData name="Danielle Oberg" userId="51789a17-9ea7-48e2-94a9-9f2f9f1bc216" providerId="ADAL" clId="{135DBAE5-5657-7F40-99AC-E9E6E881D1FF}" dt="2023-04-21T18:16:38.355" v="953" actId="478"/>
          <ac:picMkLst>
            <pc:docMk/>
            <pc:sldMk cId="1069000413" sldId="320"/>
            <ac:picMk id="1028" creationId="{4D75D32A-E887-2566-BF08-8BC42DAACE4E}"/>
          </ac:picMkLst>
        </pc:picChg>
        <pc:cxnChg chg="add mod">
          <ac:chgData name="Danielle Oberg" userId="51789a17-9ea7-48e2-94a9-9f2f9f1bc216" providerId="ADAL" clId="{135DBAE5-5657-7F40-99AC-E9E6E881D1FF}" dt="2023-04-21T18:16:57.977" v="960" actId="1076"/>
          <ac:cxnSpMkLst>
            <pc:docMk/>
            <pc:sldMk cId="1069000413" sldId="320"/>
            <ac:cxnSpMk id="7" creationId="{96AAE933-41B5-6C67-8947-06B0276A93CF}"/>
          </ac:cxnSpMkLst>
        </pc:cxnChg>
        <pc:cxnChg chg="add mod">
          <ac:chgData name="Danielle Oberg" userId="51789a17-9ea7-48e2-94a9-9f2f9f1bc216" providerId="ADAL" clId="{135DBAE5-5657-7F40-99AC-E9E6E881D1FF}" dt="2023-04-21T18:16:57.977" v="960" actId="1076"/>
          <ac:cxnSpMkLst>
            <pc:docMk/>
            <pc:sldMk cId="1069000413" sldId="320"/>
            <ac:cxnSpMk id="8" creationId="{7F4686A7-0E0C-F2AF-1ECF-C693866BA2E3}"/>
          </ac:cxnSpMkLst>
        </pc:cxnChg>
      </pc:sldChg>
      <pc:sldChg chg="addSp modSp mod setBg">
        <pc:chgData name="Danielle Oberg" userId="51789a17-9ea7-48e2-94a9-9f2f9f1bc216" providerId="ADAL" clId="{135DBAE5-5657-7F40-99AC-E9E6E881D1FF}" dt="2023-05-25T21:31:41.241" v="2205" actId="26606"/>
        <pc:sldMkLst>
          <pc:docMk/>
          <pc:sldMk cId="2582498132" sldId="339"/>
        </pc:sldMkLst>
        <pc:spChg chg="mod">
          <ac:chgData name="Danielle Oberg" userId="51789a17-9ea7-48e2-94a9-9f2f9f1bc216" providerId="ADAL" clId="{135DBAE5-5657-7F40-99AC-E9E6E881D1FF}" dt="2023-05-25T21:31:41.241" v="2205" actId="26606"/>
          <ac:spMkLst>
            <pc:docMk/>
            <pc:sldMk cId="2582498132" sldId="339"/>
            <ac:spMk id="2" creationId="{9F9E4BF0-B92E-C821-DEBD-144AF7D68661}"/>
          </ac:spMkLst>
        </pc:spChg>
        <pc:spChg chg="mod">
          <ac:chgData name="Danielle Oberg" userId="51789a17-9ea7-48e2-94a9-9f2f9f1bc216" providerId="ADAL" clId="{135DBAE5-5657-7F40-99AC-E9E6E881D1FF}" dt="2023-05-25T21:31:41.241" v="2205" actId="26606"/>
          <ac:spMkLst>
            <pc:docMk/>
            <pc:sldMk cId="2582498132" sldId="339"/>
            <ac:spMk id="5" creationId="{FBB05DAE-8BBA-5E6F-25C8-A84ADDA65159}"/>
          </ac:spMkLst>
        </pc:spChg>
        <pc:picChg chg="add mod ord">
          <ac:chgData name="Danielle Oberg" userId="51789a17-9ea7-48e2-94a9-9f2f9f1bc216" providerId="ADAL" clId="{135DBAE5-5657-7F40-99AC-E9E6E881D1FF}" dt="2023-05-25T21:31:41.241" v="2205" actId="26606"/>
          <ac:picMkLst>
            <pc:docMk/>
            <pc:sldMk cId="2582498132" sldId="339"/>
            <ac:picMk id="5122" creationId="{B637DBD4-A1D8-0E34-7BAC-92E1B45E0EB3}"/>
          </ac:picMkLst>
        </pc:picChg>
      </pc:sldChg>
      <pc:sldChg chg="addSp modSp mod">
        <pc:chgData name="Danielle Oberg" userId="51789a17-9ea7-48e2-94a9-9f2f9f1bc216" providerId="ADAL" clId="{135DBAE5-5657-7F40-99AC-E9E6E881D1FF}" dt="2023-06-01T19:01:11.235" v="3230" actId="1076"/>
        <pc:sldMkLst>
          <pc:docMk/>
          <pc:sldMk cId="3339703669" sldId="340"/>
        </pc:sldMkLst>
        <pc:spChg chg="add mod">
          <ac:chgData name="Danielle Oberg" userId="51789a17-9ea7-48e2-94a9-9f2f9f1bc216" providerId="ADAL" clId="{135DBAE5-5657-7F40-99AC-E9E6E881D1FF}" dt="2023-06-01T19:01:11.235" v="3230" actId="1076"/>
          <ac:spMkLst>
            <pc:docMk/>
            <pc:sldMk cId="3339703669" sldId="340"/>
            <ac:spMk id="3" creationId="{645BA843-53C1-3274-59FD-CD7B5857D7AA}"/>
          </ac:spMkLst>
        </pc:spChg>
      </pc:sldChg>
      <pc:sldChg chg="addSp modSp mod setBg">
        <pc:chgData name="Danielle Oberg" userId="51789a17-9ea7-48e2-94a9-9f2f9f1bc216" providerId="ADAL" clId="{135DBAE5-5657-7F40-99AC-E9E6E881D1FF}" dt="2023-06-01T19:15:35.576" v="3352" actId="27636"/>
        <pc:sldMkLst>
          <pc:docMk/>
          <pc:sldMk cId="1647185813" sldId="369"/>
        </pc:sldMkLst>
        <pc:spChg chg="mod">
          <ac:chgData name="Danielle Oberg" userId="51789a17-9ea7-48e2-94a9-9f2f9f1bc216" providerId="ADAL" clId="{135DBAE5-5657-7F40-99AC-E9E6E881D1FF}" dt="2023-05-25T21:31:28.870" v="2203" actId="26606"/>
          <ac:spMkLst>
            <pc:docMk/>
            <pc:sldMk cId="1647185813" sldId="369"/>
            <ac:spMk id="5" creationId="{EB772354-50F3-15DC-9399-EA2BDE57D287}"/>
          </ac:spMkLst>
        </pc:spChg>
        <pc:spChg chg="mod">
          <ac:chgData name="Danielle Oberg" userId="51789a17-9ea7-48e2-94a9-9f2f9f1bc216" providerId="ADAL" clId="{135DBAE5-5657-7F40-99AC-E9E6E881D1FF}" dt="2023-06-01T19:15:35.576" v="3352" actId="27636"/>
          <ac:spMkLst>
            <pc:docMk/>
            <pc:sldMk cId="1647185813" sldId="369"/>
            <ac:spMk id="6" creationId="{7035882B-1DCC-F91C-48CC-3F9DD0EF7E16}"/>
          </ac:spMkLst>
        </pc:spChg>
        <pc:picChg chg="add mod ord">
          <ac:chgData name="Danielle Oberg" userId="51789a17-9ea7-48e2-94a9-9f2f9f1bc216" providerId="ADAL" clId="{135DBAE5-5657-7F40-99AC-E9E6E881D1FF}" dt="2023-05-25T21:31:28.870" v="2203" actId="26606"/>
          <ac:picMkLst>
            <pc:docMk/>
            <pc:sldMk cId="1647185813" sldId="369"/>
            <ac:picMk id="4098" creationId="{22694316-EE9D-9C4F-F697-14D5031425AA}"/>
          </ac:picMkLst>
        </pc:picChg>
      </pc:sldChg>
      <pc:sldChg chg="modSp mod">
        <pc:chgData name="Danielle Oberg" userId="51789a17-9ea7-48e2-94a9-9f2f9f1bc216" providerId="ADAL" clId="{135DBAE5-5657-7F40-99AC-E9E6E881D1FF}" dt="2023-04-28T18:39:05.717" v="1777" actId="14100"/>
        <pc:sldMkLst>
          <pc:docMk/>
          <pc:sldMk cId="3097093669" sldId="371"/>
        </pc:sldMkLst>
        <pc:spChg chg="mod">
          <ac:chgData name="Danielle Oberg" userId="51789a17-9ea7-48e2-94a9-9f2f9f1bc216" providerId="ADAL" clId="{135DBAE5-5657-7F40-99AC-E9E6E881D1FF}" dt="2023-04-28T18:39:05.717" v="1777" actId="14100"/>
          <ac:spMkLst>
            <pc:docMk/>
            <pc:sldMk cId="3097093669" sldId="371"/>
            <ac:spMk id="3" creationId="{ECDAD790-8047-1B7C-20C8-2F1F222E1420}"/>
          </ac:spMkLst>
        </pc:spChg>
      </pc:sldChg>
      <pc:sldChg chg="modSp mod">
        <pc:chgData name="Danielle Oberg" userId="51789a17-9ea7-48e2-94a9-9f2f9f1bc216" providerId="ADAL" clId="{135DBAE5-5657-7F40-99AC-E9E6E881D1FF}" dt="2023-06-01T19:00:43.970" v="3228" actId="207"/>
        <pc:sldMkLst>
          <pc:docMk/>
          <pc:sldMk cId="2138468681" sldId="372"/>
        </pc:sldMkLst>
        <pc:spChg chg="mod">
          <ac:chgData name="Danielle Oberg" userId="51789a17-9ea7-48e2-94a9-9f2f9f1bc216" providerId="ADAL" clId="{135DBAE5-5657-7F40-99AC-E9E6E881D1FF}" dt="2023-06-01T19:00:43.970" v="3228" actId="207"/>
          <ac:spMkLst>
            <pc:docMk/>
            <pc:sldMk cId="2138468681" sldId="372"/>
            <ac:spMk id="1032" creationId="{1FD44838-C5F3-8C94-A81A-441CB6100C7E}"/>
          </ac:spMkLst>
        </pc:spChg>
      </pc:sldChg>
      <pc:sldChg chg="addSp modSp mod">
        <pc:chgData name="Danielle Oberg" userId="51789a17-9ea7-48e2-94a9-9f2f9f1bc216" providerId="ADAL" clId="{135DBAE5-5657-7F40-99AC-E9E6E881D1FF}" dt="2023-06-01T19:01:18.031" v="3232" actId="1076"/>
        <pc:sldMkLst>
          <pc:docMk/>
          <pc:sldMk cId="3251337834" sldId="381"/>
        </pc:sldMkLst>
        <pc:spChg chg="add mod">
          <ac:chgData name="Danielle Oberg" userId="51789a17-9ea7-48e2-94a9-9f2f9f1bc216" providerId="ADAL" clId="{135DBAE5-5657-7F40-99AC-E9E6E881D1FF}" dt="2023-06-01T19:01:18.031" v="3232" actId="1076"/>
          <ac:spMkLst>
            <pc:docMk/>
            <pc:sldMk cId="3251337834" sldId="381"/>
            <ac:spMk id="3" creationId="{CC1C8E0B-8038-CABA-2192-46AA90CD64C7}"/>
          </ac:spMkLst>
        </pc:spChg>
      </pc:sldChg>
      <pc:sldChg chg="modSp mod">
        <pc:chgData name="Danielle Oberg" userId="51789a17-9ea7-48e2-94a9-9f2f9f1bc216" providerId="ADAL" clId="{135DBAE5-5657-7F40-99AC-E9E6E881D1FF}" dt="2023-06-01T18:59:50.758" v="3226" actId="27636"/>
        <pc:sldMkLst>
          <pc:docMk/>
          <pc:sldMk cId="342847928" sldId="382"/>
        </pc:sldMkLst>
        <pc:spChg chg="mod">
          <ac:chgData name="Danielle Oberg" userId="51789a17-9ea7-48e2-94a9-9f2f9f1bc216" providerId="ADAL" clId="{135DBAE5-5657-7F40-99AC-E9E6E881D1FF}" dt="2023-06-01T18:59:50.758" v="3226" actId="27636"/>
          <ac:spMkLst>
            <pc:docMk/>
            <pc:sldMk cId="342847928" sldId="382"/>
            <ac:spMk id="2" creationId="{EA44A91F-3D07-FE74-46B0-1C0811E7F3B2}"/>
          </ac:spMkLst>
        </pc:spChg>
        <pc:spChg chg="mod">
          <ac:chgData name="Danielle Oberg" userId="51789a17-9ea7-48e2-94a9-9f2f9f1bc216" providerId="ADAL" clId="{135DBAE5-5657-7F40-99AC-E9E6E881D1FF}" dt="2023-06-01T18:59:42.404" v="3224" actId="403"/>
          <ac:spMkLst>
            <pc:docMk/>
            <pc:sldMk cId="342847928" sldId="382"/>
            <ac:spMk id="1035" creationId="{1FDF422F-164D-7396-7964-8913AC4502F0}"/>
          </ac:spMkLst>
        </pc:spChg>
      </pc:sldChg>
      <pc:sldChg chg="addSp delSp modSp mod ord setBg setClrOvrMap">
        <pc:chgData name="Danielle Oberg" userId="51789a17-9ea7-48e2-94a9-9f2f9f1bc216" providerId="ADAL" clId="{135DBAE5-5657-7F40-99AC-E9E6E881D1FF}" dt="2023-05-25T21:30:22.550" v="2193" actId="26606"/>
        <pc:sldMkLst>
          <pc:docMk/>
          <pc:sldMk cId="932750432" sldId="390"/>
        </pc:sldMkLst>
        <pc:spChg chg="mod ord">
          <ac:chgData name="Danielle Oberg" userId="51789a17-9ea7-48e2-94a9-9f2f9f1bc216" providerId="ADAL" clId="{135DBAE5-5657-7F40-99AC-E9E6E881D1FF}" dt="2023-05-25T21:30:22.550" v="2193" actId="26606"/>
          <ac:spMkLst>
            <pc:docMk/>
            <pc:sldMk cId="932750432" sldId="390"/>
            <ac:spMk id="2" creationId="{917F5BE8-3E2A-DA32-5DE4-04E3CD3080A7}"/>
          </ac:spMkLst>
        </pc:spChg>
        <pc:spChg chg="del">
          <ac:chgData name="Danielle Oberg" userId="51789a17-9ea7-48e2-94a9-9f2f9f1bc216" providerId="ADAL" clId="{135DBAE5-5657-7F40-99AC-E9E6E881D1FF}" dt="2023-04-24T19:14:07.361" v="1402" actId="478"/>
          <ac:spMkLst>
            <pc:docMk/>
            <pc:sldMk cId="932750432" sldId="390"/>
            <ac:spMk id="6" creationId="{069C27E6-79B3-A249-BAA0-C567646C223C}"/>
          </ac:spMkLst>
        </pc:spChg>
        <pc:picChg chg="add mod">
          <ac:chgData name="Danielle Oberg" userId="51789a17-9ea7-48e2-94a9-9f2f9f1bc216" providerId="ADAL" clId="{135DBAE5-5657-7F40-99AC-E9E6E881D1FF}" dt="2023-05-25T21:30:22.550" v="2193" actId="26606"/>
          <ac:picMkLst>
            <pc:docMk/>
            <pc:sldMk cId="932750432" sldId="390"/>
            <ac:picMk id="1026" creationId="{D1C1645B-C80D-B6FD-C9FE-C1FA7749607F}"/>
          </ac:picMkLst>
        </pc:picChg>
      </pc:sldChg>
      <pc:sldChg chg="modSp mod">
        <pc:chgData name="Danielle Oberg" userId="51789a17-9ea7-48e2-94a9-9f2f9f1bc216" providerId="ADAL" clId="{135DBAE5-5657-7F40-99AC-E9E6E881D1FF}" dt="2023-04-28T18:26:49.726" v="1758" actId="27636"/>
        <pc:sldMkLst>
          <pc:docMk/>
          <pc:sldMk cId="2032756569" sldId="391"/>
        </pc:sldMkLst>
        <pc:spChg chg="mod">
          <ac:chgData name="Danielle Oberg" userId="51789a17-9ea7-48e2-94a9-9f2f9f1bc216" providerId="ADAL" clId="{135DBAE5-5657-7F40-99AC-E9E6E881D1FF}" dt="2023-04-28T18:26:29.843" v="1753" actId="27636"/>
          <ac:spMkLst>
            <pc:docMk/>
            <pc:sldMk cId="2032756569" sldId="391"/>
            <ac:spMk id="2" creationId="{F88CBF5E-8CA7-8271-F74F-E0EB99BD6256}"/>
          </ac:spMkLst>
        </pc:spChg>
        <pc:spChg chg="mod">
          <ac:chgData name="Danielle Oberg" userId="51789a17-9ea7-48e2-94a9-9f2f9f1bc216" providerId="ADAL" clId="{135DBAE5-5657-7F40-99AC-E9E6E881D1FF}" dt="2023-04-28T18:26:49.726" v="1758" actId="27636"/>
          <ac:spMkLst>
            <pc:docMk/>
            <pc:sldMk cId="2032756569" sldId="391"/>
            <ac:spMk id="3" creationId="{66710698-19E5-006D-B60F-7C268BC7E278}"/>
          </ac:spMkLst>
        </pc:spChg>
      </pc:sldChg>
      <pc:sldChg chg="addSp modSp mod setBg">
        <pc:chgData name="Danielle Oberg" userId="51789a17-9ea7-48e2-94a9-9f2f9f1bc216" providerId="ADAL" clId="{135DBAE5-5657-7F40-99AC-E9E6E881D1FF}" dt="2023-05-25T21:31:01.153" v="2197" actId="26606"/>
        <pc:sldMkLst>
          <pc:docMk/>
          <pc:sldMk cId="3791423015" sldId="392"/>
        </pc:sldMkLst>
        <pc:spChg chg="mod">
          <ac:chgData name="Danielle Oberg" userId="51789a17-9ea7-48e2-94a9-9f2f9f1bc216" providerId="ADAL" clId="{135DBAE5-5657-7F40-99AC-E9E6E881D1FF}" dt="2023-05-25T21:31:01.153" v="2197" actId="26606"/>
          <ac:spMkLst>
            <pc:docMk/>
            <pc:sldMk cId="3791423015" sldId="392"/>
            <ac:spMk id="4" creationId="{774BFB2C-DBB2-0F7E-E1AA-75F8A95C4357}"/>
          </ac:spMkLst>
        </pc:spChg>
        <pc:spChg chg="mod">
          <ac:chgData name="Danielle Oberg" userId="51789a17-9ea7-48e2-94a9-9f2f9f1bc216" providerId="ADAL" clId="{135DBAE5-5657-7F40-99AC-E9E6E881D1FF}" dt="2023-05-25T21:31:01.153" v="2197" actId="26606"/>
          <ac:spMkLst>
            <pc:docMk/>
            <pc:sldMk cId="3791423015" sldId="392"/>
            <ac:spMk id="5" creationId="{82B93F13-2B6F-2337-0183-B219BFE3115E}"/>
          </ac:spMkLst>
        </pc:spChg>
        <pc:picChg chg="add mod ord">
          <ac:chgData name="Danielle Oberg" userId="51789a17-9ea7-48e2-94a9-9f2f9f1bc216" providerId="ADAL" clId="{135DBAE5-5657-7F40-99AC-E9E6E881D1FF}" dt="2023-05-25T21:31:01.153" v="2197" actId="26606"/>
          <ac:picMkLst>
            <pc:docMk/>
            <pc:sldMk cId="3791423015" sldId="392"/>
            <ac:picMk id="2050" creationId="{C0DB91F9-E1F1-7838-86E5-9367AAF597E1}"/>
          </ac:picMkLst>
        </pc:picChg>
      </pc:sldChg>
      <pc:sldChg chg="addSp delSp modSp mod modNotesTx">
        <pc:chgData name="Danielle Oberg" userId="51789a17-9ea7-48e2-94a9-9f2f9f1bc216" providerId="ADAL" clId="{135DBAE5-5657-7F40-99AC-E9E6E881D1FF}" dt="2023-06-01T18:58:40.713" v="3215" actId="14100"/>
        <pc:sldMkLst>
          <pc:docMk/>
          <pc:sldMk cId="233387646" sldId="393"/>
        </pc:sldMkLst>
        <pc:spChg chg="mod">
          <ac:chgData name="Danielle Oberg" userId="51789a17-9ea7-48e2-94a9-9f2f9f1bc216" providerId="ADAL" clId="{135DBAE5-5657-7F40-99AC-E9E6E881D1FF}" dt="2023-06-01T18:56:09.983" v="3186" actId="26606"/>
          <ac:spMkLst>
            <pc:docMk/>
            <pc:sldMk cId="233387646" sldId="393"/>
            <ac:spMk id="2" creationId="{67879389-E279-25D7-9B97-BB88DB7DBB27}"/>
          </ac:spMkLst>
        </pc:spChg>
        <pc:spChg chg="add del">
          <ac:chgData name="Danielle Oberg" userId="51789a17-9ea7-48e2-94a9-9f2f9f1bc216" providerId="ADAL" clId="{135DBAE5-5657-7F40-99AC-E9E6E881D1FF}" dt="2023-06-01T18:56:09.983" v="3186" actId="26606"/>
          <ac:spMkLst>
            <pc:docMk/>
            <pc:sldMk cId="233387646" sldId="393"/>
            <ac:spMk id="73" creationId="{A99FE660-E3DF-47E7-962D-66C6F6CE0D81}"/>
          </ac:spMkLst>
        </pc:spChg>
        <pc:spChg chg="add del">
          <ac:chgData name="Danielle Oberg" userId="51789a17-9ea7-48e2-94a9-9f2f9f1bc216" providerId="ADAL" clId="{135DBAE5-5657-7F40-99AC-E9E6E881D1FF}" dt="2023-06-01T18:56:09.983" v="3186" actId="26606"/>
          <ac:spMkLst>
            <pc:docMk/>
            <pc:sldMk cId="233387646" sldId="393"/>
            <ac:spMk id="75" creationId="{38C29FEE-8E8F-43D5-AD23-EB4060B4D943}"/>
          </ac:spMkLst>
        </pc:spChg>
        <pc:spChg chg="mod ord">
          <ac:chgData name="Danielle Oberg" userId="51789a17-9ea7-48e2-94a9-9f2f9f1bc216" providerId="ADAL" clId="{135DBAE5-5657-7F40-99AC-E9E6E881D1FF}" dt="2023-06-01T18:58:00.492" v="3209" actId="6549"/>
          <ac:spMkLst>
            <pc:docMk/>
            <pc:sldMk cId="233387646" sldId="393"/>
            <ac:spMk id="1030" creationId="{2B1B5EDE-0E02-A488-7CB2-87D14C791769}"/>
          </ac:spMkLst>
        </pc:spChg>
        <pc:spChg chg="add del">
          <ac:chgData name="Danielle Oberg" userId="51789a17-9ea7-48e2-94a9-9f2f9f1bc216" providerId="ADAL" clId="{135DBAE5-5657-7F40-99AC-E9E6E881D1FF}" dt="2023-06-01T18:55:36.704" v="3177" actId="26606"/>
          <ac:spMkLst>
            <pc:docMk/>
            <pc:sldMk cId="233387646" sldId="393"/>
            <ac:spMk id="2057" creationId="{1660E788-AFA9-4A1B-9991-6AA74632A15B}"/>
          </ac:spMkLst>
        </pc:spChg>
        <pc:spChg chg="add del">
          <ac:chgData name="Danielle Oberg" userId="51789a17-9ea7-48e2-94a9-9f2f9f1bc216" providerId="ADAL" clId="{135DBAE5-5657-7F40-99AC-E9E6E881D1FF}" dt="2023-06-01T18:55:36.704" v="3177" actId="26606"/>
          <ac:spMkLst>
            <pc:docMk/>
            <pc:sldMk cId="233387646" sldId="393"/>
            <ac:spMk id="2059" creationId="{867D4867-5BA7-4462-B2F6-A23F4A622AA7}"/>
          </ac:spMkLst>
        </pc:spChg>
        <pc:spChg chg="add del">
          <ac:chgData name="Danielle Oberg" userId="51789a17-9ea7-48e2-94a9-9f2f9f1bc216" providerId="ADAL" clId="{135DBAE5-5657-7F40-99AC-E9E6E881D1FF}" dt="2023-06-01T18:55:48.097" v="3179" actId="26606"/>
          <ac:spMkLst>
            <pc:docMk/>
            <pc:sldMk cId="233387646" sldId="393"/>
            <ac:spMk id="2061" creationId="{DCD3F51F-E0F2-41F0-9EAD-111C87DFF5F6}"/>
          </ac:spMkLst>
        </pc:spChg>
        <pc:picChg chg="del">
          <ac:chgData name="Danielle Oberg" userId="51789a17-9ea7-48e2-94a9-9f2f9f1bc216" providerId="ADAL" clId="{135DBAE5-5657-7F40-99AC-E9E6E881D1FF}" dt="2023-06-01T18:52:16.732" v="3172" actId="478"/>
          <ac:picMkLst>
            <pc:docMk/>
            <pc:sldMk cId="233387646" sldId="393"/>
            <ac:picMk id="1026" creationId="{0DB07B5A-5581-5AB0-B3A8-73620F5020F8}"/>
          </ac:picMkLst>
        </pc:picChg>
        <pc:picChg chg="add del mod ord">
          <ac:chgData name="Danielle Oberg" userId="51789a17-9ea7-48e2-94a9-9f2f9f1bc216" providerId="ADAL" clId="{135DBAE5-5657-7F40-99AC-E9E6E881D1FF}" dt="2023-06-01T18:56:47.247" v="3193" actId="478"/>
          <ac:picMkLst>
            <pc:docMk/>
            <pc:sldMk cId="233387646" sldId="393"/>
            <ac:picMk id="2050" creationId="{51986F6C-9138-332F-2D57-B3EEF1C240E4}"/>
          </ac:picMkLst>
        </pc:picChg>
        <pc:picChg chg="add del mod ord">
          <ac:chgData name="Danielle Oberg" userId="51789a17-9ea7-48e2-94a9-9f2f9f1bc216" providerId="ADAL" clId="{135DBAE5-5657-7F40-99AC-E9E6E881D1FF}" dt="2023-06-01T18:56:03.072" v="3184"/>
          <ac:picMkLst>
            <pc:docMk/>
            <pc:sldMk cId="233387646" sldId="393"/>
            <ac:picMk id="2052" creationId="{11D5B3A8-2834-386E-2EF9-85F8728888EE}"/>
          </ac:picMkLst>
        </pc:picChg>
        <pc:picChg chg="add del mod">
          <ac:chgData name="Danielle Oberg" userId="51789a17-9ea7-48e2-94a9-9f2f9f1bc216" providerId="ADAL" clId="{135DBAE5-5657-7F40-99AC-E9E6E881D1FF}" dt="2023-06-01T18:56:16.935" v="3188" actId="478"/>
          <ac:picMkLst>
            <pc:docMk/>
            <pc:sldMk cId="233387646" sldId="393"/>
            <ac:picMk id="2054" creationId="{CA022E5F-F1F8-56D0-9370-DC68770D3087}"/>
          </ac:picMkLst>
        </pc:picChg>
        <pc:picChg chg="add mod">
          <ac:chgData name="Danielle Oberg" userId="51789a17-9ea7-48e2-94a9-9f2f9f1bc216" providerId="ADAL" clId="{135DBAE5-5657-7F40-99AC-E9E6E881D1FF}" dt="2023-06-01T18:57:05.054" v="3197" actId="1076"/>
          <ac:picMkLst>
            <pc:docMk/>
            <pc:sldMk cId="233387646" sldId="393"/>
            <ac:picMk id="2056" creationId="{4B72204F-1D2C-B5DE-61F1-8701E87561A1}"/>
          </ac:picMkLst>
        </pc:picChg>
        <pc:picChg chg="add mod">
          <ac:chgData name="Danielle Oberg" userId="51789a17-9ea7-48e2-94a9-9f2f9f1bc216" providerId="ADAL" clId="{135DBAE5-5657-7F40-99AC-E9E6E881D1FF}" dt="2023-06-01T18:57:08.601" v="3198" actId="1076"/>
          <ac:picMkLst>
            <pc:docMk/>
            <pc:sldMk cId="233387646" sldId="393"/>
            <ac:picMk id="2058" creationId="{A5BC8836-8829-5C8E-2908-7EB302B6871D}"/>
          </ac:picMkLst>
        </pc:picChg>
        <pc:cxnChg chg="add mod">
          <ac:chgData name="Danielle Oberg" userId="51789a17-9ea7-48e2-94a9-9f2f9f1bc216" providerId="ADAL" clId="{135DBAE5-5657-7F40-99AC-E9E6E881D1FF}" dt="2023-06-01T18:58:40.713" v="3215" actId="14100"/>
          <ac:cxnSpMkLst>
            <pc:docMk/>
            <pc:sldMk cId="233387646" sldId="393"/>
            <ac:cxnSpMk id="4" creationId="{F5ECBDC7-E464-0344-E0DA-58838D8EB614}"/>
          </ac:cxnSpMkLst>
        </pc:cxnChg>
        <pc:cxnChg chg="add mod">
          <ac:chgData name="Danielle Oberg" userId="51789a17-9ea7-48e2-94a9-9f2f9f1bc216" providerId="ADAL" clId="{135DBAE5-5657-7F40-99AC-E9E6E881D1FF}" dt="2023-06-01T18:58:33.089" v="3214" actId="14100"/>
          <ac:cxnSpMkLst>
            <pc:docMk/>
            <pc:sldMk cId="233387646" sldId="393"/>
            <ac:cxnSpMk id="5" creationId="{21A037C1-C974-DD77-C00A-0E3AED7E0AF9}"/>
          </ac:cxnSpMkLst>
        </pc:cxnChg>
      </pc:sldChg>
      <pc:sldChg chg="modSp mod">
        <pc:chgData name="Danielle Oberg" userId="51789a17-9ea7-48e2-94a9-9f2f9f1bc216" providerId="ADAL" clId="{135DBAE5-5657-7F40-99AC-E9E6E881D1FF}" dt="2023-04-21T18:21:32.752" v="970" actId="207"/>
        <pc:sldMkLst>
          <pc:docMk/>
          <pc:sldMk cId="3535556884" sldId="396"/>
        </pc:sldMkLst>
        <pc:spChg chg="mod">
          <ac:chgData name="Danielle Oberg" userId="51789a17-9ea7-48e2-94a9-9f2f9f1bc216" providerId="ADAL" clId="{135DBAE5-5657-7F40-99AC-E9E6E881D1FF}" dt="2023-04-21T18:21:28.591" v="968" actId="113"/>
          <ac:spMkLst>
            <pc:docMk/>
            <pc:sldMk cId="3535556884" sldId="396"/>
            <ac:spMk id="4" creationId="{0C5E9047-07A9-7E3A-A514-CB799C8E5BF3}"/>
          </ac:spMkLst>
        </pc:spChg>
        <pc:spChg chg="mod">
          <ac:chgData name="Danielle Oberg" userId="51789a17-9ea7-48e2-94a9-9f2f9f1bc216" providerId="ADAL" clId="{135DBAE5-5657-7F40-99AC-E9E6E881D1FF}" dt="2023-04-21T18:21:32.752" v="970" actId="207"/>
          <ac:spMkLst>
            <pc:docMk/>
            <pc:sldMk cId="3535556884" sldId="396"/>
            <ac:spMk id="7" creationId="{42995801-0B6F-CC00-98BA-075CF82C0999}"/>
          </ac:spMkLst>
        </pc:spChg>
      </pc:sldChg>
      <pc:sldChg chg="modSp mod">
        <pc:chgData name="Danielle Oberg" userId="51789a17-9ea7-48e2-94a9-9f2f9f1bc216" providerId="ADAL" clId="{135DBAE5-5657-7F40-99AC-E9E6E881D1FF}" dt="2023-04-28T18:37:03.339" v="1769" actId="1036"/>
        <pc:sldMkLst>
          <pc:docMk/>
          <pc:sldMk cId="2095879754" sldId="400"/>
        </pc:sldMkLst>
        <pc:spChg chg="mod">
          <ac:chgData name="Danielle Oberg" userId="51789a17-9ea7-48e2-94a9-9f2f9f1bc216" providerId="ADAL" clId="{135DBAE5-5657-7F40-99AC-E9E6E881D1FF}" dt="2023-04-28T18:37:03.339" v="1769" actId="1036"/>
          <ac:spMkLst>
            <pc:docMk/>
            <pc:sldMk cId="2095879754" sldId="400"/>
            <ac:spMk id="2" creationId="{0424B6B5-DBD4-4F06-B368-AC1F06651642}"/>
          </ac:spMkLst>
        </pc:spChg>
      </pc:sldChg>
      <pc:sldChg chg="modSp mod">
        <pc:chgData name="Danielle Oberg" userId="51789a17-9ea7-48e2-94a9-9f2f9f1bc216" providerId="ADAL" clId="{135DBAE5-5657-7F40-99AC-E9E6E881D1FF}" dt="2023-05-30T22:00:42.453" v="2220" actId="6549"/>
        <pc:sldMkLst>
          <pc:docMk/>
          <pc:sldMk cId="3265423240" sldId="401"/>
        </pc:sldMkLst>
        <pc:spChg chg="mod">
          <ac:chgData name="Danielle Oberg" userId="51789a17-9ea7-48e2-94a9-9f2f9f1bc216" providerId="ADAL" clId="{135DBAE5-5657-7F40-99AC-E9E6E881D1FF}" dt="2023-05-30T22:00:42.453" v="2220" actId="6549"/>
          <ac:spMkLst>
            <pc:docMk/>
            <pc:sldMk cId="3265423240" sldId="401"/>
            <ac:spMk id="2" creationId="{BB675846-E1C2-4182-A4B6-62469494D2EC}"/>
          </ac:spMkLst>
        </pc:spChg>
      </pc:sldChg>
      <pc:sldChg chg="addSp delSp modSp mod setBg">
        <pc:chgData name="Danielle Oberg" userId="51789a17-9ea7-48e2-94a9-9f2f9f1bc216" providerId="ADAL" clId="{135DBAE5-5657-7F40-99AC-E9E6E881D1FF}" dt="2023-04-28T17:53:46.662" v="1546" actId="20577"/>
        <pc:sldMkLst>
          <pc:docMk/>
          <pc:sldMk cId="2227867663" sldId="403"/>
        </pc:sldMkLst>
        <pc:spChg chg="mod">
          <ac:chgData name="Danielle Oberg" userId="51789a17-9ea7-48e2-94a9-9f2f9f1bc216" providerId="ADAL" clId="{135DBAE5-5657-7F40-99AC-E9E6E881D1FF}" dt="2023-04-24T19:07:09.568" v="1385" actId="1037"/>
          <ac:spMkLst>
            <pc:docMk/>
            <pc:sldMk cId="2227867663" sldId="403"/>
            <ac:spMk id="2" creationId="{1BB9028D-C8D1-3AE6-5DB8-52A602CFBB4A}"/>
          </ac:spMkLst>
        </pc:spChg>
        <pc:spChg chg="mod ord">
          <ac:chgData name="Danielle Oberg" userId="51789a17-9ea7-48e2-94a9-9f2f9f1bc216" providerId="ADAL" clId="{135DBAE5-5657-7F40-99AC-E9E6E881D1FF}" dt="2023-04-24T19:07:09.568" v="1385" actId="1037"/>
          <ac:spMkLst>
            <pc:docMk/>
            <pc:sldMk cId="2227867663" sldId="403"/>
            <ac:spMk id="3" creationId="{6D3D858B-838B-5D33-AB14-0F67B0C4F8FD}"/>
          </ac:spMkLst>
        </pc:spChg>
        <pc:spChg chg="add mod">
          <ac:chgData name="Danielle Oberg" userId="51789a17-9ea7-48e2-94a9-9f2f9f1bc216" providerId="ADAL" clId="{135DBAE5-5657-7F40-99AC-E9E6E881D1FF}" dt="2023-04-28T17:53:46.662" v="1546" actId="20577"/>
          <ac:spMkLst>
            <pc:docMk/>
            <pc:sldMk cId="2227867663" sldId="403"/>
            <ac:spMk id="4" creationId="{1565407C-36D1-92EC-2492-3318FF65D1D0}"/>
          </ac:spMkLst>
        </pc:spChg>
        <pc:spChg chg="del">
          <ac:chgData name="Danielle Oberg" userId="51789a17-9ea7-48e2-94a9-9f2f9f1bc216" providerId="ADAL" clId="{135DBAE5-5657-7F40-99AC-E9E6E881D1FF}" dt="2023-04-21T17:31:42.810" v="682"/>
          <ac:spMkLst>
            <pc:docMk/>
            <pc:sldMk cId="2227867663" sldId="403"/>
            <ac:spMk id="4" creationId="{68BA1121-4B0D-1800-6D6A-5E25936DEED8}"/>
          </ac:spMkLst>
        </pc:spChg>
        <pc:spChg chg="add del mod">
          <ac:chgData name="Danielle Oberg" userId="51789a17-9ea7-48e2-94a9-9f2f9f1bc216" providerId="ADAL" clId="{135DBAE5-5657-7F40-99AC-E9E6E881D1FF}" dt="2023-04-21T17:56:06.959" v="910"/>
          <ac:spMkLst>
            <pc:docMk/>
            <pc:sldMk cId="2227867663" sldId="403"/>
            <ac:spMk id="5" creationId="{AE08688A-6397-8FB3-79EE-3D2F357FD348}"/>
          </ac:spMkLst>
        </pc:spChg>
        <pc:spChg chg="add del">
          <ac:chgData name="Danielle Oberg" userId="51789a17-9ea7-48e2-94a9-9f2f9f1bc216" providerId="ADAL" clId="{135DBAE5-5657-7F40-99AC-E9E6E881D1FF}" dt="2023-04-21T17:32:03.098" v="684" actId="26606"/>
          <ac:spMkLst>
            <pc:docMk/>
            <pc:sldMk cId="2227867663" sldId="403"/>
            <ac:spMk id="4103" creationId="{1660E788-AFA9-4A1B-9991-6AA74632A15B}"/>
          </ac:spMkLst>
        </pc:spChg>
        <pc:spChg chg="add del">
          <ac:chgData name="Danielle Oberg" userId="51789a17-9ea7-48e2-94a9-9f2f9f1bc216" providerId="ADAL" clId="{135DBAE5-5657-7F40-99AC-E9E6E881D1FF}" dt="2023-04-21T17:32:03.098" v="684" actId="26606"/>
          <ac:spMkLst>
            <pc:docMk/>
            <pc:sldMk cId="2227867663" sldId="403"/>
            <ac:spMk id="4105" creationId="{867D4867-5BA7-4462-B2F6-A23F4A622AA7}"/>
          </ac:spMkLst>
        </pc:spChg>
        <pc:spChg chg="add del">
          <ac:chgData name="Danielle Oberg" userId="51789a17-9ea7-48e2-94a9-9f2f9f1bc216" providerId="ADAL" clId="{135DBAE5-5657-7F40-99AC-E9E6E881D1FF}" dt="2023-04-21T17:32:07.990" v="686" actId="26606"/>
          <ac:spMkLst>
            <pc:docMk/>
            <pc:sldMk cId="2227867663" sldId="403"/>
            <ac:spMk id="4107" creationId="{A99FE660-E3DF-47E7-962D-66C6F6CE0D81}"/>
          </ac:spMkLst>
        </pc:spChg>
        <pc:spChg chg="add del">
          <ac:chgData name="Danielle Oberg" userId="51789a17-9ea7-48e2-94a9-9f2f9f1bc216" providerId="ADAL" clId="{135DBAE5-5657-7F40-99AC-E9E6E881D1FF}" dt="2023-04-21T17:32:07.990" v="686" actId="26606"/>
          <ac:spMkLst>
            <pc:docMk/>
            <pc:sldMk cId="2227867663" sldId="403"/>
            <ac:spMk id="4108" creationId="{38C29FEE-8E8F-43D5-AD23-EB4060B4D943}"/>
          </ac:spMkLst>
        </pc:spChg>
        <pc:spChg chg="add del">
          <ac:chgData name="Danielle Oberg" userId="51789a17-9ea7-48e2-94a9-9f2f9f1bc216" providerId="ADAL" clId="{135DBAE5-5657-7F40-99AC-E9E6E881D1FF}" dt="2023-04-21T17:32:35.555" v="694" actId="26606"/>
          <ac:spMkLst>
            <pc:docMk/>
            <pc:sldMk cId="2227867663" sldId="403"/>
            <ac:spMk id="4110" creationId="{1660E788-AFA9-4A1B-9991-6AA74632A15B}"/>
          </ac:spMkLst>
        </pc:spChg>
        <pc:spChg chg="add del">
          <ac:chgData name="Danielle Oberg" userId="51789a17-9ea7-48e2-94a9-9f2f9f1bc216" providerId="ADAL" clId="{135DBAE5-5657-7F40-99AC-E9E6E881D1FF}" dt="2023-04-21T17:32:35.555" v="694" actId="26606"/>
          <ac:spMkLst>
            <pc:docMk/>
            <pc:sldMk cId="2227867663" sldId="403"/>
            <ac:spMk id="4111" creationId="{867D4867-5BA7-4462-B2F6-A23F4A622AA7}"/>
          </ac:spMkLst>
        </pc:spChg>
        <pc:spChg chg="add del">
          <ac:chgData name="Danielle Oberg" userId="51789a17-9ea7-48e2-94a9-9f2f9f1bc216" providerId="ADAL" clId="{135DBAE5-5657-7F40-99AC-E9E6E881D1FF}" dt="2023-04-21T17:56:10.871" v="911" actId="26606"/>
          <ac:spMkLst>
            <pc:docMk/>
            <pc:sldMk cId="2227867663" sldId="403"/>
            <ac:spMk id="4116" creationId="{6515FC82-3453-4CBE-8895-4CCFF339529E}"/>
          </ac:spMkLst>
        </pc:spChg>
        <pc:spChg chg="add del">
          <ac:chgData name="Danielle Oberg" userId="51789a17-9ea7-48e2-94a9-9f2f9f1bc216" providerId="ADAL" clId="{135DBAE5-5657-7F40-99AC-E9E6E881D1FF}" dt="2023-04-21T17:56:10.871" v="911" actId="26606"/>
          <ac:spMkLst>
            <pc:docMk/>
            <pc:sldMk cId="2227867663" sldId="403"/>
            <ac:spMk id="4118" creationId="{C5FD847B-65C0-4027-8DFC-70CB424514F8}"/>
          </ac:spMkLst>
        </pc:spChg>
        <pc:spChg chg="add">
          <ac:chgData name="Danielle Oberg" userId="51789a17-9ea7-48e2-94a9-9f2f9f1bc216" providerId="ADAL" clId="{135DBAE5-5657-7F40-99AC-E9E6E881D1FF}" dt="2023-04-21T17:56:10.871" v="911" actId="26606"/>
          <ac:spMkLst>
            <pc:docMk/>
            <pc:sldMk cId="2227867663" sldId="403"/>
            <ac:spMk id="4123" creationId="{6515FC82-3453-4CBE-8895-4CCFF339529E}"/>
          </ac:spMkLst>
        </pc:spChg>
        <pc:spChg chg="add">
          <ac:chgData name="Danielle Oberg" userId="51789a17-9ea7-48e2-94a9-9f2f9f1bc216" providerId="ADAL" clId="{135DBAE5-5657-7F40-99AC-E9E6E881D1FF}" dt="2023-04-21T17:56:10.871" v="911" actId="26606"/>
          <ac:spMkLst>
            <pc:docMk/>
            <pc:sldMk cId="2227867663" sldId="403"/>
            <ac:spMk id="4125" creationId="{C5FD847B-65C0-4027-8DFC-70CB424514F8}"/>
          </ac:spMkLst>
        </pc:spChg>
        <pc:picChg chg="add del mod ord">
          <ac:chgData name="Danielle Oberg" userId="51789a17-9ea7-48e2-94a9-9f2f9f1bc216" providerId="ADAL" clId="{135DBAE5-5657-7F40-99AC-E9E6E881D1FF}" dt="2023-04-21T17:56:04.168" v="909" actId="478"/>
          <ac:picMkLst>
            <pc:docMk/>
            <pc:sldMk cId="2227867663" sldId="403"/>
            <ac:picMk id="4098" creationId="{1D213042-BFD8-1A84-8C90-18A5D0B32928}"/>
          </ac:picMkLst>
        </pc:picChg>
        <pc:picChg chg="add mod">
          <ac:chgData name="Danielle Oberg" userId="51789a17-9ea7-48e2-94a9-9f2f9f1bc216" providerId="ADAL" clId="{135DBAE5-5657-7F40-99AC-E9E6E881D1FF}" dt="2023-04-24T19:07:22.145" v="1392" actId="1038"/>
          <ac:picMkLst>
            <pc:docMk/>
            <pc:sldMk cId="2227867663" sldId="403"/>
            <ac:picMk id="4100" creationId="{029CB483-F0E0-464F-B23B-BD4203DEC00B}"/>
          </ac:picMkLst>
        </pc:picChg>
      </pc:sldChg>
      <pc:sldChg chg="modSp mod modAnim modShow">
        <pc:chgData name="Danielle Oberg" userId="51789a17-9ea7-48e2-94a9-9f2f9f1bc216" providerId="ADAL" clId="{135DBAE5-5657-7F40-99AC-E9E6E881D1FF}" dt="2023-06-01T19:38:08.557" v="3608"/>
        <pc:sldMkLst>
          <pc:docMk/>
          <pc:sldMk cId="1219707451" sldId="404"/>
        </pc:sldMkLst>
        <pc:spChg chg="mod">
          <ac:chgData name="Danielle Oberg" userId="51789a17-9ea7-48e2-94a9-9f2f9f1bc216" providerId="ADAL" clId="{135DBAE5-5657-7F40-99AC-E9E6E881D1FF}" dt="2023-05-24T19:01:07.800" v="2184" actId="403"/>
          <ac:spMkLst>
            <pc:docMk/>
            <pc:sldMk cId="1219707451" sldId="404"/>
            <ac:spMk id="9" creationId="{358D0918-A7DB-E3E6-14FB-FA6263B20A12}"/>
          </ac:spMkLst>
        </pc:spChg>
        <pc:spChg chg="mod">
          <ac:chgData name="Danielle Oberg" userId="51789a17-9ea7-48e2-94a9-9f2f9f1bc216" providerId="ADAL" clId="{135DBAE5-5657-7F40-99AC-E9E6E881D1FF}" dt="2023-05-24T19:01:18.444" v="2188" actId="403"/>
          <ac:spMkLst>
            <pc:docMk/>
            <pc:sldMk cId="1219707451" sldId="404"/>
            <ac:spMk id="10" creationId="{B9BDA219-CD5F-7B62-C289-8E72B1164B00}"/>
          </ac:spMkLst>
        </pc:spChg>
      </pc:sldChg>
      <pc:sldChg chg="addSp delSp modSp add del mod setBg delDesignElem">
        <pc:chgData name="Danielle Oberg" userId="51789a17-9ea7-48e2-94a9-9f2f9f1bc216" providerId="ADAL" clId="{135DBAE5-5657-7F40-99AC-E9E6E881D1FF}" dt="2023-04-21T18:17:14.001" v="961" actId="2696"/>
        <pc:sldMkLst>
          <pc:docMk/>
          <pc:sldMk cId="982121362" sldId="407"/>
        </pc:sldMkLst>
        <pc:spChg chg="mod">
          <ac:chgData name="Danielle Oberg" userId="51789a17-9ea7-48e2-94a9-9f2f9f1bc216" providerId="ADAL" clId="{135DBAE5-5657-7F40-99AC-E9E6E881D1FF}" dt="2023-04-21T18:15:04.811" v="949" actId="207"/>
          <ac:spMkLst>
            <pc:docMk/>
            <pc:sldMk cId="982121362" sldId="407"/>
            <ac:spMk id="2" creationId="{AC4F9845-961C-C446-C8A8-EF054EBA28FC}"/>
          </ac:spMkLst>
        </pc:spChg>
        <pc:spChg chg="mod">
          <ac:chgData name="Danielle Oberg" userId="51789a17-9ea7-48e2-94a9-9f2f9f1bc216" providerId="ADAL" clId="{135DBAE5-5657-7F40-99AC-E9E6E881D1FF}" dt="2023-04-21T18:15:09.604" v="950" actId="207"/>
          <ac:spMkLst>
            <pc:docMk/>
            <pc:sldMk cId="982121362" sldId="407"/>
            <ac:spMk id="4" creationId="{E0969A7B-DB95-5F7F-4E78-BA5A08C5D1AD}"/>
          </ac:spMkLst>
        </pc:spChg>
        <pc:spChg chg="del">
          <ac:chgData name="Danielle Oberg" userId="51789a17-9ea7-48e2-94a9-9f2f9f1bc216" providerId="ADAL" clId="{135DBAE5-5657-7F40-99AC-E9E6E881D1FF}" dt="2023-04-21T18:14:51.754" v="948"/>
          <ac:spMkLst>
            <pc:docMk/>
            <pc:sldMk cId="982121362" sldId="407"/>
            <ac:spMk id="1031" creationId="{1660E788-AFA9-4A1B-9991-6AA74632A15B}"/>
          </ac:spMkLst>
        </pc:spChg>
        <pc:spChg chg="del">
          <ac:chgData name="Danielle Oberg" userId="51789a17-9ea7-48e2-94a9-9f2f9f1bc216" providerId="ADAL" clId="{135DBAE5-5657-7F40-99AC-E9E6E881D1FF}" dt="2023-04-21T18:14:51.754" v="948"/>
          <ac:spMkLst>
            <pc:docMk/>
            <pc:sldMk cId="982121362" sldId="407"/>
            <ac:spMk id="1033" creationId="{867D4867-5BA7-4462-B2F6-A23F4A622AA7}"/>
          </ac:spMkLst>
        </pc:spChg>
        <pc:picChg chg="del">
          <ac:chgData name="Danielle Oberg" userId="51789a17-9ea7-48e2-94a9-9f2f9f1bc216" providerId="ADAL" clId="{135DBAE5-5657-7F40-99AC-E9E6E881D1FF}" dt="2023-04-21T18:16:52.191" v="958" actId="21"/>
          <ac:picMkLst>
            <pc:docMk/>
            <pc:sldMk cId="982121362" sldId="407"/>
            <ac:picMk id="5" creationId="{A6BE317E-C3FD-76C1-58AE-8148ED1ADDFE}"/>
          </ac:picMkLst>
        </pc:picChg>
        <pc:picChg chg="add del">
          <ac:chgData name="Danielle Oberg" userId="51789a17-9ea7-48e2-94a9-9f2f9f1bc216" providerId="ADAL" clId="{135DBAE5-5657-7F40-99AC-E9E6E881D1FF}" dt="2023-04-21T18:16:52.191" v="958" actId="21"/>
          <ac:picMkLst>
            <pc:docMk/>
            <pc:sldMk cId="982121362" sldId="407"/>
            <ac:picMk id="1026" creationId="{56407F6C-A8C9-A8B2-41F1-18C56C8304FC}"/>
          </ac:picMkLst>
        </pc:picChg>
        <pc:cxnChg chg="add del">
          <ac:chgData name="Danielle Oberg" userId="51789a17-9ea7-48e2-94a9-9f2f9f1bc216" providerId="ADAL" clId="{135DBAE5-5657-7F40-99AC-E9E6E881D1FF}" dt="2023-04-21T18:16:52.191" v="958" actId="21"/>
          <ac:cxnSpMkLst>
            <pc:docMk/>
            <pc:sldMk cId="982121362" sldId="407"/>
            <ac:cxnSpMk id="7" creationId="{7E57AAB4-AB43-E256-FE64-0D2C17AE15E6}"/>
          </ac:cxnSpMkLst>
        </pc:cxnChg>
        <pc:cxnChg chg="del">
          <ac:chgData name="Danielle Oberg" userId="51789a17-9ea7-48e2-94a9-9f2f9f1bc216" providerId="ADAL" clId="{135DBAE5-5657-7F40-99AC-E9E6E881D1FF}" dt="2023-04-21T18:16:52.191" v="958" actId="21"/>
          <ac:cxnSpMkLst>
            <pc:docMk/>
            <pc:sldMk cId="982121362" sldId="407"/>
            <ac:cxnSpMk id="8" creationId="{EB542622-0648-A53B-071A-2E826020718E}"/>
          </ac:cxnSpMkLst>
        </pc:cxnChg>
      </pc:sldChg>
      <pc:sldChg chg="addSp delSp modSp new del mod setBg">
        <pc:chgData name="Danielle Oberg" userId="51789a17-9ea7-48e2-94a9-9f2f9f1bc216" providerId="ADAL" clId="{135DBAE5-5657-7F40-99AC-E9E6E881D1FF}" dt="2023-04-21T18:14:30.386" v="946" actId="2696"/>
        <pc:sldMkLst>
          <pc:docMk/>
          <pc:sldMk cId="3874129613" sldId="407"/>
        </pc:sldMkLst>
        <pc:spChg chg="mod ord">
          <ac:chgData name="Danielle Oberg" userId="51789a17-9ea7-48e2-94a9-9f2f9f1bc216" providerId="ADAL" clId="{135DBAE5-5657-7F40-99AC-E9E6E881D1FF}" dt="2023-04-18T15:23:27.374" v="70" actId="26606"/>
          <ac:spMkLst>
            <pc:docMk/>
            <pc:sldMk cId="3874129613" sldId="407"/>
            <ac:spMk id="2" creationId="{AC4F9845-961C-C446-C8A8-EF054EBA28FC}"/>
          </ac:spMkLst>
        </pc:spChg>
        <pc:spChg chg="del">
          <ac:chgData name="Danielle Oberg" userId="51789a17-9ea7-48e2-94a9-9f2f9f1bc216" providerId="ADAL" clId="{135DBAE5-5657-7F40-99AC-E9E6E881D1FF}" dt="2023-04-18T15:18:48.668" v="3" actId="478"/>
          <ac:spMkLst>
            <pc:docMk/>
            <pc:sldMk cId="3874129613" sldId="407"/>
            <ac:spMk id="3" creationId="{EA0F3CDC-0B26-14A5-7729-3D5B7EAD2790}"/>
          </ac:spMkLst>
        </pc:spChg>
        <pc:spChg chg="mod ord">
          <ac:chgData name="Danielle Oberg" userId="51789a17-9ea7-48e2-94a9-9f2f9f1bc216" providerId="ADAL" clId="{135DBAE5-5657-7F40-99AC-E9E6E881D1FF}" dt="2023-04-18T15:23:27.374" v="70" actId="26606"/>
          <ac:spMkLst>
            <pc:docMk/>
            <pc:sldMk cId="3874129613" sldId="407"/>
            <ac:spMk id="4" creationId="{E0969A7B-DB95-5F7F-4E78-BA5A08C5D1AD}"/>
          </ac:spMkLst>
        </pc:spChg>
        <pc:spChg chg="add del">
          <ac:chgData name="Danielle Oberg" userId="51789a17-9ea7-48e2-94a9-9f2f9f1bc216" providerId="ADAL" clId="{135DBAE5-5657-7F40-99AC-E9E6E881D1FF}" dt="2023-04-18T15:23:27.374" v="70" actId="26606"/>
          <ac:spMkLst>
            <pc:docMk/>
            <pc:sldMk cId="3874129613" sldId="407"/>
            <ac:spMk id="1031" creationId="{1660E788-AFA9-4A1B-9991-6AA74632A15B}"/>
          </ac:spMkLst>
        </pc:spChg>
        <pc:spChg chg="add del">
          <ac:chgData name="Danielle Oberg" userId="51789a17-9ea7-48e2-94a9-9f2f9f1bc216" providerId="ADAL" clId="{135DBAE5-5657-7F40-99AC-E9E6E881D1FF}" dt="2023-04-18T15:23:27.374" v="70" actId="26606"/>
          <ac:spMkLst>
            <pc:docMk/>
            <pc:sldMk cId="3874129613" sldId="407"/>
            <ac:spMk id="1033" creationId="{867D4867-5BA7-4462-B2F6-A23F4A622AA7}"/>
          </ac:spMkLst>
        </pc:spChg>
        <pc:spChg chg="add del">
          <ac:chgData name="Danielle Oberg" userId="51789a17-9ea7-48e2-94a9-9f2f9f1bc216" providerId="ADAL" clId="{135DBAE5-5657-7F40-99AC-E9E6E881D1FF}" dt="2023-04-18T15:23:27.374" v="70" actId="26606"/>
          <ac:spMkLst>
            <pc:docMk/>
            <pc:sldMk cId="3874129613" sldId="407"/>
            <ac:spMk id="1038" creationId="{DCD3F51F-E0F2-41F0-9EAD-111C87DFF5F6}"/>
          </ac:spMkLst>
        </pc:spChg>
        <pc:picChg chg="add mod">
          <ac:chgData name="Danielle Oberg" userId="51789a17-9ea7-48e2-94a9-9f2f9f1bc216" providerId="ADAL" clId="{135DBAE5-5657-7F40-99AC-E9E6E881D1FF}" dt="2023-04-18T15:23:47.875" v="92" actId="1035"/>
          <ac:picMkLst>
            <pc:docMk/>
            <pc:sldMk cId="3874129613" sldId="407"/>
            <ac:picMk id="5" creationId="{A6BE317E-C3FD-76C1-58AE-8148ED1ADDFE}"/>
          </ac:picMkLst>
        </pc:picChg>
        <pc:picChg chg="add mod">
          <ac:chgData name="Danielle Oberg" userId="51789a17-9ea7-48e2-94a9-9f2f9f1bc216" providerId="ADAL" clId="{135DBAE5-5657-7F40-99AC-E9E6E881D1FF}" dt="2023-04-18T15:23:31.446" v="71" actId="1076"/>
          <ac:picMkLst>
            <pc:docMk/>
            <pc:sldMk cId="3874129613" sldId="407"/>
            <ac:picMk id="1026" creationId="{56407F6C-A8C9-A8B2-41F1-18C56C8304FC}"/>
          </ac:picMkLst>
        </pc:picChg>
        <pc:cxnChg chg="add mod">
          <ac:chgData name="Danielle Oberg" userId="51789a17-9ea7-48e2-94a9-9f2f9f1bc216" providerId="ADAL" clId="{135DBAE5-5657-7F40-99AC-E9E6E881D1FF}" dt="2023-04-18T15:29:43.278" v="105" actId="14100"/>
          <ac:cxnSpMkLst>
            <pc:docMk/>
            <pc:sldMk cId="3874129613" sldId="407"/>
            <ac:cxnSpMk id="7" creationId="{7E57AAB4-AB43-E256-FE64-0D2C17AE15E6}"/>
          </ac:cxnSpMkLst>
        </pc:cxnChg>
        <pc:cxnChg chg="add mod">
          <ac:chgData name="Danielle Oberg" userId="51789a17-9ea7-48e2-94a9-9f2f9f1bc216" providerId="ADAL" clId="{135DBAE5-5657-7F40-99AC-E9E6E881D1FF}" dt="2023-04-18T15:27:19.537" v="103" actId="14100"/>
          <ac:cxnSpMkLst>
            <pc:docMk/>
            <pc:sldMk cId="3874129613" sldId="407"/>
            <ac:cxnSpMk id="8" creationId="{EB542622-0648-A53B-071A-2E826020718E}"/>
          </ac:cxnSpMkLst>
        </pc:cxnChg>
      </pc:sldChg>
      <pc:sldChg chg="addSp delSp modSp new mod setBg">
        <pc:chgData name="Danielle Oberg" userId="51789a17-9ea7-48e2-94a9-9f2f9f1bc216" providerId="ADAL" clId="{135DBAE5-5657-7F40-99AC-E9E6E881D1FF}" dt="2023-04-28T17:51:20.784" v="1488" actId="403"/>
        <pc:sldMkLst>
          <pc:docMk/>
          <pc:sldMk cId="1738982960" sldId="408"/>
        </pc:sldMkLst>
        <pc:spChg chg="mod">
          <ac:chgData name="Danielle Oberg" userId="51789a17-9ea7-48e2-94a9-9f2f9f1bc216" providerId="ADAL" clId="{135DBAE5-5657-7F40-99AC-E9E6E881D1FF}" dt="2023-04-21T16:59:38.077" v="171" actId="26606"/>
          <ac:spMkLst>
            <pc:docMk/>
            <pc:sldMk cId="1738982960" sldId="408"/>
            <ac:spMk id="2" creationId="{B3A3094C-4BE8-2BB6-5FD2-53C07C3B9AC2}"/>
          </ac:spMkLst>
        </pc:spChg>
        <pc:spChg chg="mod ord">
          <ac:chgData name="Danielle Oberg" userId="51789a17-9ea7-48e2-94a9-9f2f9f1bc216" providerId="ADAL" clId="{135DBAE5-5657-7F40-99AC-E9E6E881D1FF}" dt="2023-04-28T17:51:20.784" v="1488" actId="403"/>
          <ac:spMkLst>
            <pc:docMk/>
            <pc:sldMk cId="1738982960" sldId="408"/>
            <ac:spMk id="3" creationId="{FCD1B498-6C10-F4FE-1406-2C61A7CD3B2F}"/>
          </ac:spMkLst>
        </pc:spChg>
        <pc:spChg chg="del">
          <ac:chgData name="Danielle Oberg" userId="51789a17-9ea7-48e2-94a9-9f2f9f1bc216" providerId="ADAL" clId="{135DBAE5-5657-7F40-99AC-E9E6E881D1FF}" dt="2023-04-21T16:59:12.060" v="166" actId="478"/>
          <ac:spMkLst>
            <pc:docMk/>
            <pc:sldMk cId="1738982960" sldId="408"/>
            <ac:spMk id="4" creationId="{181B4918-738E-9826-F992-463D4FD16180}"/>
          </ac:spMkLst>
        </pc:spChg>
        <pc:spChg chg="add">
          <ac:chgData name="Danielle Oberg" userId="51789a17-9ea7-48e2-94a9-9f2f9f1bc216" providerId="ADAL" clId="{135DBAE5-5657-7F40-99AC-E9E6E881D1FF}" dt="2023-04-21T16:59:38.077" v="171" actId="26606"/>
          <ac:spMkLst>
            <pc:docMk/>
            <pc:sldMk cId="1738982960" sldId="408"/>
            <ac:spMk id="1031" creationId="{1660E788-AFA9-4A1B-9991-6AA74632A15B}"/>
          </ac:spMkLst>
        </pc:spChg>
        <pc:spChg chg="add">
          <ac:chgData name="Danielle Oberg" userId="51789a17-9ea7-48e2-94a9-9f2f9f1bc216" providerId="ADAL" clId="{135DBAE5-5657-7F40-99AC-E9E6E881D1FF}" dt="2023-04-21T16:59:38.077" v="171" actId="26606"/>
          <ac:spMkLst>
            <pc:docMk/>
            <pc:sldMk cId="1738982960" sldId="408"/>
            <ac:spMk id="1033" creationId="{867D4867-5BA7-4462-B2F6-A23F4A622AA7}"/>
          </ac:spMkLst>
        </pc:spChg>
        <pc:picChg chg="add mod">
          <ac:chgData name="Danielle Oberg" userId="51789a17-9ea7-48e2-94a9-9f2f9f1bc216" providerId="ADAL" clId="{135DBAE5-5657-7F40-99AC-E9E6E881D1FF}" dt="2023-04-21T16:59:47.675" v="174" actId="1076"/>
          <ac:picMkLst>
            <pc:docMk/>
            <pc:sldMk cId="1738982960" sldId="408"/>
            <ac:picMk id="1026" creationId="{10B315DD-4147-5556-D6C8-A5B88999D43E}"/>
          </ac:picMkLst>
        </pc:picChg>
      </pc:sldChg>
      <pc:sldChg chg="addSp delSp modSp new del mod setBg setClrOvrMap">
        <pc:chgData name="Danielle Oberg" userId="51789a17-9ea7-48e2-94a9-9f2f9f1bc216" providerId="ADAL" clId="{135DBAE5-5657-7F40-99AC-E9E6E881D1FF}" dt="2023-04-18T15:24:52.487" v="93" actId="2696"/>
        <pc:sldMkLst>
          <pc:docMk/>
          <pc:sldMk cId="3764527253" sldId="408"/>
        </pc:sldMkLst>
        <pc:spChg chg="add del">
          <ac:chgData name="Danielle Oberg" userId="51789a17-9ea7-48e2-94a9-9f2f9f1bc216" providerId="ADAL" clId="{135DBAE5-5657-7F40-99AC-E9E6E881D1FF}" dt="2023-04-18T15:21:59.666" v="26" actId="26606"/>
          <ac:spMkLst>
            <pc:docMk/>
            <pc:sldMk cId="3764527253" sldId="408"/>
            <ac:spMk id="2" creationId="{B92CC388-8BFF-D13F-F446-54124ECF59F7}"/>
          </ac:spMkLst>
        </pc:spChg>
        <pc:spChg chg="del">
          <ac:chgData name="Danielle Oberg" userId="51789a17-9ea7-48e2-94a9-9f2f9f1bc216" providerId="ADAL" clId="{135DBAE5-5657-7F40-99AC-E9E6E881D1FF}" dt="2023-04-18T15:21:18.389" v="20" actId="478"/>
          <ac:spMkLst>
            <pc:docMk/>
            <pc:sldMk cId="3764527253" sldId="408"/>
            <ac:spMk id="3" creationId="{306BB18C-3FCC-EFB9-997B-814598521433}"/>
          </ac:spMkLst>
        </pc:spChg>
        <pc:spChg chg="add del">
          <ac:chgData name="Danielle Oberg" userId="51789a17-9ea7-48e2-94a9-9f2f9f1bc216" providerId="ADAL" clId="{135DBAE5-5657-7F40-99AC-E9E6E881D1FF}" dt="2023-04-18T15:21:59.666" v="26" actId="26606"/>
          <ac:spMkLst>
            <pc:docMk/>
            <pc:sldMk cId="3764527253" sldId="408"/>
            <ac:spMk id="4" creationId="{DE1AFB71-4D48-093B-38E7-2E46EC793806}"/>
          </ac:spMkLst>
        </pc:spChg>
        <pc:spChg chg="add del">
          <ac:chgData name="Danielle Oberg" userId="51789a17-9ea7-48e2-94a9-9f2f9f1bc216" providerId="ADAL" clId="{135DBAE5-5657-7F40-99AC-E9E6E881D1FF}" dt="2023-04-18T15:21:54.396" v="23" actId="26606"/>
          <ac:spMkLst>
            <pc:docMk/>
            <pc:sldMk cId="3764527253" sldId="408"/>
            <ac:spMk id="3079" creationId="{684FCD5C-7443-4EBD-B37B-EAB86BF09065}"/>
          </ac:spMkLst>
        </pc:spChg>
        <pc:spChg chg="add del">
          <ac:chgData name="Danielle Oberg" userId="51789a17-9ea7-48e2-94a9-9f2f9f1bc216" providerId="ADAL" clId="{135DBAE5-5657-7F40-99AC-E9E6E881D1FF}" dt="2023-04-18T15:21:54.396" v="23" actId="26606"/>
          <ac:spMkLst>
            <pc:docMk/>
            <pc:sldMk cId="3764527253" sldId="408"/>
            <ac:spMk id="3081" creationId="{010E9B40-C467-4CDE-8CC1-38533731DD02}"/>
          </ac:spMkLst>
        </pc:spChg>
        <pc:spChg chg="add del">
          <ac:chgData name="Danielle Oberg" userId="51789a17-9ea7-48e2-94a9-9f2f9f1bc216" providerId="ADAL" clId="{135DBAE5-5657-7F40-99AC-E9E6E881D1FF}" dt="2023-04-18T15:21:59.654" v="25" actId="26606"/>
          <ac:spMkLst>
            <pc:docMk/>
            <pc:sldMk cId="3764527253" sldId="408"/>
            <ac:spMk id="3083" creationId="{EC7FF834-B204-4967-8D47-8BB36EAF0EF5}"/>
          </ac:spMkLst>
        </pc:spChg>
        <pc:spChg chg="add del">
          <ac:chgData name="Danielle Oberg" userId="51789a17-9ea7-48e2-94a9-9f2f9f1bc216" providerId="ADAL" clId="{135DBAE5-5657-7F40-99AC-E9E6E881D1FF}" dt="2023-04-18T15:21:59.654" v="25" actId="26606"/>
          <ac:spMkLst>
            <pc:docMk/>
            <pc:sldMk cId="3764527253" sldId="408"/>
            <ac:spMk id="3084" creationId="{F780A22D-61EA-43E3-BD94-3E39CF902160}"/>
          </ac:spMkLst>
        </pc:spChg>
        <pc:spChg chg="add del">
          <ac:chgData name="Danielle Oberg" userId="51789a17-9ea7-48e2-94a9-9f2f9f1bc216" providerId="ADAL" clId="{135DBAE5-5657-7F40-99AC-E9E6E881D1FF}" dt="2023-04-18T15:21:59.654" v="25" actId="26606"/>
          <ac:spMkLst>
            <pc:docMk/>
            <pc:sldMk cId="3764527253" sldId="408"/>
            <ac:spMk id="3085" creationId="{B92CC388-8BFF-D13F-F446-54124ECF59F7}"/>
          </ac:spMkLst>
        </pc:spChg>
        <pc:spChg chg="add del">
          <ac:chgData name="Danielle Oberg" userId="51789a17-9ea7-48e2-94a9-9f2f9f1bc216" providerId="ADAL" clId="{135DBAE5-5657-7F40-99AC-E9E6E881D1FF}" dt="2023-04-18T15:21:59.654" v="25" actId="26606"/>
          <ac:spMkLst>
            <pc:docMk/>
            <pc:sldMk cId="3764527253" sldId="408"/>
            <ac:spMk id="3086" creationId="{DE1AFB71-4D48-093B-38E7-2E46EC793806}"/>
          </ac:spMkLst>
        </pc:spChg>
        <pc:spChg chg="add">
          <ac:chgData name="Danielle Oberg" userId="51789a17-9ea7-48e2-94a9-9f2f9f1bc216" providerId="ADAL" clId="{135DBAE5-5657-7F40-99AC-E9E6E881D1FF}" dt="2023-04-18T15:21:59.666" v="26" actId="26606"/>
          <ac:spMkLst>
            <pc:docMk/>
            <pc:sldMk cId="3764527253" sldId="408"/>
            <ac:spMk id="3088" creationId="{930BC020-BDBF-49EB-9898-BAB5BF559317}"/>
          </ac:spMkLst>
        </pc:spChg>
        <pc:spChg chg="add">
          <ac:chgData name="Danielle Oberg" userId="51789a17-9ea7-48e2-94a9-9f2f9f1bc216" providerId="ADAL" clId="{135DBAE5-5657-7F40-99AC-E9E6E881D1FF}" dt="2023-04-18T15:21:59.666" v="26" actId="26606"/>
          <ac:spMkLst>
            <pc:docMk/>
            <pc:sldMk cId="3764527253" sldId="408"/>
            <ac:spMk id="3089" creationId="{64950C64-5D81-40F1-9601-8BA0D63BAE74}"/>
          </ac:spMkLst>
        </pc:spChg>
        <pc:spChg chg="add del">
          <ac:chgData name="Danielle Oberg" userId="51789a17-9ea7-48e2-94a9-9f2f9f1bc216" providerId="ADAL" clId="{135DBAE5-5657-7F40-99AC-E9E6E881D1FF}" dt="2023-04-18T15:22:05.824" v="28" actId="478"/>
          <ac:spMkLst>
            <pc:docMk/>
            <pc:sldMk cId="3764527253" sldId="408"/>
            <ac:spMk id="3090" creationId="{B92CC388-8BFF-D13F-F446-54124ECF59F7}"/>
          </ac:spMkLst>
        </pc:spChg>
        <pc:spChg chg="add mod">
          <ac:chgData name="Danielle Oberg" userId="51789a17-9ea7-48e2-94a9-9f2f9f1bc216" providerId="ADAL" clId="{135DBAE5-5657-7F40-99AC-E9E6E881D1FF}" dt="2023-04-18T15:22:29.725" v="50" actId="20577"/>
          <ac:spMkLst>
            <pc:docMk/>
            <pc:sldMk cId="3764527253" sldId="408"/>
            <ac:spMk id="3091" creationId="{DE1AFB71-4D48-093B-38E7-2E46EC793806}"/>
          </ac:spMkLst>
        </pc:spChg>
        <pc:picChg chg="add del mod">
          <ac:chgData name="Danielle Oberg" userId="51789a17-9ea7-48e2-94a9-9f2f9f1bc216" providerId="ADAL" clId="{135DBAE5-5657-7F40-99AC-E9E6E881D1FF}" dt="2023-04-18T15:22:54.041" v="64" actId="21"/>
          <ac:picMkLst>
            <pc:docMk/>
            <pc:sldMk cId="3764527253" sldId="408"/>
            <ac:picMk id="3074" creationId="{BEC63E9E-131D-3831-4A62-0189BD22F78E}"/>
          </ac:picMkLst>
        </pc:picChg>
      </pc:sldChg>
      <pc:sldChg chg="addSp delSp modSp new del mod">
        <pc:chgData name="Danielle Oberg" userId="51789a17-9ea7-48e2-94a9-9f2f9f1bc216" providerId="ADAL" clId="{135DBAE5-5657-7F40-99AC-E9E6E881D1FF}" dt="2023-04-18T15:21:11.666" v="17" actId="2696"/>
        <pc:sldMkLst>
          <pc:docMk/>
          <pc:sldMk cId="4118305804" sldId="408"/>
        </pc:sldMkLst>
        <pc:spChg chg="del">
          <ac:chgData name="Danielle Oberg" userId="51789a17-9ea7-48e2-94a9-9f2f9f1bc216" providerId="ADAL" clId="{135DBAE5-5657-7F40-99AC-E9E6E881D1FF}" dt="2023-04-18T15:20:18.035" v="10" actId="478"/>
          <ac:spMkLst>
            <pc:docMk/>
            <pc:sldMk cId="4118305804" sldId="408"/>
            <ac:spMk id="3" creationId="{4AD28C87-36C2-8439-2092-682BC6975B42}"/>
          </ac:spMkLst>
        </pc:spChg>
        <pc:picChg chg="add mod">
          <ac:chgData name="Danielle Oberg" userId="51789a17-9ea7-48e2-94a9-9f2f9f1bc216" providerId="ADAL" clId="{135DBAE5-5657-7F40-99AC-E9E6E881D1FF}" dt="2023-04-18T15:20:48.587" v="16" actId="14100"/>
          <ac:picMkLst>
            <pc:docMk/>
            <pc:sldMk cId="4118305804" sldId="408"/>
            <ac:picMk id="2050" creationId="{A86F5970-49D8-FCFB-E126-A7F92CE8F858}"/>
          </ac:picMkLst>
        </pc:picChg>
      </pc:sldChg>
      <pc:sldChg chg="addSp delSp modSp new mod setBg modNotesTx">
        <pc:chgData name="Danielle Oberg" userId="51789a17-9ea7-48e2-94a9-9f2f9f1bc216" providerId="ADAL" clId="{135DBAE5-5657-7F40-99AC-E9E6E881D1FF}" dt="2023-04-21T18:20:23.740" v="966" actId="20577"/>
        <pc:sldMkLst>
          <pc:docMk/>
          <pc:sldMk cId="1664826513" sldId="409"/>
        </pc:sldMkLst>
        <pc:spChg chg="mod">
          <ac:chgData name="Danielle Oberg" userId="51789a17-9ea7-48e2-94a9-9f2f9f1bc216" providerId="ADAL" clId="{135DBAE5-5657-7F40-99AC-E9E6E881D1FF}" dt="2023-04-21T17:57:17.634" v="925" actId="1036"/>
          <ac:spMkLst>
            <pc:docMk/>
            <pc:sldMk cId="1664826513" sldId="409"/>
            <ac:spMk id="2" creationId="{33AA6C36-9981-DD9E-C0AD-20D2F87A4D9F}"/>
          </ac:spMkLst>
        </pc:spChg>
        <pc:spChg chg="del mod">
          <ac:chgData name="Danielle Oberg" userId="51789a17-9ea7-48e2-94a9-9f2f9f1bc216" providerId="ADAL" clId="{135DBAE5-5657-7F40-99AC-E9E6E881D1FF}" dt="2023-04-21T17:19:30.772" v="542" actId="26606"/>
          <ac:spMkLst>
            <pc:docMk/>
            <pc:sldMk cId="1664826513" sldId="409"/>
            <ac:spMk id="3" creationId="{3FC2C18A-0AEF-34AD-DC91-DCD4DAA6474A}"/>
          </ac:spMkLst>
        </pc:spChg>
        <pc:spChg chg="del mod">
          <ac:chgData name="Danielle Oberg" userId="51789a17-9ea7-48e2-94a9-9f2f9f1bc216" providerId="ADAL" clId="{135DBAE5-5657-7F40-99AC-E9E6E881D1FF}" dt="2023-04-21T17:18:17.459" v="501" actId="478"/>
          <ac:spMkLst>
            <pc:docMk/>
            <pc:sldMk cId="1664826513" sldId="409"/>
            <ac:spMk id="4" creationId="{C03DEBCD-A9F4-330A-2177-71257AF23D0B}"/>
          </ac:spMkLst>
        </pc:spChg>
        <pc:spChg chg="add mod">
          <ac:chgData name="Danielle Oberg" userId="51789a17-9ea7-48e2-94a9-9f2f9f1bc216" providerId="ADAL" clId="{135DBAE5-5657-7F40-99AC-E9E6E881D1FF}" dt="2023-04-21T18:11:50.242" v="929" actId="1035"/>
          <ac:spMkLst>
            <pc:docMk/>
            <pc:sldMk cId="1664826513" sldId="409"/>
            <ac:spMk id="5" creationId="{2D0BEF9E-49D8-2C48-0428-38AF09F0B7F6}"/>
          </ac:spMkLst>
        </pc:spChg>
        <pc:spChg chg="add del">
          <ac:chgData name="Danielle Oberg" userId="51789a17-9ea7-48e2-94a9-9f2f9f1bc216" providerId="ADAL" clId="{135DBAE5-5657-7F40-99AC-E9E6E881D1FF}" dt="2023-04-21T17:19:30.772" v="542" actId="26606"/>
          <ac:spMkLst>
            <pc:docMk/>
            <pc:sldMk cId="1664826513" sldId="409"/>
            <ac:spMk id="2055" creationId="{1660E788-AFA9-4A1B-9991-6AA74632A15B}"/>
          </ac:spMkLst>
        </pc:spChg>
        <pc:spChg chg="add del">
          <ac:chgData name="Danielle Oberg" userId="51789a17-9ea7-48e2-94a9-9f2f9f1bc216" providerId="ADAL" clId="{135DBAE5-5657-7F40-99AC-E9E6E881D1FF}" dt="2023-04-21T17:19:30.772" v="542" actId="26606"/>
          <ac:spMkLst>
            <pc:docMk/>
            <pc:sldMk cId="1664826513" sldId="409"/>
            <ac:spMk id="2057" creationId="{867D4867-5BA7-4462-B2F6-A23F4A622AA7}"/>
          </ac:spMkLst>
        </pc:spChg>
        <pc:spChg chg="add del">
          <ac:chgData name="Danielle Oberg" userId="51789a17-9ea7-48e2-94a9-9f2f9f1bc216" providerId="ADAL" clId="{135DBAE5-5657-7F40-99AC-E9E6E881D1FF}" dt="2023-04-21T17:19:30.762" v="541" actId="26606"/>
          <ac:spMkLst>
            <pc:docMk/>
            <pc:sldMk cId="1664826513" sldId="409"/>
            <ac:spMk id="2062" creationId="{6515FC82-3453-4CBE-8895-4CCFF339529E}"/>
          </ac:spMkLst>
        </pc:spChg>
        <pc:spChg chg="add del">
          <ac:chgData name="Danielle Oberg" userId="51789a17-9ea7-48e2-94a9-9f2f9f1bc216" providerId="ADAL" clId="{135DBAE5-5657-7F40-99AC-E9E6E881D1FF}" dt="2023-04-21T17:19:30.762" v="541" actId="26606"/>
          <ac:spMkLst>
            <pc:docMk/>
            <pc:sldMk cId="1664826513" sldId="409"/>
            <ac:spMk id="2064" creationId="{C5FD847B-65C0-4027-8DFC-70CB424514F8}"/>
          </ac:spMkLst>
        </pc:spChg>
        <pc:spChg chg="add">
          <ac:chgData name="Danielle Oberg" userId="51789a17-9ea7-48e2-94a9-9f2f9f1bc216" providerId="ADAL" clId="{135DBAE5-5657-7F40-99AC-E9E6E881D1FF}" dt="2023-04-21T17:19:30.772" v="542" actId="26606"/>
          <ac:spMkLst>
            <pc:docMk/>
            <pc:sldMk cId="1664826513" sldId="409"/>
            <ac:spMk id="2066" creationId="{EC7FF834-B204-4967-8D47-8BB36EAF0EF5}"/>
          </ac:spMkLst>
        </pc:spChg>
        <pc:spChg chg="add">
          <ac:chgData name="Danielle Oberg" userId="51789a17-9ea7-48e2-94a9-9f2f9f1bc216" providerId="ADAL" clId="{135DBAE5-5657-7F40-99AC-E9E6E881D1FF}" dt="2023-04-21T17:19:30.772" v="542" actId="26606"/>
          <ac:spMkLst>
            <pc:docMk/>
            <pc:sldMk cId="1664826513" sldId="409"/>
            <ac:spMk id="2067" creationId="{F780A22D-61EA-43E3-BD94-3E39CF902160}"/>
          </ac:spMkLst>
        </pc:spChg>
        <pc:picChg chg="add mod">
          <ac:chgData name="Danielle Oberg" userId="51789a17-9ea7-48e2-94a9-9f2f9f1bc216" providerId="ADAL" clId="{135DBAE5-5657-7F40-99AC-E9E6E881D1FF}" dt="2023-04-21T17:20:08.048" v="552" actId="1036"/>
          <ac:picMkLst>
            <pc:docMk/>
            <pc:sldMk cId="1664826513" sldId="409"/>
            <ac:picMk id="2050" creationId="{5F9FD772-00D0-A517-06C4-8B6CF33A1D1A}"/>
          </ac:picMkLst>
        </pc:picChg>
      </pc:sldChg>
      <pc:sldChg chg="addSp delSp modSp new mod ord setBg">
        <pc:chgData name="Danielle Oberg" userId="51789a17-9ea7-48e2-94a9-9f2f9f1bc216" providerId="ADAL" clId="{135DBAE5-5657-7F40-99AC-E9E6E881D1FF}" dt="2023-04-28T18:22:19.042" v="1747" actId="20577"/>
        <pc:sldMkLst>
          <pc:docMk/>
          <pc:sldMk cId="1446462813" sldId="410"/>
        </pc:sldMkLst>
        <pc:spChg chg="mod">
          <ac:chgData name="Danielle Oberg" userId="51789a17-9ea7-48e2-94a9-9f2f9f1bc216" providerId="ADAL" clId="{135DBAE5-5657-7F40-99AC-E9E6E881D1FF}" dt="2023-04-21T18:51:53.956" v="1357" actId="403"/>
          <ac:spMkLst>
            <pc:docMk/>
            <pc:sldMk cId="1446462813" sldId="410"/>
            <ac:spMk id="2" creationId="{3D3F2F98-1B3B-DBC6-8A0F-5CA92D3A145B}"/>
          </ac:spMkLst>
        </pc:spChg>
        <pc:spChg chg="del">
          <ac:chgData name="Danielle Oberg" userId="51789a17-9ea7-48e2-94a9-9f2f9f1bc216" providerId="ADAL" clId="{135DBAE5-5657-7F40-99AC-E9E6E881D1FF}" dt="2023-04-21T17:23:40.906" v="556"/>
          <ac:spMkLst>
            <pc:docMk/>
            <pc:sldMk cId="1446462813" sldId="410"/>
            <ac:spMk id="3" creationId="{D3266992-BD29-A9FA-3E0E-BAE1DC9E65AA}"/>
          </ac:spMkLst>
        </pc:spChg>
        <pc:spChg chg="mod">
          <ac:chgData name="Danielle Oberg" userId="51789a17-9ea7-48e2-94a9-9f2f9f1bc216" providerId="ADAL" clId="{135DBAE5-5657-7F40-99AC-E9E6E881D1FF}" dt="2023-04-28T18:22:19.042" v="1747" actId="20577"/>
          <ac:spMkLst>
            <pc:docMk/>
            <pc:sldMk cId="1446462813" sldId="410"/>
            <ac:spMk id="4" creationId="{8D502F52-FA01-D3BD-5CF3-1FEB98A5FE76}"/>
          </ac:spMkLst>
        </pc:spChg>
        <pc:spChg chg="add del mod">
          <ac:chgData name="Danielle Oberg" userId="51789a17-9ea7-48e2-94a9-9f2f9f1bc216" providerId="ADAL" clId="{135DBAE5-5657-7F40-99AC-E9E6E881D1FF}" dt="2023-04-21T17:25:00.646" v="559"/>
          <ac:spMkLst>
            <pc:docMk/>
            <pc:sldMk cId="1446462813" sldId="410"/>
            <ac:spMk id="5" creationId="{7E80FCC2-3ABA-165F-7B3F-B05C70EFF186}"/>
          </ac:spMkLst>
        </pc:spChg>
        <pc:spChg chg="add del">
          <ac:chgData name="Danielle Oberg" userId="51789a17-9ea7-48e2-94a9-9f2f9f1bc216" providerId="ADAL" clId="{135DBAE5-5657-7F40-99AC-E9E6E881D1FF}" dt="2023-04-21T17:25:03.373" v="562" actId="26606"/>
          <ac:spMkLst>
            <pc:docMk/>
            <pc:sldMk cId="1446462813" sldId="410"/>
            <ac:spMk id="3079" creationId="{1660E788-AFA9-4A1B-9991-6AA74632A15B}"/>
          </ac:spMkLst>
        </pc:spChg>
        <pc:spChg chg="add del">
          <ac:chgData name="Danielle Oberg" userId="51789a17-9ea7-48e2-94a9-9f2f9f1bc216" providerId="ADAL" clId="{135DBAE5-5657-7F40-99AC-E9E6E881D1FF}" dt="2023-04-21T17:25:03.373" v="562" actId="26606"/>
          <ac:spMkLst>
            <pc:docMk/>
            <pc:sldMk cId="1446462813" sldId="410"/>
            <ac:spMk id="3081" creationId="{867D4867-5BA7-4462-B2F6-A23F4A622AA7}"/>
          </ac:spMkLst>
        </pc:spChg>
        <pc:spChg chg="add">
          <ac:chgData name="Danielle Oberg" userId="51789a17-9ea7-48e2-94a9-9f2f9f1bc216" providerId="ADAL" clId="{135DBAE5-5657-7F40-99AC-E9E6E881D1FF}" dt="2023-04-21T17:25:03.373" v="562" actId="26606"/>
          <ac:spMkLst>
            <pc:docMk/>
            <pc:sldMk cId="1446462813" sldId="410"/>
            <ac:spMk id="3086" creationId="{1660E788-AFA9-4A1B-9991-6AA74632A15B}"/>
          </ac:spMkLst>
        </pc:spChg>
        <pc:spChg chg="add">
          <ac:chgData name="Danielle Oberg" userId="51789a17-9ea7-48e2-94a9-9f2f9f1bc216" providerId="ADAL" clId="{135DBAE5-5657-7F40-99AC-E9E6E881D1FF}" dt="2023-04-21T17:25:03.373" v="562" actId="26606"/>
          <ac:spMkLst>
            <pc:docMk/>
            <pc:sldMk cId="1446462813" sldId="410"/>
            <ac:spMk id="3088" creationId="{867D4867-5BA7-4462-B2F6-A23F4A622AA7}"/>
          </ac:spMkLst>
        </pc:spChg>
        <pc:picChg chg="add mod">
          <ac:chgData name="Danielle Oberg" userId="51789a17-9ea7-48e2-94a9-9f2f9f1bc216" providerId="ADAL" clId="{135DBAE5-5657-7F40-99AC-E9E6E881D1FF}" dt="2023-04-21T17:25:27.019" v="565" actId="14100"/>
          <ac:picMkLst>
            <pc:docMk/>
            <pc:sldMk cId="1446462813" sldId="410"/>
            <ac:picMk id="7" creationId="{E4ABA618-2EDC-2768-3879-1401563DC91B}"/>
          </ac:picMkLst>
        </pc:picChg>
        <pc:picChg chg="add del mod">
          <ac:chgData name="Danielle Oberg" userId="51789a17-9ea7-48e2-94a9-9f2f9f1bc216" providerId="ADAL" clId="{135DBAE5-5657-7F40-99AC-E9E6E881D1FF}" dt="2023-04-21T17:24:53.726" v="558" actId="478"/>
          <ac:picMkLst>
            <pc:docMk/>
            <pc:sldMk cId="1446462813" sldId="410"/>
            <ac:picMk id="3074" creationId="{1C47A9B3-A37B-9F95-5B1E-D5C6803DB72A}"/>
          </ac:picMkLst>
        </pc:picChg>
      </pc:sldChg>
      <pc:sldChg chg="addSp delSp modSp new add del mod setBg">
        <pc:chgData name="Danielle Oberg" userId="51789a17-9ea7-48e2-94a9-9f2f9f1bc216" providerId="ADAL" clId="{135DBAE5-5657-7F40-99AC-E9E6E881D1FF}" dt="2023-06-01T19:01:26.001" v="3233" actId="2696"/>
        <pc:sldMkLst>
          <pc:docMk/>
          <pc:sldMk cId="1799290422" sldId="411"/>
        </pc:sldMkLst>
        <pc:spChg chg="mod ord">
          <ac:chgData name="Danielle Oberg" userId="51789a17-9ea7-48e2-94a9-9f2f9f1bc216" providerId="ADAL" clId="{135DBAE5-5657-7F40-99AC-E9E6E881D1FF}" dt="2023-04-21T18:27:04.522" v="1043" actId="26606"/>
          <ac:spMkLst>
            <pc:docMk/>
            <pc:sldMk cId="1799290422" sldId="411"/>
            <ac:spMk id="2" creationId="{3F742E9D-1523-48BD-EABC-E4D4E0B3CC48}"/>
          </ac:spMkLst>
        </pc:spChg>
        <pc:spChg chg="del">
          <ac:chgData name="Danielle Oberg" userId="51789a17-9ea7-48e2-94a9-9f2f9f1bc216" providerId="ADAL" clId="{135DBAE5-5657-7F40-99AC-E9E6E881D1FF}" dt="2023-04-21T18:26:38.311" v="1016"/>
          <ac:spMkLst>
            <pc:docMk/>
            <pc:sldMk cId="1799290422" sldId="411"/>
            <ac:spMk id="3" creationId="{BB5C58CE-94C5-AA89-3FD1-054A8E853B96}"/>
          </ac:spMkLst>
        </pc:spChg>
        <pc:spChg chg="add mod">
          <ac:chgData name="Danielle Oberg" userId="51789a17-9ea7-48e2-94a9-9f2f9f1bc216" providerId="ADAL" clId="{135DBAE5-5657-7F40-99AC-E9E6E881D1FF}" dt="2023-04-21T18:33:41.818" v="1075" actId="1035"/>
          <ac:spMkLst>
            <pc:docMk/>
            <pc:sldMk cId="1799290422" sldId="411"/>
            <ac:spMk id="4" creationId="{2985CEDB-175F-4C3A-D5DF-DC58BD18E6A8}"/>
          </ac:spMkLst>
        </pc:spChg>
        <pc:spChg chg="add del">
          <ac:chgData name="Danielle Oberg" userId="51789a17-9ea7-48e2-94a9-9f2f9f1bc216" providerId="ADAL" clId="{135DBAE5-5657-7F40-99AC-E9E6E881D1FF}" dt="2023-04-21T18:26:59.924" v="1042" actId="478"/>
          <ac:spMkLst>
            <pc:docMk/>
            <pc:sldMk cId="1799290422" sldId="411"/>
            <ac:spMk id="5126" creationId="{AA51BA6A-D5CC-F251-56D7-26D6F4B1DACA}"/>
          </ac:spMkLst>
        </pc:spChg>
        <pc:spChg chg="add del">
          <ac:chgData name="Danielle Oberg" userId="51789a17-9ea7-48e2-94a9-9f2f9f1bc216" providerId="ADAL" clId="{135DBAE5-5657-7F40-99AC-E9E6E881D1FF}" dt="2023-04-21T18:27:04.522" v="1043" actId="26606"/>
          <ac:spMkLst>
            <pc:docMk/>
            <pc:sldMk cId="1799290422" sldId="411"/>
            <ac:spMk id="5129" creationId="{1660E788-AFA9-4A1B-9991-6AA74632A15B}"/>
          </ac:spMkLst>
        </pc:spChg>
        <pc:spChg chg="add del">
          <ac:chgData name="Danielle Oberg" userId="51789a17-9ea7-48e2-94a9-9f2f9f1bc216" providerId="ADAL" clId="{135DBAE5-5657-7F40-99AC-E9E6E881D1FF}" dt="2023-04-21T18:27:04.522" v="1043" actId="26606"/>
          <ac:spMkLst>
            <pc:docMk/>
            <pc:sldMk cId="1799290422" sldId="411"/>
            <ac:spMk id="5131" creationId="{867D4867-5BA7-4462-B2F6-A23F4A622AA7}"/>
          </ac:spMkLst>
        </pc:spChg>
        <pc:spChg chg="add">
          <ac:chgData name="Danielle Oberg" userId="51789a17-9ea7-48e2-94a9-9f2f9f1bc216" providerId="ADAL" clId="{135DBAE5-5657-7F40-99AC-E9E6E881D1FF}" dt="2023-04-21T18:27:04.522" v="1043" actId="26606"/>
          <ac:spMkLst>
            <pc:docMk/>
            <pc:sldMk cId="1799290422" sldId="411"/>
            <ac:spMk id="5136" creationId="{5FA21C72-692C-49FD-9EB4-DDDDDEBD4BD6}"/>
          </ac:spMkLst>
        </pc:spChg>
        <pc:spChg chg="add">
          <ac:chgData name="Danielle Oberg" userId="51789a17-9ea7-48e2-94a9-9f2f9f1bc216" providerId="ADAL" clId="{135DBAE5-5657-7F40-99AC-E9E6E881D1FF}" dt="2023-04-21T18:27:04.522" v="1043" actId="26606"/>
          <ac:spMkLst>
            <pc:docMk/>
            <pc:sldMk cId="1799290422" sldId="411"/>
            <ac:spMk id="5138" creationId="{FBAF941A-6830-47A3-B63C-7C7B66AEA73B}"/>
          </ac:spMkLst>
        </pc:spChg>
        <pc:picChg chg="add mod">
          <ac:chgData name="Danielle Oberg" userId="51789a17-9ea7-48e2-94a9-9f2f9f1bc216" providerId="ADAL" clId="{135DBAE5-5657-7F40-99AC-E9E6E881D1FF}" dt="2023-04-21T18:27:40.145" v="1067" actId="1037"/>
          <ac:picMkLst>
            <pc:docMk/>
            <pc:sldMk cId="1799290422" sldId="411"/>
            <ac:picMk id="5122" creationId="{E9CD07F7-BF79-B06B-52A0-C73EAF652C3F}"/>
          </ac:picMkLst>
        </pc:picChg>
      </pc:sldChg>
      <pc:sldChg chg="addSp delSp modSp new mod ord setBg modNotesTx">
        <pc:chgData name="Danielle Oberg" userId="51789a17-9ea7-48e2-94a9-9f2f9f1bc216" providerId="ADAL" clId="{135DBAE5-5657-7F40-99AC-E9E6E881D1FF}" dt="2023-04-28T18:38:15.827" v="1773" actId="1076"/>
        <pc:sldMkLst>
          <pc:docMk/>
          <pc:sldMk cId="2196351395" sldId="412"/>
        </pc:sldMkLst>
        <pc:spChg chg="mod">
          <ac:chgData name="Danielle Oberg" userId="51789a17-9ea7-48e2-94a9-9f2f9f1bc216" providerId="ADAL" clId="{135DBAE5-5657-7F40-99AC-E9E6E881D1FF}" dt="2023-04-21T18:48:01.793" v="1346" actId="26606"/>
          <ac:spMkLst>
            <pc:docMk/>
            <pc:sldMk cId="2196351395" sldId="412"/>
            <ac:spMk id="2" creationId="{F7B638B1-FF32-ACF5-4DC6-3A3AC2DB7114}"/>
          </ac:spMkLst>
        </pc:spChg>
        <pc:spChg chg="mod ord">
          <ac:chgData name="Danielle Oberg" userId="51789a17-9ea7-48e2-94a9-9f2f9f1bc216" providerId="ADAL" clId="{135DBAE5-5657-7F40-99AC-E9E6E881D1FF}" dt="2023-04-28T18:37:48.385" v="1771" actId="403"/>
          <ac:spMkLst>
            <pc:docMk/>
            <pc:sldMk cId="2196351395" sldId="412"/>
            <ac:spMk id="3" creationId="{FE7E4097-F1FA-06CA-76FF-589A9049BF69}"/>
          </ac:spMkLst>
        </pc:spChg>
        <pc:spChg chg="del">
          <ac:chgData name="Danielle Oberg" userId="51789a17-9ea7-48e2-94a9-9f2f9f1bc216" providerId="ADAL" clId="{135DBAE5-5657-7F40-99AC-E9E6E881D1FF}" dt="2023-04-21T18:37:15.323" v="1096"/>
          <ac:spMkLst>
            <pc:docMk/>
            <pc:sldMk cId="2196351395" sldId="412"/>
            <ac:spMk id="4" creationId="{6491BBF0-A1B4-B90B-DEEA-CCBC795BDB5C}"/>
          </ac:spMkLst>
        </pc:spChg>
        <pc:spChg chg="add del">
          <ac:chgData name="Danielle Oberg" userId="51789a17-9ea7-48e2-94a9-9f2f9f1bc216" providerId="ADAL" clId="{135DBAE5-5657-7F40-99AC-E9E6E881D1FF}" dt="2023-04-21T18:48:01.793" v="1346" actId="26606"/>
          <ac:spMkLst>
            <pc:docMk/>
            <pc:sldMk cId="2196351395" sldId="412"/>
            <ac:spMk id="6151" creationId="{1660E788-AFA9-4A1B-9991-6AA74632A15B}"/>
          </ac:spMkLst>
        </pc:spChg>
        <pc:spChg chg="add del">
          <ac:chgData name="Danielle Oberg" userId="51789a17-9ea7-48e2-94a9-9f2f9f1bc216" providerId="ADAL" clId="{135DBAE5-5657-7F40-99AC-E9E6E881D1FF}" dt="2023-04-21T18:48:01.793" v="1346" actId="26606"/>
          <ac:spMkLst>
            <pc:docMk/>
            <pc:sldMk cId="2196351395" sldId="412"/>
            <ac:spMk id="6153" creationId="{867D4867-5BA7-4462-B2F6-A23F4A622AA7}"/>
          </ac:spMkLst>
        </pc:spChg>
        <pc:spChg chg="add">
          <ac:chgData name="Danielle Oberg" userId="51789a17-9ea7-48e2-94a9-9f2f9f1bc216" providerId="ADAL" clId="{135DBAE5-5657-7F40-99AC-E9E6E881D1FF}" dt="2023-04-21T18:48:01.793" v="1346" actId="26606"/>
          <ac:spMkLst>
            <pc:docMk/>
            <pc:sldMk cId="2196351395" sldId="412"/>
            <ac:spMk id="6158" creationId="{1660E788-AFA9-4A1B-9991-6AA74632A15B}"/>
          </ac:spMkLst>
        </pc:spChg>
        <pc:spChg chg="add">
          <ac:chgData name="Danielle Oberg" userId="51789a17-9ea7-48e2-94a9-9f2f9f1bc216" providerId="ADAL" clId="{135DBAE5-5657-7F40-99AC-E9E6E881D1FF}" dt="2023-04-21T18:48:01.793" v="1346" actId="26606"/>
          <ac:spMkLst>
            <pc:docMk/>
            <pc:sldMk cId="2196351395" sldId="412"/>
            <ac:spMk id="6160" creationId="{867D4867-5BA7-4462-B2F6-A23F4A622AA7}"/>
          </ac:spMkLst>
        </pc:spChg>
        <pc:picChg chg="add mod">
          <ac:chgData name="Danielle Oberg" userId="51789a17-9ea7-48e2-94a9-9f2f9f1bc216" providerId="ADAL" clId="{135DBAE5-5657-7F40-99AC-E9E6E881D1FF}" dt="2023-04-28T18:38:15.827" v="1773" actId="1076"/>
          <ac:picMkLst>
            <pc:docMk/>
            <pc:sldMk cId="2196351395" sldId="412"/>
            <ac:picMk id="6146" creationId="{471F61A8-8C8C-64BD-A355-57105E22A51B}"/>
          </ac:picMkLst>
        </pc:picChg>
      </pc:sldChg>
      <pc:sldChg chg="addSp delSp modSp new del mod setBg modClrScheme chgLayout">
        <pc:chgData name="Danielle Oberg" userId="51789a17-9ea7-48e2-94a9-9f2f9f1bc216" providerId="ADAL" clId="{135DBAE5-5657-7F40-99AC-E9E6E881D1FF}" dt="2023-04-28T18:18:39.031" v="1722" actId="2696"/>
        <pc:sldMkLst>
          <pc:docMk/>
          <pc:sldMk cId="3169002936" sldId="413"/>
        </pc:sldMkLst>
        <pc:spChg chg="del mod ord">
          <ac:chgData name="Danielle Oberg" userId="51789a17-9ea7-48e2-94a9-9f2f9f1bc216" providerId="ADAL" clId="{135DBAE5-5657-7F40-99AC-E9E6E881D1FF}" dt="2023-04-28T18:03:31.482" v="1648" actId="700"/>
          <ac:spMkLst>
            <pc:docMk/>
            <pc:sldMk cId="3169002936" sldId="413"/>
            <ac:spMk id="2" creationId="{8EFBE423-A22B-97E4-D0BB-521D3FE3A0EA}"/>
          </ac:spMkLst>
        </pc:spChg>
        <pc:spChg chg="del mod ord">
          <ac:chgData name="Danielle Oberg" userId="51789a17-9ea7-48e2-94a9-9f2f9f1bc216" providerId="ADAL" clId="{135DBAE5-5657-7F40-99AC-E9E6E881D1FF}" dt="2023-04-28T18:08:56.788" v="1668" actId="478"/>
          <ac:spMkLst>
            <pc:docMk/>
            <pc:sldMk cId="3169002936" sldId="413"/>
            <ac:spMk id="3" creationId="{E61D9826-D104-4B52-20D9-96C168CCD153}"/>
          </ac:spMkLst>
        </pc:spChg>
        <pc:spChg chg="add del mod ord">
          <ac:chgData name="Danielle Oberg" userId="51789a17-9ea7-48e2-94a9-9f2f9f1bc216" providerId="ADAL" clId="{135DBAE5-5657-7F40-99AC-E9E6E881D1FF}" dt="2023-04-28T18:03:46.212" v="1650" actId="700"/>
          <ac:spMkLst>
            <pc:docMk/>
            <pc:sldMk cId="3169002936" sldId="413"/>
            <ac:spMk id="4" creationId="{14D9B610-CA82-06A7-FF49-D207D55CB8B8}"/>
          </ac:spMkLst>
        </pc:spChg>
        <pc:spChg chg="add del mod ord">
          <ac:chgData name="Danielle Oberg" userId="51789a17-9ea7-48e2-94a9-9f2f9f1bc216" providerId="ADAL" clId="{135DBAE5-5657-7F40-99AC-E9E6E881D1FF}" dt="2023-04-28T18:03:46.212" v="1650" actId="700"/>
          <ac:spMkLst>
            <pc:docMk/>
            <pc:sldMk cId="3169002936" sldId="413"/>
            <ac:spMk id="5" creationId="{C914C899-ECF2-BE8E-947F-52E79C1CCFDB}"/>
          </ac:spMkLst>
        </pc:spChg>
        <pc:spChg chg="add mod ord">
          <ac:chgData name="Danielle Oberg" userId="51789a17-9ea7-48e2-94a9-9f2f9f1bc216" providerId="ADAL" clId="{135DBAE5-5657-7F40-99AC-E9E6E881D1FF}" dt="2023-04-28T18:09:18.517" v="1677" actId="1076"/>
          <ac:spMkLst>
            <pc:docMk/>
            <pc:sldMk cId="3169002936" sldId="413"/>
            <ac:spMk id="6" creationId="{2B748BB2-342F-2D42-C902-3C557C34C9BA}"/>
          </ac:spMkLst>
        </pc:spChg>
        <pc:spChg chg="add mod ord">
          <ac:chgData name="Danielle Oberg" userId="51789a17-9ea7-48e2-94a9-9f2f9f1bc216" providerId="ADAL" clId="{135DBAE5-5657-7F40-99AC-E9E6E881D1FF}" dt="2023-04-28T18:09:10.410" v="1674" actId="1076"/>
          <ac:spMkLst>
            <pc:docMk/>
            <pc:sldMk cId="3169002936" sldId="413"/>
            <ac:spMk id="7" creationId="{D6471379-CD4E-A3F9-A85D-D80B9EBA636C}"/>
          </ac:spMkLst>
        </pc:spChg>
        <pc:spChg chg="add">
          <ac:chgData name="Danielle Oberg" userId="51789a17-9ea7-48e2-94a9-9f2f9f1bc216" providerId="ADAL" clId="{135DBAE5-5657-7F40-99AC-E9E6E881D1FF}" dt="2023-04-28T18:03:54.230" v="1651" actId="26606"/>
          <ac:spMkLst>
            <pc:docMk/>
            <pc:sldMk cId="3169002936" sldId="413"/>
            <ac:spMk id="1031" creationId="{1660E788-AFA9-4A1B-9991-6AA74632A15B}"/>
          </ac:spMkLst>
        </pc:spChg>
        <pc:spChg chg="add">
          <ac:chgData name="Danielle Oberg" userId="51789a17-9ea7-48e2-94a9-9f2f9f1bc216" providerId="ADAL" clId="{135DBAE5-5657-7F40-99AC-E9E6E881D1FF}" dt="2023-04-28T18:03:54.230" v="1651" actId="26606"/>
          <ac:spMkLst>
            <pc:docMk/>
            <pc:sldMk cId="3169002936" sldId="413"/>
            <ac:spMk id="1033" creationId="{867D4867-5BA7-4462-B2F6-A23F4A622AA7}"/>
          </ac:spMkLst>
        </pc:spChg>
        <pc:picChg chg="add del mod">
          <ac:chgData name="Danielle Oberg" userId="51789a17-9ea7-48e2-94a9-9f2f9f1bc216" providerId="ADAL" clId="{135DBAE5-5657-7F40-99AC-E9E6E881D1FF}" dt="2023-04-28T18:08:51.195" v="1665" actId="478"/>
          <ac:picMkLst>
            <pc:docMk/>
            <pc:sldMk cId="3169002936" sldId="413"/>
            <ac:picMk id="1026" creationId="{2378DDE4-92C6-5598-05C3-45678F6C52B7}"/>
          </ac:picMkLst>
        </pc:picChg>
        <pc:picChg chg="add del mod">
          <ac:chgData name="Danielle Oberg" userId="51789a17-9ea7-48e2-94a9-9f2f9f1bc216" providerId="ADAL" clId="{135DBAE5-5657-7F40-99AC-E9E6E881D1FF}" dt="2023-04-28T18:10:17.730" v="1678" actId="478"/>
          <ac:picMkLst>
            <pc:docMk/>
            <pc:sldMk cId="3169002936" sldId="413"/>
            <ac:picMk id="1028" creationId="{B220647D-EC6D-0859-C33E-1FA38BABDC39}"/>
          </ac:picMkLst>
        </pc:picChg>
        <pc:picChg chg="add mod">
          <ac:chgData name="Danielle Oberg" userId="51789a17-9ea7-48e2-94a9-9f2f9f1bc216" providerId="ADAL" clId="{135DBAE5-5657-7F40-99AC-E9E6E881D1FF}" dt="2023-04-28T18:10:26.987" v="1681" actId="14100"/>
          <ac:picMkLst>
            <pc:docMk/>
            <pc:sldMk cId="3169002936" sldId="413"/>
            <ac:picMk id="1030" creationId="{6F32989B-6BFF-BDA4-AA57-3CA73D69CD45}"/>
          </ac:picMkLst>
        </pc:picChg>
      </pc:sldChg>
      <pc:sldChg chg="addSp delSp modSp new del mod setBg addCm">
        <pc:chgData name="Danielle Oberg" userId="51789a17-9ea7-48e2-94a9-9f2f9f1bc216" providerId="ADAL" clId="{135DBAE5-5657-7F40-99AC-E9E6E881D1FF}" dt="2023-06-01T19:48:36.288" v="3610" actId="2696"/>
        <pc:sldMkLst>
          <pc:docMk/>
          <pc:sldMk cId="2552404095" sldId="414"/>
        </pc:sldMkLst>
        <pc:spChg chg="mod">
          <ac:chgData name="Danielle Oberg" userId="51789a17-9ea7-48e2-94a9-9f2f9f1bc216" providerId="ADAL" clId="{135DBAE5-5657-7F40-99AC-E9E6E881D1FF}" dt="2023-04-28T18:18:44.467" v="1723" actId="58"/>
          <ac:spMkLst>
            <pc:docMk/>
            <pc:sldMk cId="2552404095" sldId="414"/>
            <ac:spMk id="2" creationId="{36DEE3E9-873B-D5B6-8E6C-6B76F1F3289D}"/>
          </ac:spMkLst>
        </pc:spChg>
        <pc:spChg chg="mod">
          <ac:chgData name="Danielle Oberg" userId="51789a17-9ea7-48e2-94a9-9f2f9f1bc216" providerId="ADAL" clId="{135DBAE5-5657-7F40-99AC-E9E6E881D1FF}" dt="2023-04-28T18:17:51.990" v="1719" actId="26606"/>
          <ac:spMkLst>
            <pc:docMk/>
            <pc:sldMk cId="2552404095" sldId="414"/>
            <ac:spMk id="3" creationId="{9E77A864-0C26-96C8-3ECB-5D0045B17A0C}"/>
          </ac:spMkLst>
        </pc:spChg>
        <pc:spChg chg="del">
          <ac:chgData name="Danielle Oberg" userId="51789a17-9ea7-48e2-94a9-9f2f9f1bc216" providerId="ADAL" clId="{135DBAE5-5657-7F40-99AC-E9E6E881D1FF}" dt="2023-04-28T18:17:20.356" v="1683"/>
          <ac:spMkLst>
            <pc:docMk/>
            <pc:sldMk cId="2552404095" sldId="414"/>
            <ac:spMk id="4" creationId="{43714F45-212F-4819-4435-572400936685}"/>
          </ac:spMkLst>
        </pc:spChg>
        <pc:spChg chg="add mod">
          <ac:chgData name="Danielle Oberg" userId="51789a17-9ea7-48e2-94a9-9f2f9f1bc216" providerId="ADAL" clId="{135DBAE5-5657-7F40-99AC-E9E6E881D1FF}" dt="2023-04-28T18:20:37.059" v="1731" actId="1036"/>
          <ac:spMkLst>
            <pc:docMk/>
            <pc:sldMk cId="2552404095" sldId="414"/>
            <ac:spMk id="6" creationId="{C14C6386-3165-3369-79E3-02F085D148FB}"/>
          </ac:spMkLst>
        </pc:spChg>
        <pc:spChg chg="add">
          <ac:chgData name="Danielle Oberg" userId="51789a17-9ea7-48e2-94a9-9f2f9f1bc216" providerId="ADAL" clId="{135DBAE5-5657-7F40-99AC-E9E6E881D1FF}" dt="2023-04-28T18:17:51.990" v="1719" actId="26606"/>
          <ac:spMkLst>
            <pc:docMk/>
            <pc:sldMk cId="2552404095" sldId="414"/>
            <ac:spMk id="2055" creationId="{1660E788-AFA9-4A1B-9991-6AA74632A15B}"/>
          </ac:spMkLst>
        </pc:spChg>
        <pc:spChg chg="add">
          <ac:chgData name="Danielle Oberg" userId="51789a17-9ea7-48e2-94a9-9f2f9f1bc216" providerId="ADAL" clId="{135DBAE5-5657-7F40-99AC-E9E6E881D1FF}" dt="2023-04-28T18:17:51.990" v="1719" actId="26606"/>
          <ac:spMkLst>
            <pc:docMk/>
            <pc:sldMk cId="2552404095" sldId="414"/>
            <ac:spMk id="2057" creationId="{867D4867-5BA7-4462-B2F6-A23F4A622AA7}"/>
          </ac:spMkLst>
        </pc:spChg>
        <pc:picChg chg="add mod">
          <ac:chgData name="Danielle Oberg" userId="51789a17-9ea7-48e2-94a9-9f2f9f1bc216" providerId="ADAL" clId="{135DBAE5-5657-7F40-99AC-E9E6E881D1FF}" dt="2023-04-28T18:17:56.966" v="1721" actId="962"/>
          <ac:picMkLst>
            <pc:docMk/>
            <pc:sldMk cId="2552404095" sldId="414"/>
            <ac:picMk id="2050" creationId="{1B0D0594-EF0A-4216-CB2C-54A088C6B8E1}"/>
          </ac:picMkLst>
        </pc:picChg>
        <pc:extLst>
          <p:ext xmlns:p="http://schemas.openxmlformats.org/presentationml/2006/main" uri="{D6D511B9-2390-475A-947B-AFAB55BFBCF1}">
            <pc226:cmChg xmlns:pc226="http://schemas.microsoft.com/office/powerpoint/2022/06/main/command" chg="add">
              <pc226:chgData name="Danielle Oberg" userId="51789a17-9ea7-48e2-94a9-9f2f9f1bc216" providerId="ADAL" clId="{135DBAE5-5657-7F40-99AC-E9E6E881D1FF}" dt="2023-05-30T22:06:15.324" v="2227"/>
              <pc2:cmMkLst xmlns:pc2="http://schemas.microsoft.com/office/powerpoint/2019/9/main/command">
                <pc:docMk/>
                <pc:sldMk cId="2552404095" sldId="414"/>
                <pc2:cmMk id="{4DAB2259-A722-3C47-BA76-EB0F76EE0ADB}"/>
              </pc2:cmMkLst>
            </pc226:cmChg>
          </p:ext>
        </pc:extLst>
      </pc:sldChg>
      <pc:sldChg chg="addSp modSp mod setBg setClrOvrMap">
        <pc:chgData name="Danielle Oberg" userId="51789a17-9ea7-48e2-94a9-9f2f9f1bc216" providerId="ADAL" clId="{135DBAE5-5657-7F40-99AC-E9E6E881D1FF}" dt="2023-05-25T21:31:16.674" v="2199" actId="26606"/>
        <pc:sldMkLst>
          <pc:docMk/>
          <pc:sldMk cId="3044698104" sldId="415"/>
        </pc:sldMkLst>
        <pc:spChg chg="mod">
          <ac:chgData name="Danielle Oberg" userId="51789a17-9ea7-48e2-94a9-9f2f9f1bc216" providerId="ADAL" clId="{135DBAE5-5657-7F40-99AC-E9E6E881D1FF}" dt="2023-05-25T21:31:16.674" v="2199" actId="26606"/>
          <ac:spMkLst>
            <pc:docMk/>
            <pc:sldMk cId="3044698104" sldId="415"/>
            <ac:spMk id="6" creationId="{D269CACB-E92B-E552-47DF-EE2CAF19764D}"/>
          </ac:spMkLst>
        </pc:spChg>
        <pc:spChg chg="mod">
          <ac:chgData name="Danielle Oberg" userId="51789a17-9ea7-48e2-94a9-9f2f9f1bc216" providerId="ADAL" clId="{135DBAE5-5657-7F40-99AC-E9E6E881D1FF}" dt="2023-05-25T21:31:16.674" v="2199" actId="26606"/>
          <ac:spMkLst>
            <pc:docMk/>
            <pc:sldMk cId="3044698104" sldId="415"/>
            <ac:spMk id="7" creationId="{199BCC63-BA87-E795-86E5-4FE03A64A163}"/>
          </ac:spMkLst>
        </pc:spChg>
        <pc:picChg chg="add mod ord">
          <ac:chgData name="Danielle Oberg" userId="51789a17-9ea7-48e2-94a9-9f2f9f1bc216" providerId="ADAL" clId="{135DBAE5-5657-7F40-99AC-E9E6E881D1FF}" dt="2023-05-25T21:31:16.674" v="2199" actId="26606"/>
          <ac:picMkLst>
            <pc:docMk/>
            <pc:sldMk cId="3044698104" sldId="415"/>
            <ac:picMk id="3074" creationId="{F6C4A9B6-3E93-45EB-3D63-17C3E21D49D8}"/>
          </ac:picMkLst>
        </pc:picChg>
      </pc:sldChg>
      <pc:sldChg chg="modSp del mod addCm">
        <pc:chgData name="Danielle Oberg" userId="51789a17-9ea7-48e2-94a9-9f2f9f1bc216" providerId="ADAL" clId="{135DBAE5-5657-7F40-99AC-E9E6E881D1FF}" dt="2023-06-01T19:01:32.379" v="3235" actId="2696"/>
        <pc:sldMkLst>
          <pc:docMk/>
          <pc:sldMk cId="1189006605" sldId="416"/>
        </pc:sldMkLst>
        <pc:spChg chg="mod">
          <ac:chgData name="Danielle Oberg" userId="51789a17-9ea7-48e2-94a9-9f2f9f1bc216" providerId="ADAL" clId="{135DBAE5-5657-7F40-99AC-E9E6E881D1FF}" dt="2023-05-30T22:07:01.885" v="2230" actId="1037"/>
          <ac:spMkLst>
            <pc:docMk/>
            <pc:sldMk cId="1189006605" sldId="416"/>
            <ac:spMk id="7" creationId="{CAD94739-8DE5-5340-DC4B-69296D83622C}"/>
          </ac:spMkLst>
        </pc:spChg>
        <pc:spChg chg="mod">
          <ac:chgData name="Danielle Oberg" userId="51789a17-9ea7-48e2-94a9-9f2f9f1bc216" providerId="ADAL" clId="{135DBAE5-5657-7F40-99AC-E9E6E881D1FF}" dt="2023-05-30T22:03:01.258" v="2225" actId="404"/>
          <ac:spMkLst>
            <pc:docMk/>
            <pc:sldMk cId="1189006605" sldId="416"/>
            <ac:spMk id="13" creationId="{52663884-32AA-C7E5-65FC-06348D904AB7}"/>
          </ac:spMkLst>
        </pc:spChg>
        <pc:grpChg chg="mod">
          <ac:chgData name="Danielle Oberg" userId="51789a17-9ea7-48e2-94a9-9f2f9f1bc216" providerId="ADAL" clId="{135DBAE5-5657-7F40-99AC-E9E6E881D1FF}" dt="2023-05-30T22:07:01.885" v="2230" actId="1037"/>
          <ac:grpSpMkLst>
            <pc:docMk/>
            <pc:sldMk cId="1189006605" sldId="416"/>
            <ac:grpSpMk id="5" creationId="{A242104A-EAD8-1389-9465-CC45B27C7482}"/>
          </ac:grpSpMkLst>
        </pc:grpChg>
        <pc:picChg chg="mod">
          <ac:chgData name="Danielle Oberg" userId="51789a17-9ea7-48e2-94a9-9f2f9f1bc216" providerId="ADAL" clId="{135DBAE5-5657-7F40-99AC-E9E6E881D1FF}" dt="2023-05-30T22:07:01.885" v="2230" actId="1037"/>
          <ac:picMkLst>
            <pc:docMk/>
            <pc:sldMk cId="1189006605" sldId="416"/>
            <ac:picMk id="6" creationId="{FFF0EB96-A217-4149-03BC-DA4488C4A477}"/>
          </ac:picMkLst>
        </pc:picChg>
        <pc:picChg chg="mod">
          <ac:chgData name="Danielle Oberg" userId="51789a17-9ea7-48e2-94a9-9f2f9f1bc216" providerId="ADAL" clId="{135DBAE5-5657-7F40-99AC-E9E6E881D1FF}" dt="2023-05-30T22:07:07.301" v="2231" actId="1076"/>
          <ac:picMkLst>
            <pc:docMk/>
            <pc:sldMk cId="1189006605" sldId="416"/>
            <ac:picMk id="8" creationId="{51A4FC24-6E7B-EA70-DF0C-EA08A4132616}"/>
          </ac:picMkLst>
        </pc:picChg>
        <pc:extLst>
          <p:ext xmlns:p="http://schemas.openxmlformats.org/presentationml/2006/main" uri="{D6D511B9-2390-475A-947B-AFAB55BFBCF1}">
            <pc226:cmChg xmlns:pc226="http://schemas.microsoft.com/office/powerpoint/2022/06/main/command" chg="add">
              <pc226:chgData name="Danielle Oberg" userId="51789a17-9ea7-48e2-94a9-9f2f9f1bc216" providerId="ADAL" clId="{135DBAE5-5657-7F40-99AC-E9E6E881D1FF}" dt="2023-05-30T22:05:52.009" v="2226"/>
              <pc2:cmMkLst xmlns:pc2="http://schemas.microsoft.com/office/powerpoint/2019/9/main/command">
                <pc:docMk/>
                <pc:sldMk cId="1189006605" sldId="416"/>
                <pc2:cmMk id="{B61B79AD-6225-F344-85F0-1B2EB2D5CB55}"/>
              </pc2:cmMkLst>
            </pc226:cmChg>
          </p:ext>
        </pc:extLst>
      </pc:sldChg>
      <pc:sldChg chg="modSp mod">
        <pc:chgData name="Danielle Oberg" userId="51789a17-9ea7-48e2-94a9-9f2f9f1bc216" providerId="ADAL" clId="{135DBAE5-5657-7F40-99AC-E9E6E881D1FF}" dt="2023-06-01T19:23:02.166" v="3596" actId="1035"/>
        <pc:sldMkLst>
          <pc:docMk/>
          <pc:sldMk cId="2045109125" sldId="418"/>
        </pc:sldMkLst>
        <pc:spChg chg="mod">
          <ac:chgData name="Danielle Oberg" userId="51789a17-9ea7-48e2-94a9-9f2f9f1bc216" providerId="ADAL" clId="{135DBAE5-5657-7F40-99AC-E9E6E881D1FF}" dt="2023-06-01T19:18:43.338" v="3451" actId="14100"/>
          <ac:spMkLst>
            <pc:docMk/>
            <pc:sldMk cId="2045109125" sldId="418"/>
            <ac:spMk id="4" creationId="{A9965BE2-41AE-AB68-07FE-EDD29753682F}"/>
          </ac:spMkLst>
        </pc:spChg>
        <pc:spChg chg="mod">
          <ac:chgData name="Danielle Oberg" userId="51789a17-9ea7-48e2-94a9-9f2f9f1bc216" providerId="ADAL" clId="{135DBAE5-5657-7F40-99AC-E9E6E881D1FF}" dt="2023-06-01T19:22:51.728" v="3594" actId="20577"/>
          <ac:spMkLst>
            <pc:docMk/>
            <pc:sldMk cId="2045109125" sldId="418"/>
            <ac:spMk id="5" creationId="{ABDEBC57-13DF-ACF6-FBE3-39DE0B7B8502}"/>
          </ac:spMkLst>
        </pc:spChg>
        <pc:spChg chg="mod">
          <ac:chgData name="Danielle Oberg" userId="51789a17-9ea7-48e2-94a9-9f2f9f1bc216" providerId="ADAL" clId="{135DBAE5-5657-7F40-99AC-E9E6E881D1FF}" dt="2023-06-01T19:19:13.407" v="3458" actId="115"/>
          <ac:spMkLst>
            <pc:docMk/>
            <pc:sldMk cId="2045109125" sldId="418"/>
            <ac:spMk id="6" creationId="{74170264-E326-655B-D456-17824F2326DF}"/>
          </ac:spMkLst>
        </pc:spChg>
        <pc:picChg chg="mod">
          <ac:chgData name="Danielle Oberg" userId="51789a17-9ea7-48e2-94a9-9f2f9f1bc216" providerId="ADAL" clId="{135DBAE5-5657-7F40-99AC-E9E6E881D1FF}" dt="2023-06-01T19:23:02.166" v="3596" actId="1035"/>
          <ac:picMkLst>
            <pc:docMk/>
            <pc:sldMk cId="2045109125" sldId="418"/>
            <ac:picMk id="7" creationId="{35C80AFF-6D76-5C98-B3AD-3CD231241A07}"/>
          </ac:picMkLst>
        </pc:picChg>
      </pc:sldChg>
      <pc:sldChg chg="modSp mod">
        <pc:chgData name="Danielle Oberg" userId="51789a17-9ea7-48e2-94a9-9f2f9f1bc216" providerId="ADAL" clId="{135DBAE5-5657-7F40-99AC-E9E6E881D1FF}" dt="2023-06-01T19:13:55.728" v="3269"/>
        <pc:sldMkLst>
          <pc:docMk/>
          <pc:sldMk cId="2618218002" sldId="420"/>
        </pc:sldMkLst>
        <pc:spChg chg="mod">
          <ac:chgData name="Danielle Oberg" userId="51789a17-9ea7-48e2-94a9-9f2f9f1bc216" providerId="ADAL" clId="{135DBAE5-5657-7F40-99AC-E9E6E881D1FF}" dt="2023-05-30T22:09:01.698" v="2252" actId="1036"/>
          <ac:spMkLst>
            <pc:docMk/>
            <pc:sldMk cId="2618218002" sldId="420"/>
            <ac:spMk id="2" creationId="{33AA6C36-9981-DD9E-C0AD-20D2F87A4D9F}"/>
          </ac:spMkLst>
        </pc:spChg>
        <pc:spChg chg="mod">
          <ac:chgData name="Danielle Oberg" userId="51789a17-9ea7-48e2-94a9-9f2f9f1bc216" providerId="ADAL" clId="{135DBAE5-5657-7F40-99AC-E9E6E881D1FF}" dt="2023-06-01T19:13:55.728" v="3269"/>
          <ac:spMkLst>
            <pc:docMk/>
            <pc:sldMk cId="2618218002" sldId="420"/>
            <ac:spMk id="5" creationId="{2D0BEF9E-49D8-2C48-0428-38AF09F0B7F6}"/>
          </ac:spMkLst>
        </pc:spChg>
        <pc:picChg chg="mod">
          <ac:chgData name="Danielle Oberg" userId="51789a17-9ea7-48e2-94a9-9f2f9f1bc216" providerId="ADAL" clId="{135DBAE5-5657-7F40-99AC-E9E6E881D1FF}" dt="2023-05-30T22:07:47.927" v="2237" actId="1076"/>
          <ac:picMkLst>
            <pc:docMk/>
            <pc:sldMk cId="2618218002" sldId="420"/>
            <ac:picMk id="4" creationId="{4F327AED-5933-7803-E999-F0ED94F9538F}"/>
          </ac:picMkLst>
        </pc:picChg>
      </pc:sldChg>
      <pc:sldChg chg="addSp delSp modSp add mod ord modAnim">
        <pc:chgData name="Danielle Oberg" userId="51789a17-9ea7-48e2-94a9-9f2f9f1bc216" providerId="ADAL" clId="{135DBAE5-5657-7F40-99AC-E9E6E881D1FF}" dt="2023-06-01T19:37:49.307" v="3607"/>
        <pc:sldMkLst>
          <pc:docMk/>
          <pc:sldMk cId="1320972496" sldId="421"/>
        </pc:sldMkLst>
        <pc:spChg chg="del">
          <ac:chgData name="Danielle Oberg" userId="51789a17-9ea7-48e2-94a9-9f2f9f1bc216" providerId="ADAL" clId="{135DBAE5-5657-7F40-99AC-E9E6E881D1FF}" dt="2023-05-24T18:49:46.693" v="2063" actId="478"/>
          <ac:spMkLst>
            <pc:docMk/>
            <pc:sldMk cId="1320972496" sldId="421"/>
            <ac:spMk id="8" creationId="{B38D9CFD-0293-8BCA-7A58-3A2985F7E89E}"/>
          </ac:spMkLst>
        </pc:spChg>
        <pc:spChg chg="mod">
          <ac:chgData name="Danielle Oberg" userId="51789a17-9ea7-48e2-94a9-9f2f9f1bc216" providerId="ADAL" clId="{135DBAE5-5657-7F40-99AC-E9E6E881D1FF}" dt="2023-05-24T19:02:12.373" v="2191" actId="115"/>
          <ac:spMkLst>
            <pc:docMk/>
            <pc:sldMk cId="1320972496" sldId="421"/>
            <ac:spMk id="9" creationId="{358D0918-A7DB-E3E6-14FB-FA6263B20A12}"/>
          </ac:spMkLst>
        </pc:spChg>
        <pc:spChg chg="mod">
          <ac:chgData name="Danielle Oberg" userId="51789a17-9ea7-48e2-94a9-9f2f9f1bc216" providerId="ADAL" clId="{135DBAE5-5657-7F40-99AC-E9E6E881D1FF}" dt="2023-05-24T19:00:56.448" v="2181" actId="404"/>
          <ac:spMkLst>
            <pc:docMk/>
            <pc:sldMk cId="1320972496" sldId="421"/>
            <ac:spMk id="10" creationId="{B9BDA219-CD5F-7B62-C289-8E72B1164B00}"/>
          </ac:spMkLst>
        </pc:spChg>
        <pc:graphicFrameChg chg="add mod">
          <ac:chgData name="Danielle Oberg" userId="51789a17-9ea7-48e2-94a9-9f2f9f1bc216" providerId="ADAL" clId="{135DBAE5-5657-7F40-99AC-E9E6E881D1FF}" dt="2023-05-25T21:38:07.652" v="2206" actId="207"/>
          <ac:graphicFrameMkLst>
            <pc:docMk/>
            <pc:sldMk cId="1320972496" sldId="421"/>
            <ac:graphicFrameMk id="2" creationId="{73BFFBC3-A6D7-E792-E9FE-EFDFCA724C11}"/>
          </ac:graphicFrameMkLst>
        </pc:graphicFrameChg>
        <pc:picChg chg="del">
          <ac:chgData name="Danielle Oberg" userId="51789a17-9ea7-48e2-94a9-9f2f9f1bc216" providerId="ADAL" clId="{135DBAE5-5657-7F40-99AC-E9E6E881D1FF}" dt="2023-05-24T18:49:43.254" v="2062" actId="478"/>
          <ac:picMkLst>
            <pc:docMk/>
            <pc:sldMk cId="1320972496" sldId="421"/>
            <ac:picMk id="1030" creationId="{E32067C6-CADF-BE98-FF28-82980C40715C}"/>
          </ac:picMkLst>
        </pc:picChg>
      </pc:sldChg>
      <pc:sldChg chg="addSp delSp modSp mod setBg">
        <pc:chgData name="Danielle Oberg" userId="51789a17-9ea7-48e2-94a9-9f2f9f1bc216" providerId="ADAL" clId="{135DBAE5-5657-7F40-99AC-E9E6E881D1FF}" dt="2023-06-01T18:38:54.906" v="2890" actId="1036"/>
        <pc:sldMkLst>
          <pc:docMk/>
          <pc:sldMk cId="2964950342" sldId="422"/>
        </pc:sldMkLst>
        <pc:spChg chg="mod">
          <ac:chgData name="Danielle Oberg" userId="51789a17-9ea7-48e2-94a9-9f2f9f1bc216" providerId="ADAL" clId="{135DBAE5-5657-7F40-99AC-E9E6E881D1FF}" dt="2023-06-01T18:37:23.004" v="2851" actId="14100"/>
          <ac:spMkLst>
            <pc:docMk/>
            <pc:sldMk cId="2964950342" sldId="422"/>
            <ac:spMk id="2" creationId="{B9249615-4935-A359-9F22-B0F6F2F30199}"/>
          </ac:spMkLst>
        </pc:spChg>
        <pc:spChg chg="del">
          <ac:chgData name="Danielle Oberg" userId="51789a17-9ea7-48e2-94a9-9f2f9f1bc216" providerId="ADAL" clId="{135DBAE5-5657-7F40-99AC-E9E6E881D1FF}" dt="2023-06-01T18:13:53.957" v="2379" actId="478"/>
          <ac:spMkLst>
            <pc:docMk/>
            <pc:sldMk cId="2964950342" sldId="422"/>
            <ac:spMk id="3" creationId="{3CE50DC2-A17F-70BF-0AE8-49DEDE3EC07B}"/>
          </ac:spMkLst>
        </pc:spChg>
        <pc:spChg chg="del mod">
          <ac:chgData name="Danielle Oberg" userId="51789a17-9ea7-48e2-94a9-9f2f9f1bc216" providerId="ADAL" clId="{135DBAE5-5657-7F40-99AC-E9E6E881D1FF}" dt="2023-06-01T18:10:54.394" v="2353" actId="478"/>
          <ac:spMkLst>
            <pc:docMk/>
            <pc:sldMk cId="2964950342" sldId="422"/>
            <ac:spMk id="4" creationId="{21971D10-B3E9-48D3-850A-463D6A6D8F80}"/>
          </ac:spMkLst>
        </pc:spChg>
        <pc:spChg chg="add del mod">
          <ac:chgData name="Danielle Oberg" userId="51789a17-9ea7-48e2-94a9-9f2f9f1bc216" providerId="ADAL" clId="{135DBAE5-5657-7F40-99AC-E9E6E881D1FF}" dt="2023-06-01T18:13:57.003" v="2381" actId="478"/>
          <ac:spMkLst>
            <pc:docMk/>
            <pc:sldMk cId="2964950342" sldId="422"/>
            <ac:spMk id="6" creationId="{C830B2A8-C234-B184-6C61-9D70B427668A}"/>
          </ac:spMkLst>
        </pc:spChg>
        <pc:spChg chg="add del mod">
          <ac:chgData name="Danielle Oberg" userId="51789a17-9ea7-48e2-94a9-9f2f9f1bc216" providerId="ADAL" clId="{135DBAE5-5657-7F40-99AC-E9E6E881D1FF}" dt="2023-06-01T18:37:30.760" v="2853" actId="14100"/>
          <ac:spMkLst>
            <pc:docMk/>
            <pc:sldMk cId="2964950342" sldId="422"/>
            <ac:spMk id="7" creationId="{20D410FC-990A-A0A7-44A8-EA9401268BC0}"/>
          </ac:spMkLst>
        </pc:spChg>
        <pc:spChg chg="add mod">
          <ac:chgData name="Danielle Oberg" userId="51789a17-9ea7-48e2-94a9-9f2f9f1bc216" providerId="ADAL" clId="{135DBAE5-5657-7F40-99AC-E9E6E881D1FF}" dt="2023-06-01T18:38:54.906" v="2890" actId="1036"/>
          <ac:spMkLst>
            <pc:docMk/>
            <pc:sldMk cId="2964950342" sldId="422"/>
            <ac:spMk id="8" creationId="{C7C90487-F615-5791-D4B7-F51B28B0876D}"/>
          </ac:spMkLst>
        </pc:spChg>
        <pc:spChg chg="add">
          <ac:chgData name="Danielle Oberg" userId="51789a17-9ea7-48e2-94a9-9f2f9f1bc216" providerId="ADAL" clId="{135DBAE5-5657-7F40-99AC-E9E6E881D1FF}" dt="2023-06-01T18:30:57.874" v="2420" actId="26606"/>
          <ac:spMkLst>
            <pc:docMk/>
            <pc:sldMk cId="2964950342" sldId="422"/>
            <ac:spMk id="1041" creationId="{419501C6-F015-4273-AF88-E0F6C853899F}"/>
          </ac:spMkLst>
        </pc:spChg>
        <pc:spChg chg="add">
          <ac:chgData name="Danielle Oberg" userId="51789a17-9ea7-48e2-94a9-9f2f9f1bc216" providerId="ADAL" clId="{135DBAE5-5657-7F40-99AC-E9E6E881D1FF}" dt="2023-06-01T18:30:57.874" v="2420" actId="26606"/>
          <ac:spMkLst>
            <pc:docMk/>
            <pc:sldMk cId="2964950342" sldId="422"/>
            <ac:spMk id="1043" creationId="{CA677DB7-5829-45BD-9754-5EC484CC4253}"/>
          </ac:spMkLst>
        </pc:spChg>
        <pc:picChg chg="add del mod">
          <ac:chgData name="Danielle Oberg" userId="51789a17-9ea7-48e2-94a9-9f2f9f1bc216" providerId="ADAL" clId="{135DBAE5-5657-7F40-99AC-E9E6E881D1FF}" dt="2023-06-01T18:10:22.521" v="2347" actId="478"/>
          <ac:picMkLst>
            <pc:docMk/>
            <pc:sldMk cId="2964950342" sldId="422"/>
            <ac:picMk id="1026" creationId="{988421AE-700E-8507-2E13-9C181C8352FE}"/>
          </ac:picMkLst>
        </pc:picChg>
        <pc:picChg chg="add del mod">
          <ac:chgData name="Danielle Oberg" userId="51789a17-9ea7-48e2-94a9-9f2f9f1bc216" providerId="ADAL" clId="{135DBAE5-5657-7F40-99AC-E9E6E881D1FF}" dt="2023-06-01T18:24:03.791" v="2412" actId="478"/>
          <ac:picMkLst>
            <pc:docMk/>
            <pc:sldMk cId="2964950342" sldId="422"/>
            <ac:picMk id="1028" creationId="{CEAFF9DD-E7DB-3A4F-D999-9A9AC158CA2A}"/>
          </ac:picMkLst>
        </pc:picChg>
        <pc:picChg chg="add del mod">
          <ac:chgData name="Danielle Oberg" userId="51789a17-9ea7-48e2-94a9-9f2f9f1bc216" providerId="ADAL" clId="{135DBAE5-5657-7F40-99AC-E9E6E881D1FF}" dt="2023-06-01T18:24:04.543" v="2413" actId="478"/>
          <ac:picMkLst>
            <pc:docMk/>
            <pc:sldMk cId="2964950342" sldId="422"/>
            <ac:picMk id="1030" creationId="{4D0AEFD8-43B8-FD91-6F21-A1253818C594}"/>
          </ac:picMkLst>
        </pc:picChg>
        <pc:picChg chg="add del mod">
          <ac:chgData name="Danielle Oberg" userId="51789a17-9ea7-48e2-94a9-9f2f9f1bc216" providerId="ADAL" clId="{135DBAE5-5657-7F40-99AC-E9E6E881D1FF}" dt="2023-06-01T18:18:46.315" v="2409" actId="478"/>
          <ac:picMkLst>
            <pc:docMk/>
            <pc:sldMk cId="2964950342" sldId="422"/>
            <ac:picMk id="1032" creationId="{BEC2608B-47B2-94C2-E905-E25946B1F1B6}"/>
          </ac:picMkLst>
        </pc:picChg>
        <pc:picChg chg="add del mod">
          <ac:chgData name="Danielle Oberg" userId="51789a17-9ea7-48e2-94a9-9f2f9f1bc216" providerId="ADAL" clId="{135DBAE5-5657-7F40-99AC-E9E6E881D1FF}" dt="2023-06-01T18:30:42.243" v="2418" actId="478"/>
          <ac:picMkLst>
            <pc:docMk/>
            <pc:sldMk cId="2964950342" sldId="422"/>
            <ac:picMk id="1034" creationId="{BFBB3F72-26E9-B7AC-2A79-F16FCF896630}"/>
          </ac:picMkLst>
        </pc:picChg>
        <pc:picChg chg="add mod">
          <ac:chgData name="Danielle Oberg" userId="51789a17-9ea7-48e2-94a9-9f2f9f1bc216" providerId="ADAL" clId="{135DBAE5-5657-7F40-99AC-E9E6E881D1FF}" dt="2023-06-01T18:31:03.926" v="2422" actId="14100"/>
          <ac:picMkLst>
            <pc:docMk/>
            <pc:sldMk cId="2964950342" sldId="422"/>
            <ac:picMk id="1036" creationId="{31B59406-D7D9-7BD0-AB9A-9BFDB9A0A7BE}"/>
          </ac:picMkLst>
        </pc:picChg>
      </pc:sldChg>
      <pc:sldChg chg="modSp mod">
        <pc:chgData name="Danielle Oberg" userId="51789a17-9ea7-48e2-94a9-9f2f9f1bc216" providerId="ADAL" clId="{135DBAE5-5657-7F40-99AC-E9E6E881D1FF}" dt="2023-06-01T19:35:18.637" v="3604" actId="404"/>
        <pc:sldMkLst>
          <pc:docMk/>
          <pc:sldMk cId="3164780357" sldId="423"/>
        </pc:sldMkLst>
        <pc:spChg chg="mod">
          <ac:chgData name="Danielle Oberg" userId="51789a17-9ea7-48e2-94a9-9f2f9f1bc216" providerId="ADAL" clId="{135DBAE5-5657-7F40-99AC-E9E6E881D1FF}" dt="2023-06-01T19:35:18.637" v="3604" actId="404"/>
          <ac:spMkLst>
            <pc:docMk/>
            <pc:sldMk cId="3164780357" sldId="423"/>
            <ac:spMk id="3" creationId="{4B511480-91F4-D2FC-A56E-E64BAFE16AD8}"/>
          </ac:spMkLst>
        </pc:spChg>
        <pc:spChg chg="mod">
          <ac:chgData name="Danielle Oberg" userId="51789a17-9ea7-48e2-94a9-9f2f9f1bc216" providerId="ADAL" clId="{135DBAE5-5657-7F40-99AC-E9E6E881D1FF}" dt="2023-06-01T19:35:15.714" v="3603" actId="404"/>
          <ac:spMkLst>
            <pc:docMk/>
            <pc:sldMk cId="3164780357" sldId="423"/>
            <ac:spMk id="4" creationId="{6A09CC15-2D6E-2761-AE06-D299AD683897}"/>
          </ac:spMkLst>
        </pc:spChg>
      </pc:sldChg>
    </pc:docChg>
  </pc:docChgLst>
  <pc:docChgLst>
    <pc:chgData name="Danielle Oberg" userId="S::deoberg@uark.edu::51789a17-9ea7-48e2-94a9-9f2f9f1bc216" providerId="AD" clId="Web-{F071957A-D356-415D-8951-9556DE787BB4}"/>
    <pc:docChg chg="addSld delSld modSld sldOrd">
      <pc:chgData name="Danielle Oberg" userId="S::deoberg@uark.edu::51789a17-9ea7-48e2-94a9-9f2f9f1bc216" providerId="AD" clId="Web-{F071957A-D356-415D-8951-9556DE787BB4}" dt="2023-06-01T17:55:30.979" v="218" actId="20577"/>
      <pc:docMkLst>
        <pc:docMk/>
      </pc:docMkLst>
      <pc:sldChg chg="mod modShow">
        <pc:chgData name="Danielle Oberg" userId="S::deoberg@uark.edu::51789a17-9ea7-48e2-94a9-9f2f9f1bc216" providerId="AD" clId="Web-{F071957A-D356-415D-8951-9556DE787BB4}" dt="2023-06-01T17:54:08.367" v="214"/>
        <pc:sldMkLst>
          <pc:docMk/>
          <pc:sldMk cId="2457935707" sldId="294"/>
        </pc:sldMkLst>
      </pc:sldChg>
      <pc:sldChg chg="mod modShow">
        <pc:chgData name="Danielle Oberg" userId="S::deoberg@uark.edu::51789a17-9ea7-48e2-94a9-9f2f9f1bc216" providerId="AD" clId="Web-{F071957A-D356-415D-8951-9556DE787BB4}" dt="2023-06-01T17:50:52.297" v="206"/>
        <pc:sldMkLst>
          <pc:docMk/>
          <pc:sldMk cId="1069000413" sldId="320"/>
        </pc:sldMkLst>
      </pc:sldChg>
      <pc:sldChg chg="modSp">
        <pc:chgData name="Danielle Oberg" userId="S::deoberg@uark.edu::51789a17-9ea7-48e2-94a9-9f2f9f1bc216" providerId="AD" clId="Web-{F071957A-D356-415D-8951-9556DE787BB4}" dt="2023-06-01T17:51:59.487" v="213" actId="20577"/>
        <pc:sldMkLst>
          <pc:docMk/>
          <pc:sldMk cId="875409135" sldId="385"/>
        </pc:sldMkLst>
        <pc:spChg chg="mod">
          <ac:chgData name="Danielle Oberg" userId="S::deoberg@uark.edu::51789a17-9ea7-48e2-94a9-9f2f9f1bc216" providerId="AD" clId="Web-{F071957A-D356-415D-8951-9556DE787BB4}" dt="2023-06-01T17:51:59.487" v="213" actId="20577"/>
          <ac:spMkLst>
            <pc:docMk/>
            <pc:sldMk cId="875409135" sldId="385"/>
            <ac:spMk id="33" creationId="{DADC70FD-7880-0AF4-B126-2D83C581A343}"/>
          </ac:spMkLst>
        </pc:spChg>
        <pc:cxnChg chg="mod">
          <ac:chgData name="Danielle Oberg" userId="S::deoberg@uark.edu::51789a17-9ea7-48e2-94a9-9f2f9f1bc216" providerId="AD" clId="Web-{F071957A-D356-415D-8951-9556DE787BB4}" dt="2023-06-01T17:51:57.175" v="209" actId="20577"/>
          <ac:cxnSpMkLst>
            <pc:docMk/>
            <pc:sldMk cId="875409135" sldId="385"/>
            <ac:cxnSpMk id="8" creationId="{3A4E750F-2BBE-0937-DC32-2A13676BDC67}"/>
          </ac:cxnSpMkLst>
        </pc:cxnChg>
        <pc:cxnChg chg="mod">
          <ac:chgData name="Danielle Oberg" userId="S::deoberg@uark.edu::51789a17-9ea7-48e2-94a9-9f2f9f1bc216" providerId="AD" clId="Web-{F071957A-D356-415D-8951-9556DE787BB4}" dt="2023-06-01T17:51:57.175" v="209" actId="20577"/>
          <ac:cxnSpMkLst>
            <pc:docMk/>
            <pc:sldMk cId="875409135" sldId="385"/>
            <ac:cxnSpMk id="34" creationId="{485CD88B-D64F-2D5C-AA64-818776394AC0}"/>
          </ac:cxnSpMkLst>
        </pc:cxnChg>
      </pc:sldChg>
      <pc:sldChg chg="modSp">
        <pc:chgData name="Danielle Oberg" userId="S::deoberg@uark.edu::51789a17-9ea7-48e2-94a9-9f2f9f1bc216" providerId="AD" clId="Web-{F071957A-D356-415D-8951-9556DE787BB4}" dt="2023-06-01T17:27:33.200" v="96" actId="20577"/>
        <pc:sldMkLst>
          <pc:docMk/>
          <pc:sldMk cId="3393907710" sldId="406"/>
        </pc:sldMkLst>
        <pc:spChg chg="mod">
          <ac:chgData name="Danielle Oberg" userId="S::deoberg@uark.edu::51789a17-9ea7-48e2-94a9-9f2f9f1bc216" providerId="AD" clId="Web-{F071957A-D356-415D-8951-9556DE787BB4}" dt="2023-06-01T17:27:33.200" v="96" actId="20577"/>
          <ac:spMkLst>
            <pc:docMk/>
            <pc:sldMk cId="3393907710" sldId="406"/>
            <ac:spMk id="7" creationId="{4BEB07C1-4BFC-DF2F-D0C2-80E494FD6383}"/>
          </ac:spMkLst>
        </pc:spChg>
      </pc:sldChg>
      <pc:sldChg chg="mod modShow">
        <pc:chgData name="Danielle Oberg" userId="S::deoberg@uark.edu::51789a17-9ea7-48e2-94a9-9f2f9f1bc216" providerId="AD" clId="Web-{F071957A-D356-415D-8951-9556DE787BB4}" dt="2023-06-01T17:48:40.636" v="205"/>
        <pc:sldMkLst>
          <pc:docMk/>
          <pc:sldMk cId="1799290422" sldId="411"/>
        </pc:sldMkLst>
      </pc:sldChg>
      <pc:sldChg chg="modSp add del mod modShow">
        <pc:chgData name="Danielle Oberg" userId="S::deoberg@uark.edu::51789a17-9ea7-48e2-94a9-9f2f9f1bc216" providerId="AD" clId="Web-{F071957A-D356-415D-8951-9556DE787BB4}" dt="2023-06-01T17:45:36.098" v="204"/>
        <pc:sldMkLst>
          <pc:docMk/>
          <pc:sldMk cId="2552404095" sldId="414"/>
        </pc:sldMkLst>
        <pc:spChg chg="mod">
          <ac:chgData name="Danielle Oberg" userId="S::deoberg@uark.edu::51789a17-9ea7-48e2-94a9-9f2f9f1bc216" providerId="AD" clId="Web-{F071957A-D356-415D-8951-9556DE787BB4}" dt="2023-06-01T17:24:29.241" v="75" actId="20577"/>
          <ac:spMkLst>
            <pc:docMk/>
            <pc:sldMk cId="2552404095" sldId="414"/>
            <ac:spMk id="2" creationId="{36DEE3E9-873B-D5B6-8E6C-6B76F1F3289D}"/>
          </ac:spMkLst>
        </pc:spChg>
        <pc:spChg chg="mod">
          <ac:chgData name="Danielle Oberg" userId="S::deoberg@uark.edu::51789a17-9ea7-48e2-94a9-9f2f9f1bc216" providerId="AD" clId="Web-{F071957A-D356-415D-8951-9556DE787BB4}" dt="2023-06-01T17:22:56.081" v="38" actId="20577"/>
          <ac:spMkLst>
            <pc:docMk/>
            <pc:sldMk cId="2552404095" sldId="414"/>
            <ac:spMk id="3" creationId="{9E77A864-0C26-96C8-3ECB-5D0045B17A0C}"/>
          </ac:spMkLst>
        </pc:spChg>
      </pc:sldChg>
      <pc:sldChg chg="mod modShow">
        <pc:chgData name="Danielle Oberg" userId="S::deoberg@uark.edu::51789a17-9ea7-48e2-94a9-9f2f9f1bc216" providerId="AD" clId="Web-{F071957A-D356-415D-8951-9556DE787BB4}" dt="2023-06-01T17:35:43.421" v="97"/>
        <pc:sldMkLst>
          <pc:docMk/>
          <pc:sldMk cId="1189006605" sldId="416"/>
        </pc:sldMkLst>
      </pc:sldChg>
      <pc:sldChg chg="modSp new ord">
        <pc:chgData name="Danielle Oberg" userId="S::deoberg@uark.edu::51789a17-9ea7-48e2-94a9-9f2f9f1bc216" providerId="AD" clId="Web-{F071957A-D356-415D-8951-9556DE787BB4}" dt="2023-06-01T17:24:08.302" v="70"/>
        <pc:sldMkLst>
          <pc:docMk/>
          <pc:sldMk cId="2964950342" sldId="422"/>
        </pc:sldMkLst>
        <pc:spChg chg="mod">
          <ac:chgData name="Danielle Oberg" userId="S::deoberg@uark.edu::51789a17-9ea7-48e2-94a9-9f2f9f1bc216" providerId="AD" clId="Web-{F071957A-D356-415D-8951-9556DE787BB4}" dt="2023-06-01T17:23:29.989" v="44" actId="20577"/>
          <ac:spMkLst>
            <pc:docMk/>
            <pc:sldMk cId="2964950342" sldId="422"/>
            <ac:spMk id="2" creationId="{B9249615-4935-A359-9F22-B0F6F2F30199}"/>
          </ac:spMkLst>
        </pc:spChg>
        <pc:spChg chg="mod">
          <ac:chgData name="Danielle Oberg" userId="S::deoberg@uark.edu::51789a17-9ea7-48e2-94a9-9f2f9f1bc216" providerId="AD" clId="Web-{F071957A-D356-415D-8951-9556DE787BB4}" dt="2023-06-01T17:24:03.818" v="69" actId="20577"/>
          <ac:spMkLst>
            <pc:docMk/>
            <pc:sldMk cId="2964950342" sldId="422"/>
            <ac:spMk id="3" creationId="{3CE50DC2-A17F-70BF-0AE8-49DEDE3EC07B}"/>
          </ac:spMkLst>
        </pc:spChg>
      </pc:sldChg>
      <pc:sldChg chg="modSp new">
        <pc:chgData name="Danielle Oberg" userId="S::deoberg@uark.edu::51789a17-9ea7-48e2-94a9-9f2f9f1bc216" providerId="AD" clId="Web-{F071957A-D356-415D-8951-9556DE787BB4}" dt="2023-06-01T17:55:30.979" v="218" actId="20577"/>
        <pc:sldMkLst>
          <pc:docMk/>
          <pc:sldMk cId="3164780357" sldId="423"/>
        </pc:sldMkLst>
        <pc:spChg chg="mod">
          <ac:chgData name="Danielle Oberg" userId="S::deoberg@uark.edu::51789a17-9ea7-48e2-94a9-9f2f9f1bc216" providerId="AD" clId="Web-{F071957A-D356-415D-8951-9556DE787BB4}" dt="2023-06-01T17:55:30.979" v="218" actId="20577"/>
          <ac:spMkLst>
            <pc:docMk/>
            <pc:sldMk cId="3164780357" sldId="423"/>
            <ac:spMk id="2" creationId="{06D49528-A7F7-7179-8E9C-9CD8C951AF2B}"/>
          </ac:spMkLst>
        </pc:spChg>
        <pc:spChg chg="mod">
          <ac:chgData name="Danielle Oberg" userId="S::deoberg@uark.edu::51789a17-9ea7-48e2-94a9-9f2f9f1bc216" providerId="AD" clId="Web-{F071957A-D356-415D-8951-9556DE787BB4}" dt="2023-06-01T17:41:58.278" v="173" actId="20577"/>
          <ac:spMkLst>
            <pc:docMk/>
            <pc:sldMk cId="3164780357" sldId="423"/>
            <ac:spMk id="3" creationId="{4B511480-91F4-D2FC-A56E-E64BAFE16AD8}"/>
          </ac:spMkLst>
        </pc:spChg>
        <pc:spChg chg="mod">
          <ac:chgData name="Danielle Oberg" userId="S::deoberg@uark.edu::51789a17-9ea7-48e2-94a9-9f2f9f1bc216" providerId="AD" clId="Web-{F071957A-D356-415D-8951-9556DE787BB4}" dt="2023-06-01T17:44:49.628" v="201" actId="20577"/>
          <ac:spMkLst>
            <pc:docMk/>
            <pc:sldMk cId="3164780357" sldId="423"/>
            <ac:spMk id="4" creationId="{6A09CC15-2D6E-2761-AE06-D299AD683897}"/>
          </ac:spMkLst>
        </pc:spChg>
      </pc:sldChg>
    </pc:docChg>
  </pc:docChgLst>
  <pc:docChgLst>
    <pc:chgData name="Danielle Elizabeth Oberg" userId="S::deoberg@uark.edu::51789a17-9ea7-48e2-94a9-9f2f9f1bc216" providerId="AD" clId="Web-{2CC6AB40-61D8-20B6-D2A8-D9404FF87407}"/>
    <pc:docChg chg="modSld">
      <pc:chgData name="Danielle Elizabeth Oberg" userId="S::deoberg@uark.edu::51789a17-9ea7-48e2-94a9-9f2f9f1bc216" providerId="AD" clId="Web-{2CC6AB40-61D8-20B6-D2A8-D9404FF87407}" dt="2024-02-27T19:15:57.171" v="7" actId="20577"/>
      <pc:docMkLst>
        <pc:docMk/>
      </pc:docMkLst>
      <pc:sldChg chg="modSp">
        <pc:chgData name="Danielle Elizabeth Oberg" userId="S::deoberg@uark.edu::51789a17-9ea7-48e2-94a9-9f2f9f1bc216" providerId="AD" clId="Web-{2CC6AB40-61D8-20B6-D2A8-D9404FF87407}" dt="2024-02-27T19:15:57.171" v="7" actId="20577"/>
        <pc:sldMkLst>
          <pc:docMk/>
          <pc:sldMk cId="2032756569" sldId="391"/>
        </pc:sldMkLst>
        <pc:spChg chg="mod">
          <ac:chgData name="Danielle Elizabeth Oberg" userId="S::deoberg@uark.edu::51789a17-9ea7-48e2-94a9-9f2f9f1bc216" providerId="AD" clId="Web-{2CC6AB40-61D8-20B6-D2A8-D9404FF87407}" dt="2024-02-27T19:15:57.171" v="7" actId="20577"/>
          <ac:spMkLst>
            <pc:docMk/>
            <pc:sldMk cId="2032756569" sldId="391"/>
            <ac:spMk id="3" creationId="{66710698-19E5-006D-B60F-7C268BC7E278}"/>
          </ac:spMkLst>
        </pc:spChg>
      </pc:sldChg>
    </pc:docChg>
  </pc:docChgLst>
  <pc:docChgLst>
    <pc:chgData name="Danielle Oberg" userId="51789a17-9ea7-48e2-94a9-9f2f9f1bc216" providerId="ADAL" clId="{904C14C4-095D-4650-98D3-2AE9E6029A94}"/>
    <pc:docChg chg="undo custSel addSld delSld modSld sldOrd modShowInfo">
      <pc:chgData name="Danielle Oberg" userId="51789a17-9ea7-48e2-94a9-9f2f9f1bc216" providerId="ADAL" clId="{904C14C4-095D-4650-98D3-2AE9E6029A94}" dt="2023-06-05T16:14:49.906" v="2300" actId="47"/>
      <pc:docMkLst>
        <pc:docMk/>
      </pc:docMkLst>
      <pc:sldChg chg="mod modShow">
        <pc:chgData name="Danielle Oberg" userId="51789a17-9ea7-48e2-94a9-9f2f9f1bc216" providerId="ADAL" clId="{904C14C4-095D-4650-98D3-2AE9E6029A94}" dt="2023-06-05T16:14:21.387" v="2297" actId="729"/>
        <pc:sldMkLst>
          <pc:docMk/>
          <pc:sldMk cId="2457935707" sldId="294"/>
        </pc:sldMkLst>
      </pc:sldChg>
      <pc:sldChg chg="addSp delSp modSp mod ord modAnim">
        <pc:chgData name="Danielle Oberg" userId="51789a17-9ea7-48e2-94a9-9f2f9f1bc216" providerId="ADAL" clId="{904C14C4-095D-4650-98D3-2AE9E6029A94}" dt="2023-05-22T18:46:51.402" v="1592"/>
        <pc:sldMkLst>
          <pc:docMk/>
          <pc:sldMk cId="1069000413" sldId="320"/>
        </pc:sldMkLst>
        <pc:spChg chg="mod">
          <ac:chgData name="Danielle Oberg" userId="51789a17-9ea7-48e2-94a9-9f2f9f1bc216" providerId="ADAL" clId="{904C14C4-095D-4650-98D3-2AE9E6029A94}" dt="2023-05-22T18:46:51.402" v="1592"/>
          <ac:spMkLst>
            <pc:docMk/>
            <pc:sldMk cId="1069000413" sldId="320"/>
            <ac:spMk id="2" creationId="{4B2CF5F5-6110-4136-34E5-3CE7C3BEB055}"/>
          </ac:spMkLst>
        </pc:spChg>
        <pc:spChg chg="mod">
          <ac:chgData name="Danielle Oberg" userId="51789a17-9ea7-48e2-94a9-9f2f9f1bc216" providerId="ADAL" clId="{904C14C4-095D-4650-98D3-2AE9E6029A94}" dt="2023-05-22T17:54:17.155" v="718" actId="21"/>
          <ac:spMkLst>
            <pc:docMk/>
            <pc:sldMk cId="1069000413" sldId="320"/>
            <ac:spMk id="3" creationId="{9326CF5D-2AEE-98E7-B4E1-56DBD3D0FBEC}"/>
          </ac:spMkLst>
        </pc:spChg>
        <pc:spChg chg="add mod">
          <ac:chgData name="Danielle Oberg" userId="51789a17-9ea7-48e2-94a9-9f2f9f1bc216" providerId="ADAL" clId="{904C14C4-095D-4650-98D3-2AE9E6029A94}" dt="2023-05-22T16:53:16.829" v="507" actId="164"/>
          <ac:spMkLst>
            <pc:docMk/>
            <pc:sldMk cId="1069000413" sldId="320"/>
            <ac:spMk id="9" creationId="{D602514B-E441-5721-4780-73FBA95D9332}"/>
          </ac:spMkLst>
        </pc:spChg>
        <pc:spChg chg="add mod ord">
          <ac:chgData name="Danielle Oberg" userId="51789a17-9ea7-48e2-94a9-9f2f9f1bc216" providerId="ADAL" clId="{904C14C4-095D-4650-98D3-2AE9E6029A94}" dt="2023-05-22T17:46:15.458" v="699" actId="14100"/>
          <ac:spMkLst>
            <pc:docMk/>
            <pc:sldMk cId="1069000413" sldId="320"/>
            <ac:spMk id="12" creationId="{4A9B1CE5-7381-9586-3760-B5653D4A4533}"/>
          </ac:spMkLst>
        </pc:spChg>
        <pc:grpChg chg="add del mod">
          <ac:chgData name="Danielle Oberg" userId="51789a17-9ea7-48e2-94a9-9f2f9f1bc216" providerId="ADAL" clId="{904C14C4-095D-4650-98D3-2AE9E6029A94}" dt="2023-05-22T17:11:35.080" v="636" actId="21"/>
          <ac:grpSpMkLst>
            <pc:docMk/>
            <pc:sldMk cId="1069000413" sldId="320"/>
            <ac:grpSpMk id="10" creationId="{5486D38E-8263-AC8E-4E40-051B0124F774}"/>
          </ac:grpSpMkLst>
        </pc:grpChg>
        <pc:picChg chg="mod">
          <ac:chgData name="Danielle Oberg" userId="51789a17-9ea7-48e2-94a9-9f2f9f1bc216" providerId="ADAL" clId="{904C14C4-095D-4650-98D3-2AE9E6029A94}" dt="2023-05-22T17:18:28.787" v="675"/>
          <ac:picMkLst>
            <pc:docMk/>
            <pc:sldMk cId="1069000413" sldId="320"/>
            <ac:picMk id="4" creationId="{C1CEA78E-23EA-91E5-7526-B859A6F064DC}"/>
          </ac:picMkLst>
        </pc:picChg>
        <pc:picChg chg="del mod">
          <ac:chgData name="Danielle Oberg" userId="51789a17-9ea7-48e2-94a9-9f2f9f1bc216" providerId="ADAL" clId="{904C14C4-095D-4650-98D3-2AE9E6029A94}" dt="2023-05-22T16:49:07.191" v="487" actId="478"/>
          <ac:picMkLst>
            <pc:docMk/>
            <pc:sldMk cId="1069000413" sldId="320"/>
            <ac:picMk id="5" creationId="{23B53A5C-54FF-8B8D-7733-983E6C75473C}"/>
          </ac:picMkLst>
        </pc:picChg>
        <pc:picChg chg="add mod replST">
          <ac:chgData name="Danielle Oberg" userId="51789a17-9ea7-48e2-94a9-9f2f9f1bc216" providerId="ADAL" clId="{904C14C4-095D-4650-98D3-2AE9E6029A94}" dt="2023-05-22T17:46:36.308" v="700" actId="1076"/>
          <ac:picMkLst>
            <pc:docMk/>
            <pc:sldMk cId="1069000413" sldId="320"/>
            <ac:picMk id="14" creationId="{50E842DC-A489-19A2-CDCB-4708C3111181}"/>
          </ac:picMkLst>
        </pc:picChg>
        <pc:picChg chg="add del mod">
          <ac:chgData name="Danielle Oberg" userId="51789a17-9ea7-48e2-94a9-9f2f9f1bc216" providerId="ADAL" clId="{904C14C4-095D-4650-98D3-2AE9E6029A94}" dt="2023-05-22T16:50:53.238" v="496" actId="478"/>
          <ac:picMkLst>
            <pc:docMk/>
            <pc:sldMk cId="1069000413" sldId="320"/>
            <ac:picMk id="1026" creationId="{987D0DC6-1D31-7F81-3BE3-128AFE53F59A}"/>
          </ac:picMkLst>
        </pc:picChg>
        <pc:picChg chg="add mod">
          <ac:chgData name="Danielle Oberg" userId="51789a17-9ea7-48e2-94a9-9f2f9f1bc216" providerId="ADAL" clId="{904C14C4-095D-4650-98D3-2AE9E6029A94}" dt="2023-05-22T16:53:16.829" v="507" actId="164"/>
          <ac:picMkLst>
            <pc:docMk/>
            <pc:sldMk cId="1069000413" sldId="320"/>
            <ac:picMk id="1028" creationId="{6FE2A6B2-4BA2-BFDC-E4A9-A31FE6937789}"/>
          </ac:picMkLst>
        </pc:picChg>
        <pc:picChg chg="add del mod">
          <ac:chgData name="Danielle Oberg" userId="51789a17-9ea7-48e2-94a9-9f2f9f1bc216" providerId="ADAL" clId="{904C14C4-095D-4650-98D3-2AE9E6029A94}" dt="2023-05-22T17:14:55.508" v="649" actId="21"/>
          <ac:picMkLst>
            <pc:docMk/>
            <pc:sldMk cId="1069000413" sldId="320"/>
            <ac:picMk id="1030" creationId="{99FD9BA7-AD98-C59E-0317-C9C4CF676B25}"/>
          </ac:picMkLst>
        </pc:picChg>
        <pc:cxnChg chg="del">
          <ac:chgData name="Danielle Oberg" userId="51789a17-9ea7-48e2-94a9-9f2f9f1bc216" providerId="ADAL" clId="{904C14C4-095D-4650-98D3-2AE9E6029A94}" dt="2023-05-22T16:49:19.478" v="490" actId="478"/>
          <ac:cxnSpMkLst>
            <pc:docMk/>
            <pc:sldMk cId="1069000413" sldId="320"/>
            <ac:cxnSpMk id="7" creationId="{96AAE933-41B5-6C67-8947-06B0276A93CF}"/>
          </ac:cxnSpMkLst>
        </pc:cxnChg>
        <pc:cxnChg chg="del">
          <ac:chgData name="Danielle Oberg" userId="51789a17-9ea7-48e2-94a9-9f2f9f1bc216" providerId="ADAL" clId="{904C14C4-095D-4650-98D3-2AE9E6029A94}" dt="2023-05-22T16:49:21.730" v="491" actId="478"/>
          <ac:cxnSpMkLst>
            <pc:docMk/>
            <pc:sldMk cId="1069000413" sldId="320"/>
            <ac:cxnSpMk id="8" creationId="{7F4686A7-0E0C-F2AF-1ECF-C693866BA2E3}"/>
          </ac:cxnSpMkLst>
        </pc:cxnChg>
      </pc:sldChg>
      <pc:sldChg chg="modSp">
        <pc:chgData name="Danielle Oberg" userId="51789a17-9ea7-48e2-94a9-9f2f9f1bc216" providerId="ADAL" clId="{904C14C4-095D-4650-98D3-2AE9E6029A94}" dt="2023-05-22T16:33:43.612" v="169" actId="14100"/>
        <pc:sldMkLst>
          <pc:docMk/>
          <pc:sldMk cId="3339703669" sldId="340"/>
        </pc:sldMkLst>
        <pc:picChg chg="mod">
          <ac:chgData name="Danielle Oberg" userId="51789a17-9ea7-48e2-94a9-9f2f9f1bc216" providerId="ADAL" clId="{904C14C4-095D-4650-98D3-2AE9E6029A94}" dt="2023-05-22T16:33:43.612" v="169" actId="14100"/>
          <ac:picMkLst>
            <pc:docMk/>
            <pc:sldMk cId="3339703669" sldId="340"/>
            <ac:picMk id="1026" creationId="{FA7F10E8-C4FA-7511-CABA-22E8FD7B0383}"/>
          </ac:picMkLst>
        </pc:picChg>
      </pc:sldChg>
      <pc:sldChg chg="addSp delSp modSp del mod">
        <pc:chgData name="Danielle Oberg" userId="51789a17-9ea7-48e2-94a9-9f2f9f1bc216" providerId="ADAL" clId="{904C14C4-095D-4650-98D3-2AE9E6029A94}" dt="2023-05-22T18:38:08.226" v="1530" actId="47"/>
        <pc:sldMkLst>
          <pc:docMk/>
          <pc:sldMk cId="524556686" sldId="353"/>
        </pc:sldMkLst>
        <pc:spChg chg="add mod">
          <ac:chgData name="Danielle Oberg" userId="51789a17-9ea7-48e2-94a9-9f2f9f1bc216" providerId="ADAL" clId="{904C14C4-095D-4650-98D3-2AE9E6029A94}" dt="2023-05-22T18:34:54.289" v="1477" actId="21"/>
          <ac:spMkLst>
            <pc:docMk/>
            <pc:sldMk cId="524556686" sldId="353"/>
            <ac:spMk id="2" creationId="{7FBFF740-B0B6-CB4F-58CB-EF69799CB8B2}"/>
          </ac:spMkLst>
        </pc:spChg>
        <pc:spChg chg="mod">
          <ac:chgData name="Danielle Oberg" userId="51789a17-9ea7-48e2-94a9-9f2f9f1bc216" providerId="ADAL" clId="{904C14C4-095D-4650-98D3-2AE9E6029A94}" dt="2023-05-22T18:34:43.550" v="1471" actId="27636"/>
          <ac:spMkLst>
            <pc:docMk/>
            <pc:sldMk cId="524556686" sldId="353"/>
            <ac:spMk id="5" creationId="{A365EB78-9C5D-4493-BE43-EAD6DBB2F3BA}"/>
          </ac:spMkLst>
        </pc:spChg>
        <pc:picChg chg="del">
          <ac:chgData name="Danielle Oberg" userId="51789a17-9ea7-48e2-94a9-9f2f9f1bc216" providerId="ADAL" clId="{904C14C4-095D-4650-98D3-2AE9E6029A94}" dt="2023-05-22T18:34:54.289" v="1477" actId="21"/>
          <ac:picMkLst>
            <pc:docMk/>
            <pc:sldMk cId="524556686" sldId="353"/>
            <ac:picMk id="7170" creationId="{B5739A34-D469-4F25-834F-8D9A78199900}"/>
          </ac:picMkLst>
        </pc:picChg>
      </pc:sldChg>
      <pc:sldChg chg="modSp">
        <pc:chgData name="Danielle Oberg" userId="51789a17-9ea7-48e2-94a9-9f2f9f1bc216" providerId="ADAL" clId="{904C14C4-095D-4650-98D3-2AE9E6029A94}" dt="2023-05-22T18:47:15.077" v="1595"/>
        <pc:sldMkLst>
          <pc:docMk/>
          <pc:sldMk cId="4067292036" sldId="368"/>
        </pc:sldMkLst>
        <pc:spChg chg="mod">
          <ac:chgData name="Danielle Oberg" userId="51789a17-9ea7-48e2-94a9-9f2f9f1bc216" providerId="ADAL" clId="{904C14C4-095D-4650-98D3-2AE9E6029A94}" dt="2023-05-22T18:47:15.077" v="1595"/>
          <ac:spMkLst>
            <pc:docMk/>
            <pc:sldMk cId="4067292036" sldId="368"/>
            <ac:spMk id="2" creationId="{DC1DCEA6-F1A4-24BE-BA0C-5C1B6F2DDABC}"/>
          </ac:spMkLst>
        </pc:spChg>
      </pc:sldChg>
      <pc:sldChg chg="modSp ord">
        <pc:chgData name="Danielle Oberg" userId="51789a17-9ea7-48e2-94a9-9f2f9f1bc216" providerId="ADAL" clId="{904C14C4-095D-4650-98D3-2AE9E6029A94}" dt="2023-05-22T18:47:08.929" v="1594"/>
        <pc:sldMkLst>
          <pc:docMk/>
          <pc:sldMk cId="1647185813" sldId="369"/>
        </pc:sldMkLst>
        <pc:spChg chg="mod">
          <ac:chgData name="Danielle Oberg" userId="51789a17-9ea7-48e2-94a9-9f2f9f1bc216" providerId="ADAL" clId="{904C14C4-095D-4650-98D3-2AE9E6029A94}" dt="2023-05-22T18:47:08.929" v="1594"/>
          <ac:spMkLst>
            <pc:docMk/>
            <pc:sldMk cId="1647185813" sldId="369"/>
            <ac:spMk id="5" creationId="{EB772354-50F3-15DC-9399-EA2BDE57D287}"/>
          </ac:spMkLst>
        </pc:spChg>
      </pc:sldChg>
      <pc:sldChg chg="modSp del mod ord">
        <pc:chgData name="Danielle Oberg" userId="51789a17-9ea7-48e2-94a9-9f2f9f1bc216" providerId="ADAL" clId="{904C14C4-095D-4650-98D3-2AE9E6029A94}" dt="2023-05-22T18:38:15.404" v="1531" actId="47"/>
        <pc:sldMkLst>
          <pc:docMk/>
          <pc:sldMk cId="3097093669" sldId="371"/>
        </pc:sldMkLst>
        <pc:spChg chg="mod">
          <ac:chgData name="Danielle Oberg" userId="51789a17-9ea7-48e2-94a9-9f2f9f1bc216" providerId="ADAL" clId="{904C14C4-095D-4650-98D3-2AE9E6029A94}" dt="2023-05-22T18:35:40.362" v="1488" actId="21"/>
          <ac:spMkLst>
            <pc:docMk/>
            <pc:sldMk cId="3097093669" sldId="371"/>
            <ac:spMk id="3" creationId="{ECDAD790-8047-1B7C-20C8-2F1F222E1420}"/>
          </ac:spMkLst>
        </pc:spChg>
      </pc:sldChg>
      <pc:sldChg chg="addSp delSp modSp mod ord">
        <pc:chgData name="Danielle Oberg" userId="51789a17-9ea7-48e2-94a9-9f2f9f1bc216" providerId="ADAL" clId="{904C14C4-095D-4650-98D3-2AE9E6029A94}" dt="2023-05-22T18:46:44.159" v="1591"/>
        <pc:sldMkLst>
          <pc:docMk/>
          <pc:sldMk cId="2138468681" sldId="372"/>
        </pc:sldMkLst>
        <pc:spChg chg="mod">
          <ac:chgData name="Danielle Oberg" userId="51789a17-9ea7-48e2-94a9-9f2f9f1bc216" providerId="ADAL" clId="{904C14C4-095D-4650-98D3-2AE9E6029A94}" dt="2023-05-22T18:46:44.159" v="1591"/>
          <ac:spMkLst>
            <pc:docMk/>
            <pc:sldMk cId="2138468681" sldId="372"/>
            <ac:spMk id="2" creationId="{57C7F66C-A9AD-BED9-890F-0A34834A6C3F}"/>
          </ac:spMkLst>
        </pc:spChg>
        <pc:spChg chg="mod">
          <ac:chgData name="Danielle Oberg" userId="51789a17-9ea7-48e2-94a9-9f2f9f1bc216" providerId="ADAL" clId="{904C14C4-095D-4650-98D3-2AE9E6029A94}" dt="2023-05-22T16:47:47.371" v="486" actId="113"/>
          <ac:spMkLst>
            <pc:docMk/>
            <pc:sldMk cId="2138468681" sldId="372"/>
            <ac:spMk id="1032" creationId="{1FD44838-C5F3-8C94-A81A-441CB6100C7E}"/>
          </ac:spMkLst>
        </pc:spChg>
        <pc:picChg chg="mod">
          <ac:chgData name="Danielle Oberg" userId="51789a17-9ea7-48e2-94a9-9f2f9f1bc216" providerId="ADAL" clId="{904C14C4-095D-4650-98D3-2AE9E6029A94}" dt="2023-05-22T16:43:13.745" v="413" actId="1035"/>
          <ac:picMkLst>
            <pc:docMk/>
            <pc:sldMk cId="2138468681" sldId="372"/>
            <ac:picMk id="1028" creationId="{FBD9EB33-1922-EF24-6A2E-7DC5C58CEFB0}"/>
          </ac:picMkLst>
        </pc:picChg>
        <pc:cxnChg chg="add del mod">
          <ac:chgData name="Danielle Oberg" userId="51789a17-9ea7-48e2-94a9-9f2f9f1bc216" providerId="ADAL" clId="{904C14C4-095D-4650-98D3-2AE9E6029A94}" dt="2023-05-22T16:47:29.708" v="480" actId="478"/>
          <ac:cxnSpMkLst>
            <pc:docMk/>
            <pc:sldMk cId="2138468681" sldId="372"/>
            <ac:cxnSpMk id="6" creationId="{04C02BC7-2E1A-AF09-339C-AA7FA301F2B7}"/>
          </ac:cxnSpMkLst>
        </pc:cxnChg>
        <pc:cxnChg chg="add del mod">
          <ac:chgData name="Danielle Oberg" userId="51789a17-9ea7-48e2-94a9-9f2f9f1bc216" providerId="ADAL" clId="{904C14C4-095D-4650-98D3-2AE9E6029A94}" dt="2023-05-22T16:47:32.588" v="481" actId="478"/>
          <ac:cxnSpMkLst>
            <pc:docMk/>
            <pc:sldMk cId="2138468681" sldId="372"/>
            <ac:cxnSpMk id="7" creationId="{DEAC1DA0-6FAC-720D-EF55-EC194FE52589}"/>
          </ac:cxnSpMkLst>
        </pc:cxnChg>
      </pc:sldChg>
      <pc:sldChg chg="modSp">
        <pc:chgData name="Danielle Oberg" userId="51789a17-9ea7-48e2-94a9-9f2f9f1bc216" providerId="ADAL" clId="{904C14C4-095D-4650-98D3-2AE9E6029A94}" dt="2023-05-22T18:47:19.828" v="1596"/>
        <pc:sldMkLst>
          <pc:docMk/>
          <pc:sldMk cId="4103162892" sldId="373"/>
        </pc:sldMkLst>
        <pc:spChg chg="mod">
          <ac:chgData name="Danielle Oberg" userId="51789a17-9ea7-48e2-94a9-9f2f9f1bc216" providerId="ADAL" clId="{904C14C4-095D-4650-98D3-2AE9E6029A94}" dt="2023-05-22T18:47:19.828" v="1596"/>
          <ac:spMkLst>
            <pc:docMk/>
            <pc:sldMk cId="4103162892" sldId="373"/>
            <ac:spMk id="2" creationId="{DC1DCEA6-F1A4-24BE-BA0C-5C1B6F2DDABC}"/>
          </ac:spMkLst>
        </pc:spChg>
      </pc:sldChg>
      <pc:sldChg chg="del">
        <pc:chgData name="Danielle Oberg" userId="51789a17-9ea7-48e2-94a9-9f2f9f1bc216" providerId="ADAL" clId="{904C14C4-095D-4650-98D3-2AE9E6029A94}" dt="2023-06-05T16:14:49.906" v="2300" actId="47"/>
        <pc:sldMkLst>
          <pc:docMk/>
          <pc:sldMk cId="929025223" sldId="383"/>
        </pc:sldMkLst>
      </pc:sldChg>
      <pc:sldChg chg="modSp mod">
        <pc:chgData name="Danielle Oberg" userId="51789a17-9ea7-48e2-94a9-9f2f9f1bc216" providerId="ADAL" clId="{904C14C4-095D-4650-98D3-2AE9E6029A94}" dt="2023-05-22T16:32:49.060" v="167" actId="20577"/>
        <pc:sldMkLst>
          <pc:docMk/>
          <pc:sldMk cId="2032756569" sldId="391"/>
        </pc:sldMkLst>
        <pc:spChg chg="mod">
          <ac:chgData name="Danielle Oberg" userId="51789a17-9ea7-48e2-94a9-9f2f9f1bc216" providerId="ADAL" clId="{904C14C4-095D-4650-98D3-2AE9E6029A94}" dt="2023-05-22T16:32:49.060" v="167" actId="20577"/>
          <ac:spMkLst>
            <pc:docMk/>
            <pc:sldMk cId="2032756569" sldId="391"/>
            <ac:spMk id="3" creationId="{66710698-19E5-006D-B60F-7C268BC7E278}"/>
          </ac:spMkLst>
        </pc:spChg>
      </pc:sldChg>
      <pc:sldChg chg="modNotesTx">
        <pc:chgData name="Danielle Oberg" userId="51789a17-9ea7-48e2-94a9-9f2f9f1bc216" providerId="ADAL" clId="{904C14C4-095D-4650-98D3-2AE9E6029A94}" dt="2023-05-22T16:34:26.068" v="171" actId="6549"/>
        <pc:sldMkLst>
          <pc:docMk/>
          <pc:sldMk cId="233387646" sldId="393"/>
        </pc:sldMkLst>
      </pc:sldChg>
      <pc:sldChg chg="modSp mod">
        <pc:chgData name="Danielle Oberg" userId="51789a17-9ea7-48e2-94a9-9f2f9f1bc216" providerId="ADAL" clId="{904C14C4-095D-4650-98D3-2AE9E6029A94}" dt="2023-06-02T16:25:13.504" v="2207" actId="113"/>
        <pc:sldMkLst>
          <pc:docMk/>
          <pc:sldMk cId="3265423240" sldId="401"/>
        </pc:sldMkLst>
        <pc:spChg chg="mod">
          <ac:chgData name="Danielle Oberg" userId="51789a17-9ea7-48e2-94a9-9f2f9f1bc216" providerId="ADAL" clId="{904C14C4-095D-4650-98D3-2AE9E6029A94}" dt="2023-06-02T16:25:13.504" v="2207" actId="113"/>
          <ac:spMkLst>
            <pc:docMk/>
            <pc:sldMk cId="3265423240" sldId="401"/>
            <ac:spMk id="11" creationId="{B8C06AF2-BF57-66C7-C067-8FF8FF503E83}"/>
          </ac:spMkLst>
        </pc:spChg>
      </pc:sldChg>
      <pc:sldChg chg="addSp delSp modSp mod">
        <pc:chgData name="Danielle Oberg" userId="51789a17-9ea7-48e2-94a9-9f2f9f1bc216" providerId="ADAL" clId="{904C14C4-095D-4650-98D3-2AE9E6029A94}" dt="2023-05-22T19:25:12.663" v="1922" actId="27636"/>
        <pc:sldMkLst>
          <pc:docMk/>
          <pc:sldMk cId="2227867663" sldId="403"/>
        </pc:sldMkLst>
        <pc:spChg chg="mod">
          <ac:chgData name="Danielle Oberg" userId="51789a17-9ea7-48e2-94a9-9f2f9f1bc216" providerId="ADAL" clId="{904C14C4-095D-4650-98D3-2AE9E6029A94}" dt="2023-05-22T19:24:55.059" v="1913" actId="403"/>
          <ac:spMkLst>
            <pc:docMk/>
            <pc:sldMk cId="2227867663" sldId="403"/>
            <ac:spMk id="2" creationId="{1BB9028D-C8D1-3AE6-5DB8-52A602CFBB4A}"/>
          </ac:spMkLst>
        </pc:spChg>
        <pc:spChg chg="mod">
          <ac:chgData name="Danielle Oberg" userId="51789a17-9ea7-48e2-94a9-9f2f9f1bc216" providerId="ADAL" clId="{904C14C4-095D-4650-98D3-2AE9E6029A94}" dt="2023-05-22T19:25:12.663" v="1922" actId="27636"/>
          <ac:spMkLst>
            <pc:docMk/>
            <pc:sldMk cId="2227867663" sldId="403"/>
            <ac:spMk id="3" creationId="{6D3D858B-838B-5D33-AB14-0F67B0C4F8FD}"/>
          </ac:spMkLst>
        </pc:spChg>
        <pc:spChg chg="mod">
          <ac:chgData name="Danielle Oberg" userId="51789a17-9ea7-48e2-94a9-9f2f9f1bc216" providerId="ADAL" clId="{904C14C4-095D-4650-98D3-2AE9E6029A94}" dt="2023-05-22T19:09:23.937" v="1903" actId="122"/>
          <ac:spMkLst>
            <pc:docMk/>
            <pc:sldMk cId="2227867663" sldId="403"/>
            <ac:spMk id="4" creationId="{1565407C-36D1-92EC-2492-3318FF65D1D0}"/>
          </ac:spMkLst>
        </pc:spChg>
        <pc:spChg chg="mod">
          <ac:chgData name="Danielle Oberg" userId="51789a17-9ea7-48e2-94a9-9f2f9f1bc216" providerId="ADAL" clId="{904C14C4-095D-4650-98D3-2AE9E6029A94}" dt="2023-05-22T19:05:54.585" v="1896" actId="26606"/>
          <ac:spMkLst>
            <pc:docMk/>
            <pc:sldMk cId="2227867663" sldId="403"/>
            <ac:spMk id="4123" creationId="{6515FC82-3453-4CBE-8895-4CCFF339529E}"/>
          </ac:spMkLst>
        </pc:spChg>
        <pc:spChg chg="mod">
          <ac:chgData name="Danielle Oberg" userId="51789a17-9ea7-48e2-94a9-9f2f9f1bc216" providerId="ADAL" clId="{904C14C4-095D-4650-98D3-2AE9E6029A94}" dt="2023-05-22T19:05:54.585" v="1896" actId="26606"/>
          <ac:spMkLst>
            <pc:docMk/>
            <pc:sldMk cId="2227867663" sldId="403"/>
            <ac:spMk id="4125" creationId="{C5FD847B-65C0-4027-8DFC-70CB424514F8}"/>
          </ac:spMkLst>
        </pc:spChg>
        <pc:spChg chg="add">
          <ac:chgData name="Danielle Oberg" userId="51789a17-9ea7-48e2-94a9-9f2f9f1bc216" providerId="ADAL" clId="{904C14C4-095D-4650-98D3-2AE9E6029A94}" dt="2023-05-22T19:05:54.585" v="1896" actId="26606"/>
          <ac:spMkLst>
            <pc:docMk/>
            <pc:sldMk cId="2227867663" sldId="403"/>
            <ac:spMk id="4127" creationId="{C02C7B47-DF2D-46D9-9584-5C83FCA86FCA}"/>
          </ac:spMkLst>
        </pc:spChg>
        <pc:spChg chg="add">
          <ac:chgData name="Danielle Oberg" userId="51789a17-9ea7-48e2-94a9-9f2f9f1bc216" providerId="ADAL" clId="{904C14C4-095D-4650-98D3-2AE9E6029A94}" dt="2023-05-22T19:05:54.585" v="1896" actId="26606"/>
          <ac:spMkLst>
            <pc:docMk/>
            <pc:sldMk cId="2227867663" sldId="403"/>
            <ac:spMk id="4128" creationId="{348541E3-A59C-41D3-85D2-70F0E0E9B641}"/>
          </ac:spMkLst>
        </pc:spChg>
        <pc:spChg chg="add del">
          <ac:chgData name="Danielle Oberg" userId="51789a17-9ea7-48e2-94a9-9f2f9f1bc216" providerId="ADAL" clId="{904C14C4-095D-4650-98D3-2AE9E6029A94}" dt="2023-05-22T19:05:36.213" v="1891" actId="26606"/>
          <ac:spMkLst>
            <pc:docMk/>
            <pc:sldMk cId="2227867663" sldId="403"/>
            <ac:spMk id="4130" creationId="{65041AB2-A9B4-4D3F-B120-38E7860A8F1A}"/>
          </ac:spMkLst>
        </pc:spChg>
        <pc:spChg chg="add del">
          <ac:chgData name="Danielle Oberg" userId="51789a17-9ea7-48e2-94a9-9f2f9f1bc216" providerId="ADAL" clId="{904C14C4-095D-4650-98D3-2AE9E6029A94}" dt="2023-05-22T19:05:46.428" v="1893" actId="26606"/>
          <ac:spMkLst>
            <pc:docMk/>
            <pc:sldMk cId="2227867663" sldId="403"/>
            <ac:spMk id="4132" creationId="{348541E3-A59C-41D3-85D2-70F0E0E9B641}"/>
          </ac:spMkLst>
        </pc:spChg>
        <pc:spChg chg="add del">
          <ac:chgData name="Danielle Oberg" userId="51789a17-9ea7-48e2-94a9-9f2f9f1bc216" providerId="ADAL" clId="{904C14C4-095D-4650-98D3-2AE9E6029A94}" dt="2023-05-22T19:05:46.428" v="1893" actId="26606"/>
          <ac:spMkLst>
            <pc:docMk/>
            <pc:sldMk cId="2227867663" sldId="403"/>
            <ac:spMk id="4133" creationId="{C02C7B47-DF2D-46D9-9584-5C83FCA86FCA}"/>
          </ac:spMkLst>
        </pc:spChg>
        <pc:picChg chg="mod">
          <ac:chgData name="Danielle Oberg" userId="51789a17-9ea7-48e2-94a9-9f2f9f1bc216" providerId="ADAL" clId="{904C14C4-095D-4650-98D3-2AE9E6029A94}" dt="2023-05-22T19:05:54.585" v="1896" actId="26606"/>
          <ac:picMkLst>
            <pc:docMk/>
            <pc:sldMk cId="2227867663" sldId="403"/>
            <ac:picMk id="4100" creationId="{029CB483-F0E0-464F-B23B-BD4203DEC00B}"/>
          </ac:picMkLst>
        </pc:picChg>
      </pc:sldChg>
      <pc:sldChg chg="del">
        <pc:chgData name="Danielle Oberg" userId="51789a17-9ea7-48e2-94a9-9f2f9f1bc216" providerId="ADAL" clId="{904C14C4-095D-4650-98D3-2AE9E6029A94}" dt="2023-06-05T16:14:37.059" v="2299" actId="47"/>
        <pc:sldMkLst>
          <pc:docMk/>
          <pc:sldMk cId="1219707451" sldId="404"/>
        </pc:sldMkLst>
      </pc:sldChg>
      <pc:sldChg chg="addSp delSp modSp mod">
        <pc:chgData name="Danielle Oberg" userId="51789a17-9ea7-48e2-94a9-9f2f9f1bc216" providerId="ADAL" clId="{904C14C4-095D-4650-98D3-2AE9E6029A94}" dt="2023-06-05T14:40:44.027" v="2296" actId="732"/>
        <pc:sldMkLst>
          <pc:docMk/>
          <pc:sldMk cId="3393907710" sldId="406"/>
        </pc:sldMkLst>
        <pc:spChg chg="mod">
          <ac:chgData name="Danielle Oberg" userId="51789a17-9ea7-48e2-94a9-9f2f9f1bc216" providerId="ADAL" clId="{904C14C4-095D-4650-98D3-2AE9E6029A94}" dt="2023-06-05T14:40:26.076" v="2295" actId="20577"/>
          <ac:spMkLst>
            <pc:docMk/>
            <pc:sldMk cId="3393907710" sldId="406"/>
            <ac:spMk id="7" creationId="{4BEB07C1-4BFC-DF2F-D0C2-80E494FD6383}"/>
          </ac:spMkLst>
        </pc:spChg>
        <pc:spChg chg="add del mod">
          <ac:chgData name="Danielle Oberg" userId="51789a17-9ea7-48e2-94a9-9f2f9f1bc216" providerId="ADAL" clId="{904C14C4-095D-4650-98D3-2AE9E6029A94}" dt="2023-06-02T16:58:06.832" v="2244" actId="478"/>
          <ac:spMkLst>
            <pc:docMk/>
            <pc:sldMk cId="3393907710" sldId="406"/>
            <ac:spMk id="8" creationId="{208450AA-0DA4-9047-571D-1596BE92EA30}"/>
          </ac:spMkLst>
        </pc:spChg>
        <pc:picChg chg="add del mod">
          <ac:chgData name="Danielle Oberg" userId="51789a17-9ea7-48e2-94a9-9f2f9f1bc216" providerId="ADAL" clId="{904C14C4-095D-4650-98D3-2AE9E6029A94}" dt="2023-06-02T16:58:09.305" v="2251"/>
          <ac:picMkLst>
            <pc:docMk/>
            <pc:sldMk cId="3393907710" sldId="406"/>
            <ac:picMk id="1026" creationId="{C77BDD8E-6F1C-C07D-B9A7-E8EC7DB89934}"/>
          </ac:picMkLst>
        </pc:picChg>
        <pc:picChg chg="add del">
          <ac:chgData name="Danielle Oberg" userId="51789a17-9ea7-48e2-94a9-9f2f9f1bc216" providerId="ADAL" clId="{904C14C4-095D-4650-98D3-2AE9E6029A94}" dt="2023-06-02T16:58:07.331" v="2246"/>
          <ac:picMkLst>
            <pc:docMk/>
            <pc:sldMk cId="3393907710" sldId="406"/>
            <ac:picMk id="1028" creationId="{E700CD51-5E20-2476-FFAB-733C95C49652}"/>
          </ac:picMkLst>
        </pc:picChg>
        <pc:picChg chg="add del mod">
          <ac:chgData name="Danielle Oberg" userId="51789a17-9ea7-48e2-94a9-9f2f9f1bc216" providerId="ADAL" clId="{904C14C4-095D-4650-98D3-2AE9E6029A94}" dt="2023-06-02T16:58:06.291" v="2242"/>
          <ac:picMkLst>
            <pc:docMk/>
            <pc:sldMk cId="3393907710" sldId="406"/>
            <ac:picMk id="1030" creationId="{EC191D9E-9DCE-2C29-22FD-52D59C10035E}"/>
          </ac:picMkLst>
        </pc:picChg>
        <pc:picChg chg="add del mod">
          <ac:chgData name="Danielle Oberg" userId="51789a17-9ea7-48e2-94a9-9f2f9f1bc216" providerId="ADAL" clId="{904C14C4-095D-4650-98D3-2AE9E6029A94}" dt="2023-06-02T16:59:00.564" v="2259" actId="478"/>
          <ac:picMkLst>
            <pc:docMk/>
            <pc:sldMk cId="3393907710" sldId="406"/>
            <ac:picMk id="1032" creationId="{25F8540A-5171-C609-6B6B-9BD1031E757A}"/>
          </ac:picMkLst>
        </pc:picChg>
        <pc:picChg chg="add mod">
          <ac:chgData name="Danielle Oberg" userId="51789a17-9ea7-48e2-94a9-9f2f9f1bc216" providerId="ADAL" clId="{904C14C4-095D-4650-98D3-2AE9E6029A94}" dt="2023-06-05T14:40:44.027" v="2296" actId="732"/>
          <ac:picMkLst>
            <pc:docMk/>
            <pc:sldMk cId="3393907710" sldId="406"/>
            <ac:picMk id="1034" creationId="{EAF0072C-B953-3987-F4C4-F6AC7845D823}"/>
          </ac:picMkLst>
        </pc:picChg>
        <pc:picChg chg="del">
          <ac:chgData name="Danielle Oberg" userId="51789a17-9ea7-48e2-94a9-9f2f9f1bc216" providerId="ADAL" clId="{904C14C4-095D-4650-98D3-2AE9E6029A94}" dt="2023-06-02T16:36:05.081" v="2209" actId="478"/>
          <ac:picMkLst>
            <pc:docMk/>
            <pc:sldMk cId="3393907710" sldId="406"/>
            <ac:picMk id="3074" creationId="{A32B55EE-A5B6-BCAC-46F3-C0BC6CE5FB2A}"/>
          </ac:picMkLst>
        </pc:picChg>
      </pc:sldChg>
      <pc:sldChg chg="modSp mod">
        <pc:chgData name="Danielle Oberg" userId="51789a17-9ea7-48e2-94a9-9f2f9f1bc216" providerId="ADAL" clId="{904C14C4-095D-4650-98D3-2AE9E6029A94}" dt="2023-05-22T16:29:53.461" v="159" actId="1038"/>
        <pc:sldMkLst>
          <pc:docMk/>
          <pc:sldMk cId="1738982960" sldId="408"/>
        </pc:sldMkLst>
        <pc:spChg chg="mod">
          <ac:chgData name="Danielle Oberg" userId="51789a17-9ea7-48e2-94a9-9f2f9f1bc216" providerId="ADAL" clId="{904C14C4-095D-4650-98D3-2AE9E6029A94}" dt="2023-05-22T16:29:53.461" v="159" actId="1038"/>
          <ac:spMkLst>
            <pc:docMk/>
            <pc:sldMk cId="1738982960" sldId="408"/>
            <ac:spMk id="2" creationId="{B3A3094C-4BE8-2BB6-5FD2-53C07C3B9AC2}"/>
          </ac:spMkLst>
        </pc:spChg>
        <pc:spChg chg="mod">
          <ac:chgData name="Danielle Oberg" userId="51789a17-9ea7-48e2-94a9-9f2f9f1bc216" providerId="ADAL" clId="{904C14C4-095D-4650-98D3-2AE9E6029A94}" dt="2023-05-22T16:29:53.461" v="159" actId="1038"/>
          <ac:spMkLst>
            <pc:docMk/>
            <pc:sldMk cId="1738982960" sldId="408"/>
            <ac:spMk id="3" creationId="{FCD1B498-6C10-F4FE-1406-2C61A7CD3B2F}"/>
          </ac:spMkLst>
        </pc:spChg>
        <pc:picChg chg="mod">
          <ac:chgData name="Danielle Oberg" userId="51789a17-9ea7-48e2-94a9-9f2f9f1bc216" providerId="ADAL" clId="{904C14C4-095D-4650-98D3-2AE9E6029A94}" dt="2023-05-22T16:29:21.013" v="147" actId="1037"/>
          <ac:picMkLst>
            <pc:docMk/>
            <pc:sldMk cId="1738982960" sldId="408"/>
            <ac:picMk id="1026" creationId="{10B315DD-4147-5556-D6C8-A5B88999D43E}"/>
          </ac:picMkLst>
        </pc:picChg>
      </pc:sldChg>
      <pc:sldChg chg="modSp mod modNotesTx">
        <pc:chgData name="Danielle Oberg" userId="51789a17-9ea7-48e2-94a9-9f2f9f1bc216" providerId="ADAL" clId="{904C14C4-095D-4650-98D3-2AE9E6029A94}" dt="2023-05-22T16:32:09.640" v="165" actId="207"/>
        <pc:sldMkLst>
          <pc:docMk/>
          <pc:sldMk cId="1664826513" sldId="409"/>
        </pc:sldMkLst>
        <pc:spChg chg="mod">
          <ac:chgData name="Danielle Oberg" userId="51789a17-9ea7-48e2-94a9-9f2f9f1bc216" providerId="ADAL" clId="{904C14C4-095D-4650-98D3-2AE9E6029A94}" dt="2023-05-22T16:32:09.640" v="165" actId="207"/>
          <ac:spMkLst>
            <pc:docMk/>
            <pc:sldMk cId="1664826513" sldId="409"/>
            <ac:spMk id="5" creationId="{2D0BEF9E-49D8-2C48-0428-38AF09F0B7F6}"/>
          </ac:spMkLst>
        </pc:spChg>
      </pc:sldChg>
      <pc:sldChg chg="modSp mod">
        <pc:chgData name="Danielle Oberg" userId="51789a17-9ea7-48e2-94a9-9f2f9f1bc216" providerId="ADAL" clId="{904C14C4-095D-4650-98D3-2AE9E6029A94}" dt="2023-05-22T16:28:42.317" v="144" actId="20577"/>
        <pc:sldMkLst>
          <pc:docMk/>
          <pc:sldMk cId="1446462813" sldId="410"/>
        </pc:sldMkLst>
        <pc:spChg chg="mod">
          <ac:chgData name="Danielle Oberg" userId="51789a17-9ea7-48e2-94a9-9f2f9f1bc216" providerId="ADAL" clId="{904C14C4-095D-4650-98D3-2AE9E6029A94}" dt="2023-05-22T16:28:42.317" v="144" actId="20577"/>
          <ac:spMkLst>
            <pc:docMk/>
            <pc:sldMk cId="1446462813" sldId="410"/>
            <ac:spMk id="2" creationId="{3D3F2F98-1B3B-DBC6-8A0F-5CA92D3A145B}"/>
          </ac:spMkLst>
        </pc:spChg>
      </pc:sldChg>
      <pc:sldChg chg="modSp mod modNotesTx">
        <pc:chgData name="Danielle Oberg" userId="51789a17-9ea7-48e2-94a9-9f2f9f1bc216" providerId="ADAL" clId="{904C14C4-095D-4650-98D3-2AE9E6029A94}" dt="2023-05-22T18:49:05.379" v="1615" actId="14100"/>
        <pc:sldMkLst>
          <pc:docMk/>
          <pc:sldMk cId="1799290422" sldId="411"/>
        </pc:sldMkLst>
        <pc:spChg chg="mod">
          <ac:chgData name="Danielle Oberg" userId="51789a17-9ea7-48e2-94a9-9f2f9f1bc216" providerId="ADAL" clId="{904C14C4-095D-4650-98D3-2AE9E6029A94}" dt="2023-05-22T18:49:05.379" v="1615" actId="14100"/>
          <ac:spMkLst>
            <pc:docMk/>
            <pc:sldMk cId="1799290422" sldId="411"/>
            <ac:spMk id="2" creationId="{3F742E9D-1523-48BD-EABC-E4D4E0B3CC48}"/>
          </ac:spMkLst>
        </pc:spChg>
        <pc:picChg chg="mod">
          <ac:chgData name="Danielle Oberg" userId="51789a17-9ea7-48e2-94a9-9f2f9f1bc216" providerId="ADAL" clId="{904C14C4-095D-4650-98D3-2AE9E6029A94}" dt="2023-05-22T16:34:49.504" v="173"/>
          <ac:picMkLst>
            <pc:docMk/>
            <pc:sldMk cId="1799290422" sldId="411"/>
            <ac:picMk id="5122" creationId="{E9CD07F7-BF79-B06B-52A0-C73EAF652C3F}"/>
          </ac:picMkLst>
        </pc:picChg>
      </pc:sldChg>
      <pc:sldChg chg="addSp delSp modSp del mod ord">
        <pc:chgData name="Danielle Oberg" userId="51789a17-9ea7-48e2-94a9-9f2f9f1bc216" providerId="ADAL" clId="{904C14C4-095D-4650-98D3-2AE9E6029A94}" dt="2023-05-22T19:02:33.416" v="1887" actId="47"/>
        <pc:sldMkLst>
          <pc:docMk/>
          <pc:sldMk cId="2196351395" sldId="412"/>
        </pc:sldMkLst>
        <pc:spChg chg="mod">
          <ac:chgData name="Danielle Oberg" userId="51789a17-9ea7-48e2-94a9-9f2f9f1bc216" providerId="ADAL" clId="{904C14C4-095D-4650-98D3-2AE9E6029A94}" dt="2023-05-22T19:00:50.445" v="1860" actId="27636"/>
          <ac:spMkLst>
            <pc:docMk/>
            <pc:sldMk cId="2196351395" sldId="412"/>
            <ac:spMk id="2" creationId="{F7B638B1-FF32-ACF5-4DC6-3A3AC2DB7114}"/>
          </ac:spMkLst>
        </pc:spChg>
        <pc:spChg chg="mod">
          <ac:chgData name="Danielle Oberg" userId="51789a17-9ea7-48e2-94a9-9f2f9f1bc216" providerId="ADAL" clId="{904C14C4-095D-4650-98D3-2AE9E6029A94}" dt="2023-05-22T19:01:21.386" v="1869" actId="27636"/>
          <ac:spMkLst>
            <pc:docMk/>
            <pc:sldMk cId="2196351395" sldId="412"/>
            <ac:spMk id="3" creationId="{FE7E4097-F1FA-06CA-76FF-589A9049BF69}"/>
          </ac:spMkLst>
        </pc:spChg>
        <pc:spChg chg="add del mod">
          <ac:chgData name="Danielle Oberg" userId="51789a17-9ea7-48e2-94a9-9f2f9f1bc216" providerId="ADAL" clId="{904C14C4-095D-4650-98D3-2AE9E6029A94}" dt="2023-05-22T19:01:12.063" v="1866" actId="478"/>
          <ac:spMkLst>
            <pc:docMk/>
            <pc:sldMk cId="2196351395" sldId="412"/>
            <ac:spMk id="4" creationId="{738C54C3-FD3C-2F49-91EE-0AEBD89C94C7}"/>
          </ac:spMkLst>
        </pc:spChg>
        <pc:picChg chg="del">
          <ac:chgData name="Danielle Oberg" userId="51789a17-9ea7-48e2-94a9-9f2f9f1bc216" providerId="ADAL" clId="{904C14C4-095D-4650-98D3-2AE9E6029A94}" dt="2023-05-22T19:00:31.264" v="1853" actId="21"/>
          <ac:picMkLst>
            <pc:docMk/>
            <pc:sldMk cId="2196351395" sldId="412"/>
            <ac:picMk id="6146" creationId="{471F61A8-8C8C-64BD-A355-57105E22A51B}"/>
          </ac:picMkLst>
        </pc:picChg>
      </pc:sldChg>
      <pc:sldChg chg="addSp delSp modSp mod modClrScheme delDesignElem chgLayout">
        <pc:chgData name="Danielle Oberg" userId="51789a17-9ea7-48e2-94a9-9f2f9f1bc216" providerId="ADAL" clId="{904C14C4-095D-4650-98D3-2AE9E6029A94}" dt="2023-05-22T16:26:57.142" v="4" actId="700"/>
        <pc:sldMkLst>
          <pc:docMk/>
          <pc:sldMk cId="2552404095" sldId="414"/>
        </pc:sldMkLst>
        <pc:spChg chg="mod ord">
          <ac:chgData name="Danielle Oberg" userId="51789a17-9ea7-48e2-94a9-9f2f9f1bc216" providerId="ADAL" clId="{904C14C4-095D-4650-98D3-2AE9E6029A94}" dt="2023-05-22T16:26:57.142" v="4" actId="700"/>
          <ac:spMkLst>
            <pc:docMk/>
            <pc:sldMk cId="2552404095" sldId="414"/>
            <ac:spMk id="2" creationId="{36DEE3E9-873B-D5B6-8E6C-6B76F1F3289D}"/>
          </ac:spMkLst>
        </pc:spChg>
        <pc:spChg chg="add del mod ord">
          <ac:chgData name="Danielle Oberg" userId="51789a17-9ea7-48e2-94a9-9f2f9f1bc216" providerId="ADAL" clId="{904C14C4-095D-4650-98D3-2AE9E6029A94}" dt="2023-05-22T16:26:57.142" v="4" actId="700"/>
          <ac:spMkLst>
            <pc:docMk/>
            <pc:sldMk cId="2552404095" sldId="414"/>
            <ac:spMk id="3" creationId="{9E77A864-0C26-96C8-3ECB-5D0045B17A0C}"/>
          </ac:spMkLst>
        </pc:spChg>
        <pc:spChg chg="mod">
          <ac:chgData name="Danielle Oberg" userId="51789a17-9ea7-48e2-94a9-9f2f9f1bc216" providerId="ADAL" clId="{904C14C4-095D-4650-98D3-2AE9E6029A94}" dt="2023-05-22T16:26:11.977" v="2" actId="14100"/>
          <ac:spMkLst>
            <pc:docMk/>
            <pc:sldMk cId="2552404095" sldId="414"/>
            <ac:spMk id="6" creationId="{C14C6386-3165-3369-79E3-02F085D148FB}"/>
          </ac:spMkLst>
        </pc:spChg>
        <pc:spChg chg="add del">
          <ac:chgData name="Danielle Oberg" userId="51789a17-9ea7-48e2-94a9-9f2f9f1bc216" providerId="ADAL" clId="{904C14C4-095D-4650-98D3-2AE9E6029A94}" dt="2023-05-22T16:26:57.142" v="4" actId="700"/>
          <ac:spMkLst>
            <pc:docMk/>
            <pc:sldMk cId="2552404095" sldId="414"/>
            <ac:spMk id="2055" creationId="{1660E788-AFA9-4A1B-9991-6AA74632A15B}"/>
          </ac:spMkLst>
        </pc:spChg>
        <pc:spChg chg="add del">
          <ac:chgData name="Danielle Oberg" userId="51789a17-9ea7-48e2-94a9-9f2f9f1bc216" providerId="ADAL" clId="{904C14C4-095D-4650-98D3-2AE9E6029A94}" dt="2023-05-22T16:26:57.142" v="4" actId="700"/>
          <ac:spMkLst>
            <pc:docMk/>
            <pc:sldMk cId="2552404095" sldId="414"/>
            <ac:spMk id="2057" creationId="{867D4867-5BA7-4462-B2F6-A23F4A622AA7}"/>
          </ac:spMkLst>
        </pc:spChg>
        <pc:picChg chg="mod ord">
          <ac:chgData name="Danielle Oberg" userId="51789a17-9ea7-48e2-94a9-9f2f9f1bc216" providerId="ADAL" clId="{904C14C4-095D-4650-98D3-2AE9E6029A94}" dt="2023-05-22T16:26:57.142" v="4" actId="700"/>
          <ac:picMkLst>
            <pc:docMk/>
            <pc:sldMk cId="2552404095" sldId="414"/>
            <ac:picMk id="2050" creationId="{1B0D0594-EF0A-4216-CB2C-54A088C6B8E1}"/>
          </ac:picMkLst>
        </pc:picChg>
      </pc:sldChg>
      <pc:sldChg chg="addSp delSp modSp new mod modClrScheme chgLayout">
        <pc:chgData name="Danielle Oberg" userId="51789a17-9ea7-48e2-94a9-9f2f9f1bc216" providerId="ADAL" clId="{904C14C4-095D-4650-98D3-2AE9E6029A94}" dt="2023-05-22T16:37:11.434" v="250" actId="313"/>
        <pc:sldMkLst>
          <pc:docMk/>
          <pc:sldMk cId="3044698104" sldId="415"/>
        </pc:sldMkLst>
        <pc:spChg chg="del mod ord">
          <ac:chgData name="Danielle Oberg" userId="51789a17-9ea7-48e2-94a9-9f2f9f1bc216" providerId="ADAL" clId="{904C14C4-095D-4650-98D3-2AE9E6029A94}" dt="2023-05-22T16:36:42.704" v="177" actId="700"/>
          <ac:spMkLst>
            <pc:docMk/>
            <pc:sldMk cId="3044698104" sldId="415"/>
            <ac:spMk id="2" creationId="{74F805B1-FFA1-B01C-F1AF-898C3D3CEBBF}"/>
          </ac:spMkLst>
        </pc:spChg>
        <pc:spChg chg="del mod ord">
          <ac:chgData name="Danielle Oberg" userId="51789a17-9ea7-48e2-94a9-9f2f9f1bc216" providerId="ADAL" clId="{904C14C4-095D-4650-98D3-2AE9E6029A94}" dt="2023-05-22T16:36:42.704" v="177" actId="700"/>
          <ac:spMkLst>
            <pc:docMk/>
            <pc:sldMk cId="3044698104" sldId="415"/>
            <ac:spMk id="3" creationId="{8E332F07-BF42-3BA7-64F0-EC1265A73707}"/>
          </ac:spMkLst>
        </pc:spChg>
        <pc:spChg chg="add del mod ord">
          <ac:chgData name="Danielle Oberg" userId="51789a17-9ea7-48e2-94a9-9f2f9f1bc216" providerId="ADAL" clId="{904C14C4-095D-4650-98D3-2AE9E6029A94}" dt="2023-05-22T16:36:49.559" v="178" actId="700"/>
          <ac:spMkLst>
            <pc:docMk/>
            <pc:sldMk cId="3044698104" sldId="415"/>
            <ac:spMk id="4" creationId="{F846A765-5F36-9A54-7E2B-DD9212724ABE}"/>
          </ac:spMkLst>
        </pc:spChg>
        <pc:spChg chg="add del mod ord">
          <ac:chgData name="Danielle Oberg" userId="51789a17-9ea7-48e2-94a9-9f2f9f1bc216" providerId="ADAL" clId="{904C14C4-095D-4650-98D3-2AE9E6029A94}" dt="2023-05-22T16:36:49.559" v="178" actId="700"/>
          <ac:spMkLst>
            <pc:docMk/>
            <pc:sldMk cId="3044698104" sldId="415"/>
            <ac:spMk id="5" creationId="{55A0FC56-4CEB-BF81-ADA4-229F42E91C04}"/>
          </ac:spMkLst>
        </pc:spChg>
        <pc:spChg chg="add mod ord">
          <ac:chgData name="Danielle Oberg" userId="51789a17-9ea7-48e2-94a9-9f2f9f1bc216" providerId="ADAL" clId="{904C14C4-095D-4650-98D3-2AE9E6029A94}" dt="2023-05-22T16:37:11.434" v="250" actId="313"/>
          <ac:spMkLst>
            <pc:docMk/>
            <pc:sldMk cId="3044698104" sldId="415"/>
            <ac:spMk id="6" creationId="{D269CACB-E92B-E552-47DF-EE2CAF19764D}"/>
          </ac:spMkLst>
        </pc:spChg>
        <pc:spChg chg="add mod ord">
          <ac:chgData name="Danielle Oberg" userId="51789a17-9ea7-48e2-94a9-9f2f9f1bc216" providerId="ADAL" clId="{904C14C4-095D-4650-98D3-2AE9E6029A94}" dt="2023-05-22T16:36:49.559" v="178" actId="700"/>
          <ac:spMkLst>
            <pc:docMk/>
            <pc:sldMk cId="3044698104" sldId="415"/>
            <ac:spMk id="7" creationId="{199BCC63-BA87-E795-86E5-4FE03A64A163}"/>
          </ac:spMkLst>
        </pc:spChg>
      </pc:sldChg>
      <pc:sldChg chg="addSp delSp modSp new mod ord">
        <pc:chgData name="Danielle Oberg" userId="51789a17-9ea7-48e2-94a9-9f2f9f1bc216" providerId="ADAL" clId="{904C14C4-095D-4650-98D3-2AE9E6029A94}" dt="2023-05-22T18:46:57.488" v="1593"/>
        <pc:sldMkLst>
          <pc:docMk/>
          <pc:sldMk cId="1189006605" sldId="416"/>
        </pc:sldMkLst>
        <pc:spChg chg="mod">
          <ac:chgData name="Danielle Oberg" userId="51789a17-9ea7-48e2-94a9-9f2f9f1bc216" providerId="ADAL" clId="{904C14C4-095D-4650-98D3-2AE9E6029A94}" dt="2023-05-22T18:46:57.488" v="1593"/>
          <ac:spMkLst>
            <pc:docMk/>
            <pc:sldMk cId="1189006605" sldId="416"/>
            <ac:spMk id="2" creationId="{A51662DD-9053-38DB-8C62-82165B301FDB}"/>
          </ac:spMkLst>
        </pc:spChg>
        <pc:spChg chg="del">
          <ac:chgData name="Danielle Oberg" userId="51789a17-9ea7-48e2-94a9-9f2f9f1bc216" providerId="ADAL" clId="{904C14C4-095D-4650-98D3-2AE9E6029A94}" dt="2023-05-22T17:14:59.142" v="650" actId="478"/>
          <ac:spMkLst>
            <pc:docMk/>
            <pc:sldMk cId="1189006605" sldId="416"/>
            <ac:spMk id="3" creationId="{BE13A338-C660-4613-7E80-B1543C9911D2}"/>
          </ac:spMkLst>
        </pc:spChg>
        <pc:spChg chg="del">
          <ac:chgData name="Danielle Oberg" userId="51789a17-9ea7-48e2-94a9-9f2f9f1bc216" providerId="ADAL" clId="{904C14C4-095D-4650-98D3-2AE9E6029A94}" dt="2023-05-22T17:15:01.825" v="651" actId="478"/>
          <ac:spMkLst>
            <pc:docMk/>
            <pc:sldMk cId="1189006605" sldId="416"/>
            <ac:spMk id="4" creationId="{4B06ACAF-D7AE-A5B3-9DEB-5EC7800FA940}"/>
          </ac:spMkLst>
        </pc:spChg>
        <pc:spChg chg="mod">
          <ac:chgData name="Danielle Oberg" userId="51789a17-9ea7-48e2-94a9-9f2f9f1bc216" providerId="ADAL" clId="{904C14C4-095D-4650-98D3-2AE9E6029A94}" dt="2023-05-22T17:17:01.358" v="664" actId="1076"/>
          <ac:spMkLst>
            <pc:docMk/>
            <pc:sldMk cId="1189006605" sldId="416"/>
            <ac:spMk id="7" creationId="{CAD94739-8DE5-5340-DC4B-69296D83622C}"/>
          </ac:spMkLst>
        </pc:spChg>
        <pc:spChg chg="add del mod">
          <ac:chgData name="Danielle Oberg" userId="51789a17-9ea7-48e2-94a9-9f2f9f1bc216" providerId="ADAL" clId="{904C14C4-095D-4650-98D3-2AE9E6029A94}" dt="2023-05-22T17:52:39.743" v="703"/>
          <ac:spMkLst>
            <pc:docMk/>
            <pc:sldMk cId="1189006605" sldId="416"/>
            <ac:spMk id="9" creationId="{202908E7-7526-44F8-2D7A-31713DEB7514}"/>
          </ac:spMkLst>
        </pc:spChg>
        <pc:spChg chg="add del mod topLvl">
          <ac:chgData name="Danielle Oberg" userId="51789a17-9ea7-48e2-94a9-9f2f9f1bc216" providerId="ADAL" clId="{904C14C4-095D-4650-98D3-2AE9E6029A94}" dt="2023-05-22T18:15:27.192" v="1146" actId="478"/>
          <ac:spMkLst>
            <pc:docMk/>
            <pc:sldMk cId="1189006605" sldId="416"/>
            <ac:spMk id="11" creationId="{2C10CE6A-A766-BDCA-984E-79D04E840506}"/>
          </ac:spMkLst>
        </pc:spChg>
        <pc:spChg chg="add mod topLvl">
          <ac:chgData name="Danielle Oberg" userId="51789a17-9ea7-48e2-94a9-9f2f9f1bc216" providerId="ADAL" clId="{904C14C4-095D-4650-98D3-2AE9E6029A94}" dt="2023-05-22T18:17:27.202" v="1173" actId="20577"/>
          <ac:spMkLst>
            <pc:docMk/>
            <pc:sldMk cId="1189006605" sldId="416"/>
            <ac:spMk id="13" creationId="{52663884-32AA-C7E5-65FC-06348D904AB7}"/>
          </ac:spMkLst>
        </pc:spChg>
        <pc:spChg chg="add del mod">
          <ac:chgData name="Danielle Oberg" userId="51789a17-9ea7-48e2-94a9-9f2f9f1bc216" providerId="ADAL" clId="{904C14C4-095D-4650-98D3-2AE9E6029A94}" dt="2023-05-22T18:13:32.187" v="1105" actId="478"/>
          <ac:spMkLst>
            <pc:docMk/>
            <pc:sldMk cId="1189006605" sldId="416"/>
            <ac:spMk id="15" creationId="{CF2782D5-07E3-75AC-4582-A0209F1858EA}"/>
          </ac:spMkLst>
        </pc:spChg>
        <pc:spChg chg="add del mod">
          <ac:chgData name="Danielle Oberg" userId="51789a17-9ea7-48e2-94a9-9f2f9f1bc216" providerId="ADAL" clId="{904C14C4-095D-4650-98D3-2AE9E6029A94}" dt="2023-05-22T18:13:27.746" v="1104" actId="478"/>
          <ac:spMkLst>
            <pc:docMk/>
            <pc:sldMk cId="1189006605" sldId="416"/>
            <ac:spMk id="17" creationId="{45988046-6162-B6DE-9049-198AF972A61B}"/>
          </ac:spMkLst>
        </pc:spChg>
        <pc:spChg chg="add del mod topLvl">
          <ac:chgData name="Danielle Oberg" userId="51789a17-9ea7-48e2-94a9-9f2f9f1bc216" providerId="ADAL" clId="{904C14C4-095D-4650-98D3-2AE9E6029A94}" dt="2023-05-22T18:15:24.888" v="1145" actId="478"/>
          <ac:spMkLst>
            <pc:docMk/>
            <pc:sldMk cId="1189006605" sldId="416"/>
            <ac:spMk id="18" creationId="{5E007626-795F-559C-1FF5-E0BEA59D786A}"/>
          </ac:spMkLst>
        </pc:spChg>
        <pc:spChg chg="add del mod">
          <ac:chgData name="Danielle Oberg" userId="51789a17-9ea7-48e2-94a9-9f2f9f1bc216" providerId="ADAL" clId="{904C14C4-095D-4650-98D3-2AE9E6029A94}" dt="2023-05-22T18:06:15.493" v="1038"/>
          <ac:spMkLst>
            <pc:docMk/>
            <pc:sldMk cId="1189006605" sldId="416"/>
            <ac:spMk id="19" creationId="{41C0F2FE-2F41-5844-CBC4-536045118881}"/>
          </ac:spMkLst>
        </pc:spChg>
        <pc:spChg chg="add del mod">
          <ac:chgData name="Danielle Oberg" userId="51789a17-9ea7-48e2-94a9-9f2f9f1bc216" providerId="ADAL" clId="{904C14C4-095D-4650-98D3-2AE9E6029A94}" dt="2023-05-22T18:14:53.652" v="1119" actId="478"/>
          <ac:spMkLst>
            <pc:docMk/>
            <pc:sldMk cId="1189006605" sldId="416"/>
            <ac:spMk id="20" creationId="{7E4A54D7-D3A8-391E-A1E6-1B60A7C71C32}"/>
          </ac:spMkLst>
        </pc:spChg>
        <pc:grpChg chg="add mod">
          <ac:chgData name="Danielle Oberg" userId="51789a17-9ea7-48e2-94a9-9f2f9f1bc216" providerId="ADAL" clId="{904C14C4-095D-4650-98D3-2AE9E6029A94}" dt="2023-05-22T17:17:01.358" v="664" actId="1076"/>
          <ac:grpSpMkLst>
            <pc:docMk/>
            <pc:sldMk cId="1189006605" sldId="416"/>
            <ac:grpSpMk id="5" creationId="{A242104A-EAD8-1389-9465-CC45B27C7482}"/>
          </ac:grpSpMkLst>
        </pc:grpChg>
        <pc:grpChg chg="add del mod">
          <ac:chgData name="Danielle Oberg" userId="51789a17-9ea7-48e2-94a9-9f2f9f1bc216" providerId="ADAL" clId="{904C14C4-095D-4650-98D3-2AE9E6029A94}" dt="2023-05-22T18:13:32.187" v="1105" actId="478"/>
          <ac:grpSpMkLst>
            <pc:docMk/>
            <pc:sldMk cId="1189006605" sldId="416"/>
            <ac:grpSpMk id="16" creationId="{07B9C3A8-5339-BC3C-14E0-1A6BC7D92813}"/>
          </ac:grpSpMkLst>
        </pc:grpChg>
        <pc:grpChg chg="add del mod">
          <ac:chgData name="Danielle Oberg" userId="51789a17-9ea7-48e2-94a9-9f2f9f1bc216" providerId="ADAL" clId="{904C14C4-095D-4650-98D3-2AE9E6029A94}" dt="2023-05-22T18:15:16.817" v="1144" actId="165"/>
          <ac:grpSpMkLst>
            <pc:docMk/>
            <pc:sldMk cId="1189006605" sldId="416"/>
            <ac:grpSpMk id="21" creationId="{5EBE89AE-CB94-AC13-3090-3DBA3393C7D7}"/>
          </ac:grpSpMkLst>
        </pc:grpChg>
        <pc:picChg chg="mod">
          <ac:chgData name="Danielle Oberg" userId="51789a17-9ea7-48e2-94a9-9f2f9f1bc216" providerId="ADAL" clId="{904C14C4-095D-4650-98D3-2AE9E6029A94}" dt="2023-05-22T17:17:01.358" v="664" actId="1076"/>
          <ac:picMkLst>
            <pc:docMk/>
            <pc:sldMk cId="1189006605" sldId="416"/>
            <ac:picMk id="6" creationId="{FFF0EB96-A217-4149-03BC-DA4488C4A477}"/>
          </ac:picMkLst>
        </pc:picChg>
        <pc:picChg chg="add mod">
          <ac:chgData name="Danielle Oberg" userId="51789a17-9ea7-48e2-94a9-9f2f9f1bc216" providerId="ADAL" clId="{904C14C4-095D-4650-98D3-2AE9E6029A94}" dt="2023-05-22T17:16:59.797" v="663" actId="1076"/>
          <ac:picMkLst>
            <pc:docMk/>
            <pc:sldMk cId="1189006605" sldId="416"/>
            <ac:picMk id="8" creationId="{51A4FC24-6E7B-EA70-DF0C-EA08A4132616}"/>
          </ac:picMkLst>
        </pc:picChg>
      </pc:sldChg>
      <pc:sldChg chg="addSp delSp modSp new del mod ord setBg setClrOvrMap chgLayout">
        <pc:chgData name="Danielle Oberg" userId="51789a17-9ea7-48e2-94a9-9f2f9f1bc216" providerId="ADAL" clId="{904C14C4-095D-4650-98D3-2AE9E6029A94}" dt="2023-05-22T18:45:23.240" v="1588" actId="47"/>
        <pc:sldMkLst>
          <pc:docMk/>
          <pc:sldMk cId="415057813" sldId="417"/>
        </pc:sldMkLst>
        <pc:spChg chg="mod ord">
          <ac:chgData name="Danielle Oberg" userId="51789a17-9ea7-48e2-94a9-9f2f9f1bc216" providerId="ADAL" clId="{904C14C4-095D-4650-98D3-2AE9E6029A94}" dt="2023-05-22T18:21:36.102" v="1207" actId="26606"/>
          <ac:spMkLst>
            <pc:docMk/>
            <pc:sldMk cId="415057813" sldId="417"/>
            <ac:spMk id="2" creationId="{D7FD2350-E360-7A8C-04E2-3F698032FE15}"/>
          </ac:spMkLst>
        </pc:spChg>
        <pc:spChg chg="del mod ord">
          <ac:chgData name="Danielle Oberg" userId="51789a17-9ea7-48e2-94a9-9f2f9f1bc216" providerId="ADAL" clId="{904C14C4-095D-4650-98D3-2AE9E6029A94}" dt="2023-05-22T18:21:28.096" v="1206" actId="700"/>
          <ac:spMkLst>
            <pc:docMk/>
            <pc:sldMk cId="415057813" sldId="417"/>
            <ac:spMk id="3" creationId="{BCB10A49-CAC5-6D81-00BE-77D1EE506D32}"/>
          </ac:spMkLst>
        </pc:spChg>
        <pc:spChg chg="add mod ord">
          <ac:chgData name="Danielle Oberg" userId="51789a17-9ea7-48e2-94a9-9f2f9f1bc216" providerId="ADAL" clId="{904C14C4-095D-4650-98D3-2AE9E6029A94}" dt="2023-05-22T18:21:36.102" v="1207" actId="26606"/>
          <ac:spMkLst>
            <pc:docMk/>
            <pc:sldMk cId="415057813" sldId="417"/>
            <ac:spMk id="4" creationId="{F78CAABD-EF39-E0C8-394F-AE3A4AD93AF5}"/>
          </ac:spMkLst>
        </pc:spChg>
        <pc:spChg chg="add">
          <ac:chgData name="Danielle Oberg" userId="51789a17-9ea7-48e2-94a9-9f2f9f1bc216" providerId="ADAL" clId="{904C14C4-095D-4650-98D3-2AE9E6029A94}" dt="2023-05-22T18:21:36.102" v="1207" actId="26606"/>
          <ac:spMkLst>
            <pc:docMk/>
            <pc:sldMk cId="415057813" sldId="417"/>
            <ac:spMk id="11" creationId="{C2AD7556-C90D-4946-8E4E-1E79D5B3D2F5}"/>
          </ac:spMkLst>
        </pc:spChg>
        <pc:spChg chg="add">
          <ac:chgData name="Danielle Oberg" userId="51789a17-9ea7-48e2-94a9-9f2f9f1bc216" providerId="ADAL" clId="{904C14C4-095D-4650-98D3-2AE9E6029A94}" dt="2023-05-22T18:21:36.102" v="1207" actId="26606"/>
          <ac:spMkLst>
            <pc:docMk/>
            <pc:sldMk cId="415057813" sldId="417"/>
            <ac:spMk id="13" creationId="{DBB0CC56-54B2-4AE0-87C5-296E78A028BA}"/>
          </ac:spMkLst>
        </pc:spChg>
        <pc:picChg chg="add">
          <ac:chgData name="Danielle Oberg" userId="51789a17-9ea7-48e2-94a9-9f2f9f1bc216" providerId="ADAL" clId="{904C14C4-095D-4650-98D3-2AE9E6029A94}" dt="2023-05-22T18:21:36.102" v="1207" actId="26606"/>
          <ac:picMkLst>
            <pc:docMk/>
            <pc:sldMk cId="415057813" sldId="417"/>
            <ac:picMk id="8" creationId="{8A657EC8-0118-ACB2-ECBF-9FA1A98D3ACF}"/>
          </ac:picMkLst>
        </pc:picChg>
      </pc:sldChg>
      <pc:sldChg chg="addSp delSp modSp new mod modClrScheme chgLayout modNotesTx">
        <pc:chgData name="Danielle Oberg" userId="51789a17-9ea7-48e2-94a9-9f2f9f1bc216" providerId="ADAL" clId="{904C14C4-095D-4650-98D3-2AE9E6029A94}" dt="2023-06-02T16:23:49.337" v="2206" actId="164"/>
        <pc:sldMkLst>
          <pc:docMk/>
          <pc:sldMk cId="2045109125" sldId="418"/>
        </pc:sldMkLst>
        <pc:spChg chg="del mod ord">
          <ac:chgData name="Danielle Oberg" userId="51789a17-9ea7-48e2-94a9-9f2f9f1bc216" providerId="ADAL" clId="{904C14C4-095D-4650-98D3-2AE9E6029A94}" dt="2023-05-22T18:32:54.158" v="1404" actId="700"/>
          <ac:spMkLst>
            <pc:docMk/>
            <pc:sldMk cId="2045109125" sldId="418"/>
            <ac:spMk id="2" creationId="{27B3BCE1-D746-5D78-2476-776FA458B0EE}"/>
          </ac:spMkLst>
        </pc:spChg>
        <pc:spChg chg="add mod">
          <ac:chgData name="Danielle Oberg" userId="51789a17-9ea7-48e2-94a9-9f2f9f1bc216" providerId="ADAL" clId="{904C14C4-095D-4650-98D3-2AE9E6029A94}" dt="2023-06-02T16:21:21.104" v="2169" actId="13822"/>
          <ac:spMkLst>
            <pc:docMk/>
            <pc:sldMk cId="2045109125" sldId="418"/>
            <ac:spMk id="2" creationId="{DED0220A-920B-66FC-2F7B-C4F0F348EB28}"/>
          </ac:spMkLst>
        </pc:spChg>
        <pc:spChg chg="add mod">
          <ac:chgData name="Danielle Oberg" userId="51789a17-9ea7-48e2-94a9-9f2f9f1bc216" providerId="ADAL" clId="{904C14C4-095D-4650-98D3-2AE9E6029A94}" dt="2023-06-02T16:23:49.337" v="2206" actId="164"/>
          <ac:spMkLst>
            <pc:docMk/>
            <pc:sldMk cId="2045109125" sldId="418"/>
            <ac:spMk id="3" creationId="{B814BCCD-D7ED-799E-B0C2-2F46451973CB}"/>
          </ac:spMkLst>
        </pc:spChg>
        <pc:spChg chg="del mod ord">
          <ac:chgData name="Danielle Oberg" userId="51789a17-9ea7-48e2-94a9-9f2f9f1bc216" providerId="ADAL" clId="{904C14C4-095D-4650-98D3-2AE9E6029A94}" dt="2023-05-22T18:32:54.158" v="1404" actId="700"/>
          <ac:spMkLst>
            <pc:docMk/>
            <pc:sldMk cId="2045109125" sldId="418"/>
            <ac:spMk id="3" creationId="{E22B52EE-7A87-4E2E-F315-697E8683DF0C}"/>
          </ac:spMkLst>
        </pc:spChg>
        <pc:spChg chg="add mod ord">
          <ac:chgData name="Danielle Oberg" userId="51789a17-9ea7-48e2-94a9-9f2f9f1bc216" providerId="ADAL" clId="{904C14C4-095D-4650-98D3-2AE9E6029A94}" dt="2023-05-22T18:49:49.128" v="1637" actId="20577"/>
          <ac:spMkLst>
            <pc:docMk/>
            <pc:sldMk cId="2045109125" sldId="418"/>
            <ac:spMk id="4" creationId="{A9965BE2-41AE-AB68-07FE-EDD29753682F}"/>
          </ac:spMkLst>
        </pc:spChg>
        <pc:spChg chg="add mod ord">
          <ac:chgData name="Danielle Oberg" userId="51789a17-9ea7-48e2-94a9-9f2f9f1bc216" providerId="ADAL" clId="{904C14C4-095D-4650-98D3-2AE9E6029A94}" dt="2023-06-02T16:12:04.545" v="2052" actId="115"/>
          <ac:spMkLst>
            <pc:docMk/>
            <pc:sldMk cId="2045109125" sldId="418"/>
            <ac:spMk id="5" creationId="{ABDEBC57-13DF-ACF6-FBE3-39DE0B7B8502}"/>
          </ac:spMkLst>
        </pc:spChg>
        <pc:spChg chg="add mod ord">
          <ac:chgData name="Danielle Oberg" userId="51789a17-9ea7-48e2-94a9-9f2f9f1bc216" providerId="ADAL" clId="{904C14C4-095D-4650-98D3-2AE9E6029A94}" dt="2023-05-22T18:51:27.198" v="1663" actId="1035"/>
          <ac:spMkLst>
            <pc:docMk/>
            <pc:sldMk cId="2045109125" sldId="418"/>
            <ac:spMk id="6" creationId="{74170264-E326-655B-D456-17824F2326DF}"/>
          </ac:spMkLst>
        </pc:spChg>
        <pc:grpChg chg="add mod">
          <ac:chgData name="Danielle Oberg" userId="51789a17-9ea7-48e2-94a9-9f2f9f1bc216" providerId="ADAL" clId="{904C14C4-095D-4650-98D3-2AE9E6029A94}" dt="2023-06-02T16:23:49.337" v="2206" actId="164"/>
          <ac:grpSpMkLst>
            <pc:docMk/>
            <pc:sldMk cId="2045109125" sldId="418"/>
            <ac:grpSpMk id="8" creationId="{7FC23236-6109-4A7E-CE08-34A1739A4EB0}"/>
          </ac:grpSpMkLst>
        </pc:grpChg>
        <pc:picChg chg="add del mod">
          <ac:chgData name="Danielle Oberg" userId="51789a17-9ea7-48e2-94a9-9f2f9f1bc216" providerId="ADAL" clId="{904C14C4-095D-4650-98D3-2AE9E6029A94}" dt="2023-06-02T16:05:20.505" v="1927" actId="478"/>
          <ac:picMkLst>
            <pc:docMk/>
            <pc:sldMk cId="2045109125" sldId="418"/>
            <ac:picMk id="7" creationId="{35C80AFF-6D76-5C98-B3AD-3CD231241A07}"/>
          </ac:picMkLst>
        </pc:picChg>
        <pc:picChg chg="add del mod">
          <ac:chgData name="Danielle Oberg" userId="51789a17-9ea7-48e2-94a9-9f2f9f1bc216" providerId="ADAL" clId="{904C14C4-095D-4650-98D3-2AE9E6029A94}" dt="2023-06-02T16:15:37.330" v="2057" actId="478"/>
          <ac:picMkLst>
            <pc:docMk/>
            <pc:sldMk cId="2045109125" sldId="418"/>
            <ac:picMk id="1026" creationId="{15B40A6F-89B8-AEAD-64C7-B805D89A8C90}"/>
          </ac:picMkLst>
        </pc:picChg>
        <pc:picChg chg="add mod">
          <ac:chgData name="Danielle Oberg" userId="51789a17-9ea7-48e2-94a9-9f2f9f1bc216" providerId="ADAL" clId="{904C14C4-095D-4650-98D3-2AE9E6029A94}" dt="2023-06-02T16:15:46.916" v="2061" actId="1076"/>
          <ac:picMkLst>
            <pc:docMk/>
            <pc:sldMk cId="2045109125" sldId="418"/>
            <ac:picMk id="1028" creationId="{A235239A-5E07-AD80-2704-92641B8DA9E9}"/>
          </ac:picMkLst>
        </pc:picChg>
        <pc:picChg chg="add mod">
          <ac:chgData name="Danielle Oberg" userId="51789a17-9ea7-48e2-94a9-9f2f9f1bc216" providerId="ADAL" clId="{904C14C4-095D-4650-98D3-2AE9E6029A94}" dt="2023-06-02T16:23:49.337" v="2206" actId="164"/>
          <ac:picMkLst>
            <pc:docMk/>
            <pc:sldMk cId="2045109125" sldId="418"/>
            <ac:picMk id="1030" creationId="{85873D52-5AAF-89F4-27A6-30E3C22A8603}"/>
          </ac:picMkLst>
        </pc:picChg>
      </pc:sldChg>
      <pc:sldChg chg="addSp delSp modSp add mod ord modNotesTx">
        <pc:chgData name="Danielle Oberg" userId="51789a17-9ea7-48e2-94a9-9f2f9f1bc216" providerId="ADAL" clId="{904C14C4-095D-4650-98D3-2AE9E6029A94}" dt="2023-05-22T18:53:28.006" v="1670"/>
        <pc:sldMkLst>
          <pc:docMk/>
          <pc:sldMk cId="3098749426" sldId="419"/>
        </pc:sldMkLst>
        <pc:spChg chg="mod">
          <ac:chgData name="Danielle Oberg" userId="51789a17-9ea7-48e2-94a9-9f2f9f1bc216" providerId="ADAL" clId="{904C14C4-095D-4650-98D3-2AE9E6029A94}" dt="2023-05-22T18:46:36.811" v="1590"/>
          <ac:spMkLst>
            <pc:docMk/>
            <pc:sldMk cId="3098749426" sldId="419"/>
            <ac:spMk id="2" creationId="{95D98A99-D0DC-4C3C-A455-FB170A25BAE8}"/>
          </ac:spMkLst>
        </pc:spChg>
        <pc:spChg chg="add del mod">
          <ac:chgData name="Danielle Oberg" userId="51789a17-9ea7-48e2-94a9-9f2f9f1bc216" providerId="ADAL" clId="{904C14C4-095D-4650-98D3-2AE9E6029A94}" dt="2023-05-22T18:53:13.456" v="1666"/>
          <ac:spMkLst>
            <pc:docMk/>
            <pc:sldMk cId="3098749426" sldId="419"/>
            <ac:spMk id="3" creationId="{0FD0AC22-D111-914C-B45A-B849457A3173}"/>
          </ac:spMkLst>
        </pc:spChg>
        <pc:spChg chg="mod">
          <ac:chgData name="Danielle Oberg" userId="51789a17-9ea7-48e2-94a9-9f2f9f1bc216" providerId="ADAL" clId="{904C14C4-095D-4650-98D3-2AE9E6029A94}" dt="2023-05-22T18:41:59.290" v="1587" actId="1076"/>
          <ac:spMkLst>
            <pc:docMk/>
            <pc:sldMk cId="3098749426" sldId="419"/>
            <ac:spMk id="7" creationId="{E8993D09-064E-4B78-9EB5-DB1630C6F22E}"/>
          </ac:spMkLst>
        </pc:spChg>
        <pc:picChg chg="del">
          <ac:chgData name="Danielle Oberg" userId="51789a17-9ea7-48e2-94a9-9f2f9f1bc216" providerId="ADAL" clId="{904C14C4-095D-4650-98D3-2AE9E6029A94}" dt="2023-05-22T18:39:18.113" v="1545" actId="478"/>
          <ac:picMkLst>
            <pc:docMk/>
            <pc:sldMk cId="3098749426" sldId="419"/>
            <ac:picMk id="6" creationId="{29C5891D-3C54-4EEB-A735-D912250E63EA}"/>
          </ac:picMkLst>
        </pc:picChg>
        <pc:picChg chg="add mod">
          <ac:chgData name="Danielle Oberg" userId="51789a17-9ea7-48e2-94a9-9f2f9f1bc216" providerId="ADAL" clId="{904C14C4-095D-4650-98D3-2AE9E6029A94}" dt="2023-05-22T18:53:28.006" v="1670"/>
          <ac:picMkLst>
            <pc:docMk/>
            <pc:sldMk cId="3098749426" sldId="419"/>
            <ac:picMk id="3074" creationId="{E14845E7-DB4D-2273-834D-F005B7E00572}"/>
          </ac:picMkLst>
        </pc:picChg>
      </pc:sldChg>
      <pc:sldChg chg="addSp delSp modSp add mod ord modNotesTx">
        <pc:chgData name="Danielle Oberg" userId="51789a17-9ea7-48e2-94a9-9f2f9f1bc216" providerId="ADAL" clId="{904C14C4-095D-4650-98D3-2AE9E6029A94}" dt="2023-06-02T16:25:26.134" v="2208" actId="113"/>
        <pc:sldMkLst>
          <pc:docMk/>
          <pc:sldMk cId="2618218002" sldId="420"/>
        </pc:sldMkLst>
        <pc:spChg chg="mod">
          <ac:chgData name="Danielle Oberg" userId="51789a17-9ea7-48e2-94a9-9f2f9f1bc216" providerId="ADAL" clId="{904C14C4-095D-4650-98D3-2AE9E6029A94}" dt="2023-05-22T19:02:01.384" v="1885" actId="14100"/>
          <ac:spMkLst>
            <pc:docMk/>
            <pc:sldMk cId="2618218002" sldId="420"/>
            <ac:spMk id="2" creationId="{33AA6C36-9981-DD9E-C0AD-20D2F87A4D9F}"/>
          </ac:spMkLst>
        </pc:spChg>
        <pc:spChg chg="add del mod">
          <ac:chgData name="Danielle Oberg" userId="51789a17-9ea7-48e2-94a9-9f2f9f1bc216" providerId="ADAL" clId="{904C14C4-095D-4650-98D3-2AE9E6029A94}" dt="2023-05-22T19:00:37.887" v="1856" actId="478"/>
          <ac:spMkLst>
            <pc:docMk/>
            <pc:sldMk cId="2618218002" sldId="420"/>
            <ac:spMk id="3" creationId="{A6BC6C5D-65C6-A5F4-A3DD-BA783667EC11}"/>
          </ac:spMkLst>
        </pc:spChg>
        <pc:spChg chg="mod">
          <ac:chgData name="Danielle Oberg" userId="51789a17-9ea7-48e2-94a9-9f2f9f1bc216" providerId="ADAL" clId="{904C14C4-095D-4650-98D3-2AE9E6029A94}" dt="2023-06-02T16:25:26.134" v="2208" actId="113"/>
          <ac:spMkLst>
            <pc:docMk/>
            <pc:sldMk cId="2618218002" sldId="420"/>
            <ac:spMk id="5" creationId="{2D0BEF9E-49D8-2C48-0428-38AF09F0B7F6}"/>
          </ac:spMkLst>
        </pc:spChg>
        <pc:picChg chg="add mod">
          <ac:chgData name="Danielle Oberg" userId="51789a17-9ea7-48e2-94a9-9f2f9f1bc216" providerId="ADAL" clId="{904C14C4-095D-4650-98D3-2AE9E6029A94}" dt="2023-05-22T19:02:41.003" v="1889" actId="1076"/>
          <ac:picMkLst>
            <pc:docMk/>
            <pc:sldMk cId="2618218002" sldId="420"/>
            <ac:picMk id="4" creationId="{4F327AED-5933-7803-E999-F0ED94F9538F}"/>
          </ac:picMkLst>
        </pc:picChg>
        <pc:picChg chg="del">
          <ac:chgData name="Danielle Oberg" userId="51789a17-9ea7-48e2-94a9-9f2f9f1bc216" providerId="ADAL" clId="{904C14C4-095D-4650-98D3-2AE9E6029A94}" dt="2023-05-22T19:00:27.699" v="1852" actId="478"/>
          <ac:picMkLst>
            <pc:docMk/>
            <pc:sldMk cId="2618218002" sldId="420"/>
            <ac:picMk id="2050" creationId="{5F9FD772-00D0-A517-06C4-8B6CF33A1D1A}"/>
          </ac:picMkLst>
        </pc:picChg>
      </pc:sldChg>
      <pc:sldChg chg="del">
        <pc:chgData name="Danielle Oberg" userId="51789a17-9ea7-48e2-94a9-9f2f9f1bc216" providerId="ADAL" clId="{904C14C4-095D-4650-98D3-2AE9E6029A94}" dt="2023-06-05T16:14:35.551" v="2298" actId="47"/>
        <pc:sldMkLst>
          <pc:docMk/>
          <pc:sldMk cId="1320972496" sldId="421"/>
        </pc:sldMkLst>
      </pc:sldChg>
      <pc:sldChg chg="new del">
        <pc:chgData name="Danielle Oberg" userId="51789a17-9ea7-48e2-94a9-9f2f9f1bc216" providerId="ADAL" clId="{904C14C4-095D-4650-98D3-2AE9E6029A94}" dt="2023-05-31T14:33:32.695" v="1926" actId="2696"/>
        <pc:sldMkLst>
          <pc:docMk/>
          <pc:sldMk cId="919428563" sldId="422"/>
        </pc:sldMkLst>
      </pc:sldChg>
      <pc:sldChg chg="addSp delSp modSp mod">
        <pc:chgData name="Danielle Oberg" userId="51789a17-9ea7-48e2-94a9-9f2f9f1bc216" providerId="ADAL" clId="{904C14C4-095D-4650-98D3-2AE9E6029A94}" dt="2023-06-05T14:39:42.704" v="2294" actId="1035"/>
        <pc:sldMkLst>
          <pc:docMk/>
          <pc:sldMk cId="2964950342" sldId="422"/>
        </pc:sldMkLst>
        <pc:picChg chg="add mod">
          <ac:chgData name="Danielle Oberg" userId="51789a17-9ea7-48e2-94a9-9f2f9f1bc216" providerId="ADAL" clId="{904C14C4-095D-4650-98D3-2AE9E6029A94}" dt="2023-06-05T14:39:32.170" v="2284" actId="1076"/>
          <ac:picMkLst>
            <pc:docMk/>
            <pc:sldMk cId="2964950342" sldId="422"/>
            <ac:picMk id="4" creationId="{3CA29F30-ACDE-CB0A-8400-A55FB70BC5C6}"/>
          </ac:picMkLst>
        </pc:picChg>
        <pc:picChg chg="add mod">
          <ac:chgData name="Danielle Oberg" userId="51789a17-9ea7-48e2-94a9-9f2f9f1bc216" providerId="ADAL" clId="{904C14C4-095D-4650-98D3-2AE9E6029A94}" dt="2023-06-05T14:39:42.704" v="2294" actId="1035"/>
          <ac:picMkLst>
            <pc:docMk/>
            <pc:sldMk cId="2964950342" sldId="422"/>
            <ac:picMk id="6" creationId="{F0C42B89-379A-85B5-5A47-52DEDDABE814}"/>
          </ac:picMkLst>
        </pc:picChg>
        <pc:picChg chg="del mod">
          <ac:chgData name="Danielle Oberg" userId="51789a17-9ea7-48e2-94a9-9f2f9f1bc216" providerId="ADAL" clId="{904C14C4-095D-4650-98D3-2AE9E6029A94}" dt="2023-06-05T14:38:53.257" v="2274" actId="478"/>
          <ac:picMkLst>
            <pc:docMk/>
            <pc:sldMk cId="2964950342" sldId="422"/>
            <ac:picMk id="1036" creationId="{31B59406-D7D9-7BD0-AB9A-9BFDB9A0A7BE}"/>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15:38:50.659"/>
    </inkml:context>
    <inkml:brush xml:id="br0">
      <inkml:brushProperty name="width" value="0.05" units="cm"/>
      <inkml:brushProperty name="height" value="0.05" units="cm"/>
      <inkml:brushProperty name="color" value="#F0F024"/>
      <inkml:brushProperty name="ignorePressure" value="1"/>
    </inkml:brush>
  </inkml:definitions>
  <inkml:trace contextRef="#ctx0" brushRef="#br0">2094 14785,'0'-1142,"0"1134,-1 0,1-1,-1 1,-1 0,-1-6,2 11,0 0,0 0,0 1,0-1,-1 0,1 1,-1-1,1 1,-1 0,0-1,0 1,0 0,0 0,-1 0,1 1,0-1,-1 1,0-1,-26-14,16 8,0 1,0 1,-1 0,0 1,-13-2,2 1,8 2,0 1,-11 0,-2-1,0-1,-29-8,32 7,0 2,-4 0,12 2,0-1,0-1,-17-6,20 5,0 0,0 2,-1 0,-9 0,13 2,-1 0,1-1,0 0,0-1,0-1,0 0,1-1,-11-5,12 5,1 1,-1 1,1 0,-1 0,-3 0,6 2,1 0,0-1,0 0,0 0,0 0,0-1,0 0,1-1,-1 1,1-1,0-1,0 1,0-1,3 1,-1 0,0 0,1-1,0 1,0-1,0 0,1 0,-1 0,1 0,0-1,1 1,-1-1,1 1,0 0,1-1,-1 1,1-1,0-3,-2-66,6-36,-2 99,1 0,0 0,1-1,0 2,1-1,0 1,1 0,7-10,-7 10,-2 4,0 1,1 0,0 0,0 0,0 0,0 1,1 0,0 0,0 1,0 0,1 0,2-1,7-3,1 1,0 1,1 0,10-1,-3 2,-1 2,0 0,1 2,22 1,-36-1,0 0,0-1,-1-1,1 0,-1 0,0-1,6-2,21-8,16-1,-37 12,0-2,0 0,0 0,0-2,-1-1,13-7,-13 5,1 0,-2 0,1-1,-2-1,6-5,-12 10,8-11,3 2,-2 0,2 1,0 1,17-10,2-3,-32 22,0 1,1 0,-1 0,1 0,0 1,1-1,-1 2,0-1,4 0,23-6,15-4,38-14,-27 0,-2-2,-1-2,5-7,-25 16,-32 19,12-6,0-2,0 0,-1 0,13-14,-8 6,1 0,1 2,0 1,1 1,2 1,6-3,-12 5,-1 0,-1-1,12-12,23-16,-33 27,8-5,0 1,4-1,-17 11,0 0,-1-2,0 1,-1-1,0 0,5-6,-15 12,1 1,-1-1,1 0,-1 0,0 0,-1 0,1 0,-1 0,1 0,-1 0,-1-1,1 1,-1-1,1 1,-1 0,0-1,-1 1,1-1,-1 1,0 0,0 0,0-1,-1 1,1 0,-1 0,0 0,0 0,0 0,-1 1,1-1,-1 1,0 0,0-1,0 1,-1 0,0 1,-6-5,-2 1,1 0,-10-3,11 5,-1 0,1-1,1-1,-1 0,1 0,4 2,1 0,1 0,-1-1,1 1,0-2,0 1,0 0,0 0,1 0,-1-2,-13-25,12 26,-1 0,-1 0,1 0,-1 1,0 0,-6-4,6 5,1 0,0 0,0-1,1 1,-1-1,1 0,0 0,0-1,-2-3,2 0,-1-1,0 0,-1 1,0 0,0 0,-1 1,0 0,0 0,-1 1,0-1,-8-4,7 7,-1 0,0 0,0 0,0 1,0 1,0 0,-4 0,4 1,2-1,0 0,0-1,1 0,-1 0,1 0,-5-5,-11-6,8 7,1-1,-1-1,2 0,-1-1,1 0,1-1,-2-4,9 11,0 0,0 0,-1 0,-3-2,-11-9,-21-29,30 32,0 0,0 1,-11-9,15 15,0-2,0 1,1-1,0 0,0 0,1 0,-1-4,-1-4,0 0,1-1,-1-6,4 9,-1 1,-1 0,-1-1,0 2,-6-10,7 14,0 0,0 1,1-2,0 0,0 1,1-1,0 0,0 0,1 0,1 0,-1 0,1-6,1-265,1 127,-1 120,1-16,-3 1,-1 0,-4-6,2 15,5 29,-1 0,-1 0,0 0,0-1,-1 2,0-1,-1 0,0 0,0-1,0-1,1 1,1-1,-1 1,2-1,0-4,-1-22,4-24,-1 6,0 43,-2-1,1-1,0 1,2 0,0-1,0 1,1 0,1 0,2-4,10-19,-10 23,1 0,-2 0,0-1,0 1,-2-1,0-1,1-14,-2 11,1 0,0 1,2-1,0-2,1 2,-2 0,0-1,0-14,-3 3,-1 20,0 0,1-2,0 2,1 0,0 0,1 0,1-3,5-6,-2-1,0 0,-1 0,-2 0,0-1,-1 1,0-18,-1-16,4-6,0-6,2-18,1-18,-5-22,-4 100,-1 5,1 1,0-1,2 0,0 1,2-1,0 1,-2 14,0-1,1 1,0 0,0 0,0 0,0 1,4-5,11-14,-13 13,1-1,-1 0,-1 0,0 0,0 0,-1-1,-1 0,0 1,-1-1,0 0,0-1,-2-10,1 15,0 0,0 0,-1 1,0-1,-1 0,0 0,0 1,0-1,-1 1,0 0,-1 0,0 0,0 0,0 0,-1 1,-3-4,-2 0,0 0,-1 1,0 0,-1 1,-1 0,-5-2,-19-11,23 12,0 0,-1 1,0 1,-1 1,0-1,-4 1,8 3,0 1,-1-1,1 0,0-1,1-1,-1 0,-3-2,-5-3,0 1,0 2,-1 0,0 1,0 1,-14-2,-31-7,52 11,1 1,-1 0,-10 1,10 0,0 0,0-1,-6-1,-15-11,29 11,-1 0,0 0,0 1,-4-2,4 3,0 0,0-1,0 0,0 0,1-1,-1 0,1 0,-4-3,-36-23,-10-7,38 23,-1 2,0 0,-20-9,-11-5,46 22,0 0,0 0,0 0,0 0,-2-4,3 4,0 0,0 0,0 0,-1 1,1-1,0 1,-1 0,0 0,0-1,-49-15,-6 0,46 15,0 1,0 0,-1 1,1 1,-7 0,5 1,1-2,0 0,0 0,-10-3,-78-19,80 20,-1 0,0 1,0 1,-11 2,9 0,-1-2,0-1,-9-2,-1 0,1 1,-6 1,-11-1,43 3,0-1,0-1,0 0,0 0,0-1,0 0,1 0,-1-1,1 0,0-1,0 1,0-2,-4-3,5 5,1 0,-1 0,0 1,-1 0,1 1,0-1,-1 1,1 1,-1-1,-5 1,0-1,1 0,0-1,-7-3,-24-6,35 11,-1-1,1 0,-1-1,-6-3,12 5,1-1,-1 1,1-1,-1 0,1 1,0-1,0-1,0 1,0 0,0 0,0-1,0 1,1-1,-1 0,1 1,-1-2,-3-8,-1 0,-1 1,0-1,0 1,-8-8,1 5,11 11,0 1,0-1,1 0,-1 0,1 0,0 0,0 0,0 0,0-1,1 1,-1-1,1 1,-1-5,0 1,1-1,0 0,1 0,0 0,0 0,1 0,0 0,0-1,4-14,1 1,3-4,-7 22,5-24,-4 17,0 1,0-1,1 1,2-5,-4 12,-1 1,1-1,-1 1,1-1,0 1,0 0,0-1,0 1,1 0,-1 0,1 1,-1-1,1 0,-1 1,1 0,0-1,0 1,1 0,11-2,1 1,0 1,0 0,0 1,0 0,8 3,23-1,530-1,-303-2,-262 0,1 0,0-1,0-1,-1 0,1-1,-1 0,0-1,0-1,-5 2,1-1,-1 0,0-1,-1 1,1-1,-1-1,0 1,1-4,2 0,13-18,8-8,6-4,-28 29,1 0,1 1,6-6,-12 13,0 0,1 0,-1 0,0 1,1-1,0 1,0 0,-1 1,1-1,0 1,0 0,0 0,29-2,-2 2,1 1,9 2,24 0,-4-1,-3 0,22-4,-67 1,1-1,-1 0,0-1,0-1,-1 0,0-1,0 0,1-2,8-3,23-5,-38 14,0 0,0 0,0-1,-1 1,1-2,-1 1,1-1,-1-1,0 1,4-5,-6 6,0-1,-1 1,1 0,0 0,1 1,-1-1,0 1,1 0,-1 0,1 0,3 0,5-1,0 1,0 1,9-1,-8 1,15-2,1-2,-1-1,-1-2,25-9,-18 6,0 2,17-1,-29 4,-1 0,0-1,0-1,0-2,7-4,-12 6,-9 5,0 0,0 1,1 0,0 0,-1 1,0 0,1 1,-1 0,6 0,-3 1,0-1,0-1,0 0,9-3,-8 0,-1-1,0-1,0 0,0 0,-1-1,0-1,0 1,3-5,-2 3,1-3,-1 2,-1-1,4-6,-10 12,-1 0,0 0,0 0,0 0,-1-1,0 1,0-1,0 0,0 0,-1 1,0-1,0-6,-1 3,0 0,0 0,-1 0,0 0,-1-5,1 11,0-1,-1 0,1 0,-1 0,0 1,0-1,0 1,0-1,0 1,-1 0,1 0,-1 0,-3-2,-41-28,36 25,-1 1,1-3,0 2,1-2,-2-2,-3-2,0 0,-1 0,-1 2,0-1,4 4,0 0,0-2,1 1,0-2,1 1,-1-2,2 0,1 2,0 0,-1 0,-1 1,1 0,-11-7,-11-10,26 20,-1 0,1 0,1 0,0-1,-2-2,3 3,0 0,-1 0,0 1,-1-1,1 1,-1 1,-1-2,-10-4,-1 0,0 1,0 1,-1 0,-1 1,11 5,1 1,-1 0,0 0,-3 0,5 1,1 1,-1-2,1 1,0-1,0 0,0 0,0-1,0 0,-2-1,0-2,-1 1,0 0,1 0,-1 1,0 0,-4 0,1-1,0 0,1-1,-1 0,1 0,-7-6,-29-18,41 27,0-1,1 0,-1-1,1 0,0 1,1-1,-1-1,1 1,0-1,0 0,0 0,1 0,0-1,-2-3,-1 1,0 0,0 0,-7-6,9 9,0 0,-1 0,2 0,-1-1,1 1,0-1,0 0,1 0,-1-6,-11-26,8 27,-1-1,-7-8,9 13,0 1,0-1,1 0,-1 0,2 0,0-1,-1-1,-3-23,1 0,2-1,0-5,1-103,1 53,-2 26,-4-2,2 23,-5-29,-13-42,7 35,9 45,4 20,1-1,1 1,0-1,1 0,1-44,1 36,-1 0,-2-22,-1 32,1 1,-2 0,-2-8,-7-21,7 14,0 2,1-1,0 1,2-1,1-8,3-239,0 263,0-2,1 2,0 0,0 0,1 0,1 0,-1 0,1 1,1-2,1-1,-1 0,-1 0,0 0,0 0,0-8,-2 3,-1-1,-1-12,0 15,0 1,1-1,0 0,2-6,3-18,-1 0,-3 0,-1 0,-3-28,1-5,1 50,0 1,-2 0,0 0,-1 0,-5-16,5 29,0 0,0 1,-1-1,0 1,0 0,-3-3,2 2,-1-1,1 0,-2-6,-4-6,-1-1,0 2,-12-13,7 9,-3-2,16 21,0 0,0-1,1 0,0 1,-1-2,1 1,1 0,-1 0,1-1,0 1,-1-5,1-7,0-1,1 1,1 0,1-5,0 8,-1 0,-1 0,1 0,-2 1,0-1,-1 1,-1-5,-3-6,2 1,0-1,2 0,0 0,2-8,-1 17,0 0,-2-1,1 1,-3-3,1 1,0 0,-1-16,3-14,1-1,4-23,-2-52,-8 50,3 48,3 0,-1-13,3 13,-1 8,1-1,1 1,0 0,1 0,3-10,3-1,32-114,-35 127,2-8,1 1,5-9,-8 18,-1 0,0 0,-1 0,0 0,-1 0,0-1,-1 1,-1-4,6-48,-1 23,-1-1,-3-34,-1 57</inkml:trace>
  <inkml:trace contextRef="#ctx0" brushRef="#br0" timeOffset="1">166 91,'318'0,"-302"-2,0 0,0 0,0-1,-1-1,1-1,11-5,-6 2,2 2,19-4,-25 7</inkml:trace>
  <inkml:trace contextRef="#ctx0" brushRef="#br0" timeOffset="2">3021 0,'0'44,"1"53,1-86,0 0,0 0,1-1,1 1,0-1,4 8,11 29,-10-12,-2 0,-1 0,1 26,0 1,-2-28,-1 0,-2 5,-2-17,0-3</inkml:trace>
  <inkml:trace contextRef="#ctx0" brushRef="#br0" timeOffset="3">2730 492,'4'-1,"0"0,1 0,-1 0,0 0,0 0,0-1,0 0,1 0,-1 0,2-2,24-10,-17 10,13-4,0-1,13-7,-30 11,1 2,0-1,0 2,0 0,1 0,-1 0,-1 0,1 0,-1-1,1-1,2-1,57-32,17-9,-63 37,-16 7,0-1,0 0,-1-1,0 1,1-1,-1-1,0 1,0 0,0 0,0 1,1-1,-1 1,1 1,0-1,0 1,0 1,6-2,7 1,0 1,0 0,3 2,33-2,-8-6,-38 5,5-1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dfs.semanticscholar.org/c453/00780450bfc76f4e4fd11c11ea187abd39f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Deep time refers to rocks that are older than 2 million years old. So when we talk about deep-time, we are talking about anything from 2 million to 4.5 billion years ago!</a:t>
            </a:r>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a:t>
            </a:fld>
            <a:endParaRPr lang="en-US"/>
          </a:p>
        </p:txBody>
      </p:sp>
    </p:spTree>
    <p:extLst>
      <p:ext uri="{BB962C8B-B14F-4D97-AF65-F5344CB8AC3E}">
        <p14:creationId xmlns:p14="http://schemas.microsoft.com/office/powerpoint/2010/main" val="42321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EB040C8-62D2-4EA7-B200-D3B8C06AAFD8}" type="slidenum">
              <a:rPr lang="en-US" smtClean="0"/>
              <a:t>16</a:t>
            </a:fld>
            <a:endParaRPr lang="en-US"/>
          </a:p>
        </p:txBody>
      </p:sp>
    </p:spTree>
    <p:extLst>
      <p:ext uri="{BB962C8B-B14F-4D97-AF65-F5344CB8AC3E}">
        <p14:creationId xmlns:p14="http://schemas.microsoft.com/office/powerpoint/2010/main" val="1946759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is an isotope? An atom with a different number of neutrons in its nucleus.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Carbon isotopes come in three forms. By far the most common isotope of carbon is carbon-12, which contains six neutrons in addition to its six protons. The next heaviest carbon isotope, carbon-13, has seven neutrons. Both carbon-12 and carbon-13 are called stable isotopes since they do not decay into other forms or elements over time. The rare carbon-14 (14C) isotope contains eight neutrons in its nucleus. Unlike carbon-12 and carbon-13, this isotope is unstable, or radioactive. Over time, a Carbon-14 atom will decay into a stable product (Nitrogen-14).</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17</a:t>
            </a:fld>
            <a:endParaRPr lang="en-US"/>
          </a:p>
        </p:txBody>
      </p:sp>
    </p:spTree>
    <p:extLst>
      <p:ext uri="{BB962C8B-B14F-4D97-AF65-F5344CB8AC3E}">
        <p14:creationId xmlns:p14="http://schemas.microsoft.com/office/powerpoint/2010/main" val="1824545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do carbon isotopes tell us? They tell us about the origination of carbon. All carbon sources on earth have a distinct carbon isotopic signature, which are related to the biogeochemical processes that form them.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two primary carbon sources used in paleoclimate research are organic carbon and carbonate carbon. Partitioning of carbon between organic and carbonate reservoirs in the lithosphere, combined with the strongly preferential uptake of Carbon-12 via photosynthesis, results in large variations in the Carbon-13 to carbon-12 ratio of the ocean, atmosphere, and biosphere over time. </a:t>
            </a:r>
          </a:p>
        </p:txBody>
      </p:sp>
      <p:sp>
        <p:nvSpPr>
          <p:cNvPr id="4" name="Slide Number Placeholder 3"/>
          <p:cNvSpPr>
            <a:spLocks noGrp="1"/>
          </p:cNvSpPr>
          <p:nvPr>
            <p:ph type="sldNum" sz="quarter" idx="5"/>
          </p:nvPr>
        </p:nvSpPr>
        <p:spPr/>
        <p:txBody>
          <a:bodyPr/>
          <a:lstStyle/>
          <a:p>
            <a:fld id="{7EB040C8-62D2-4EA7-B200-D3B8C06AAFD8}" type="slidenum">
              <a:rPr lang="en-US" smtClean="0"/>
              <a:t>18</a:t>
            </a:fld>
            <a:endParaRPr lang="en-US"/>
          </a:p>
        </p:txBody>
      </p:sp>
    </p:spTree>
    <p:extLst>
      <p:ext uri="{BB962C8B-B14F-4D97-AF65-F5344CB8AC3E}">
        <p14:creationId xmlns:p14="http://schemas.microsoft.com/office/powerpoint/2010/main" val="1594416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Isotopic partitioning occurs during photosynthesis such that all organic carbon molecules are strongly enriched in carbon-12 relative to atmospheric CO2 and therefore carry a comparatively negative carbon isotopic signature. The magnitude of partitioning varies by organism and metabolic pathway; however, the δ13C values of C3 photosynthetic plants are between -23 and -33 per mil, whereas C4 plants have substantially less carbon-12-enriched values of -9 to -16 per mil. Regardless of pathway, all photosynthesis enriches organic matter in carbon-12, providing the mechanism by which partitioning of organic matter into different reservoirs can change the overall carbon isotopic composition.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Variations in isotopic composition of carbonate carbon of the inorganic reservoir are the result of redistribution of carbon, particularly organic carbon, among the surficial carbon reservoirs (atmosphere, oceans, biosphere, soils, etc.) and the lithosphere reservoirs (carbonate and organic carbon rocks, including oil and gas). Partitioning and redistribution of carbon within and among the surficial carbon reservoirs drive the short-term carbon cycle and are largely responsible for changes in the carbon isotopic composition value of the inorganic carbon reservoir on time scales of tens of thousands of years or less. On longer time scales of hundreds of thousands to millions of years, changes in the exchange fluxes between the surficial carbon reservoirs and the lithosphere reservoirs of carbonate and organic carbon drive changes in carbon isotopic composition of inorganic carbon. </a:t>
            </a:r>
          </a:p>
        </p:txBody>
      </p:sp>
      <p:sp>
        <p:nvSpPr>
          <p:cNvPr id="4" name="Slide Number Placeholder 3"/>
          <p:cNvSpPr>
            <a:spLocks noGrp="1"/>
          </p:cNvSpPr>
          <p:nvPr>
            <p:ph type="sldNum" sz="quarter" idx="5"/>
          </p:nvPr>
        </p:nvSpPr>
        <p:spPr/>
        <p:txBody>
          <a:bodyPr/>
          <a:lstStyle/>
          <a:p>
            <a:fld id="{7EB040C8-62D2-4EA7-B200-D3B8C06AAFD8}" type="slidenum">
              <a:rPr lang="en-US" smtClean="0"/>
              <a:t>19</a:t>
            </a:fld>
            <a:endParaRPr lang="en-US"/>
          </a:p>
        </p:txBody>
      </p:sp>
    </p:spTree>
    <p:extLst>
      <p:ext uri="{BB962C8B-B14F-4D97-AF65-F5344CB8AC3E}">
        <p14:creationId xmlns:p14="http://schemas.microsoft.com/office/powerpoint/2010/main" val="507766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Carbon isotope values can be positive or negative. When Carbon isotope values are heavier or less negative, this is associated with the accumulation and retention of carbon-12 compared to carbon-13.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3684E56-8856-49A3-95F2-71C1BE8A369A}" type="slidenum">
              <a:rPr lang="en-US" smtClean="0"/>
              <a:t>20</a:t>
            </a:fld>
            <a:endParaRPr lang="en-US"/>
          </a:p>
        </p:txBody>
      </p:sp>
    </p:spTree>
    <p:extLst>
      <p:ext uri="{BB962C8B-B14F-4D97-AF65-F5344CB8AC3E}">
        <p14:creationId xmlns:p14="http://schemas.microsoft.com/office/powerpoint/2010/main" val="2689717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Conversely, when Carbon isotope values are lighter or more negative, this is associated with the release of carbon-12. Remember, carbon-12 is more abundant and easier to integrate into molecular structures, so seeing a spike of light C in the isotope record indicates a carbon cycle perturbation.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3684E56-8856-49A3-95F2-71C1BE8A369A}" type="slidenum">
              <a:rPr lang="en-US" smtClean="0"/>
              <a:t>21</a:t>
            </a:fld>
            <a:endParaRPr lang="en-US"/>
          </a:p>
        </p:txBody>
      </p:sp>
    </p:spTree>
    <p:extLst>
      <p:ext uri="{BB962C8B-B14F-4D97-AF65-F5344CB8AC3E}">
        <p14:creationId xmlns:p14="http://schemas.microsoft.com/office/powerpoint/2010/main" val="1694586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How do Carbon isotopes record environmental change? During periods of high biological productivity more light carbon 12 is locked up in living organisms and organic matter being buried and preserved in sedimentary rocks. The atmosphere and oceans become depleted in carbon 12 and enriched in carbon 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During periods of low biological productivity and decreased burial of organic carbon, for example following mass extinctions, calcareous materials become enriched in carbon 12. The atmosphere and oceans become enriched in carbon 12 and depleted in carbon 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3684E56-8856-49A3-95F2-71C1BE8A369A}" type="slidenum">
              <a:rPr lang="en-US" smtClean="0"/>
              <a:t>22</a:t>
            </a:fld>
            <a:endParaRPr lang="en-US"/>
          </a:p>
        </p:txBody>
      </p:sp>
    </p:spTree>
    <p:extLst>
      <p:ext uri="{BB962C8B-B14F-4D97-AF65-F5344CB8AC3E}">
        <p14:creationId xmlns:p14="http://schemas.microsoft.com/office/powerpoint/2010/main" val="309470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EB040C8-62D2-4EA7-B200-D3B8C06AAFD8}" type="slidenum">
              <a:rPr lang="en-US" smtClean="0"/>
              <a:t>23</a:t>
            </a:fld>
            <a:endParaRPr lang="en-US"/>
          </a:p>
        </p:txBody>
      </p:sp>
    </p:spTree>
    <p:extLst>
      <p:ext uri="{BB962C8B-B14F-4D97-AF65-F5344CB8AC3E}">
        <p14:creationId xmlns:p14="http://schemas.microsoft.com/office/powerpoint/2010/main" val="2578448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is p-CO2 important? Because CO2 is a greenhouse gas, when concentrations of GHGs change, this impacts the temperature of the earth. Increasing the concentration of CO2 increases the greenhouse effect, thus causing global temperature warming. </a:t>
            </a:r>
          </a:p>
        </p:txBody>
      </p:sp>
      <p:sp>
        <p:nvSpPr>
          <p:cNvPr id="4" name="Slide Number Placeholder 3"/>
          <p:cNvSpPr>
            <a:spLocks noGrp="1"/>
          </p:cNvSpPr>
          <p:nvPr>
            <p:ph type="sldNum" sz="quarter" idx="5"/>
          </p:nvPr>
        </p:nvSpPr>
        <p:spPr/>
        <p:txBody>
          <a:bodyPr/>
          <a:lstStyle/>
          <a:p>
            <a:fld id="{7EB040C8-62D2-4EA7-B200-D3B8C06AAFD8}" type="slidenum">
              <a:rPr lang="en-US" smtClean="0"/>
              <a:t>24</a:t>
            </a:fld>
            <a:endParaRPr lang="en-US"/>
          </a:p>
        </p:txBody>
      </p:sp>
    </p:spTree>
    <p:extLst>
      <p:ext uri="{BB962C8B-B14F-4D97-AF65-F5344CB8AC3E}">
        <p14:creationId xmlns:p14="http://schemas.microsoft.com/office/powerpoint/2010/main" val="305201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https://www.researchgate.net/figure/Schematic-illustrating-Arctic-climate-change-and-its-effects-on-the-carbon-cycle-Purple_fig1_348974461</a:t>
            </a:r>
          </a:p>
        </p:txBody>
      </p:sp>
      <p:sp>
        <p:nvSpPr>
          <p:cNvPr id="4" name="Slide Number Placeholder 3"/>
          <p:cNvSpPr>
            <a:spLocks noGrp="1"/>
          </p:cNvSpPr>
          <p:nvPr>
            <p:ph type="sldNum" sz="quarter" idx="5"/>
          </p:nvPr>
        </p:nvSpPr>
        <p:spPr/>
        <p:txBody>
          <a:bodyPr/>
          <a:lstStyle/>
          <a:p>
            <a:fld id="{7EB040C8-62D2-4EA7-B200-D3B8C06AAFD8}" type="slidenum">
              <a:rPr lang="en-US" smtClean="0"/>
              <a:t>25</a:t>
            </a:fld>
            <a:endParaRPr lang="en-US"/>
          </a:p>
        </p:txBody>
      </p:sp>
    </p:spTree>
    <p:extLst>
      <p:ext uri="{BB962C8B-B14F-4D97-AF65-F5344CB8AC3E}">
        <p14:creationId xmlns:p14="http://schemas.microsoft.com/office/powerpoint/2010/main" val="29578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question driving this project is how carbon dioxide relates to the end Triassic mass extinction. To answer this question, we need to understand:</a:t>
            </a: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carbon cycle perturbations impact global climate</a:t>
            </a: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sudden and rapid climate change drives extinction</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a:t>
            </a:fld>
            <a:endParaRPr lang="en-US"/>
          </a:p>
        </p:txBody>
      </p:sp>
    </p:spTree>
    <p:extLst>
      <p:ext uri="{BB962C8B-B14F-4D97-AF65-F5344CB8AC3E}">
        <p14:creationId xmlns:p14="http://schemas.microsoft.com/office/powerpoint/2010/main" val="3499992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Bartolini et al 2012 New York Canyon, Nevada, USA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you know what Carbon isotope values mean, let’s dive into how to interpret them in deep time context. The plot is showing data from New York Canyon, Nevada. It encompasses the latest Triassic – earliest Jurassic time periods. On the right side of your screen, you see (from left to right) time, a stratigraphic column which describes the types of rocks, and a carbon isotope curve. Everything encompassed by the orange bracket reflects time. There are different means of reflecting time, we have numerical ages, geologic ages, biostratigraphic ages, and lithostratigraphy. All these chronologies are useful for age bracketing our carbon isotope curves and are read from the bottom up. The right-side plot shows a squiggly line connected by points. The x-axis corresponds to Carbon isotope values in per mil. Each point corresponds to a rock sample that was analyzed. The line connecting them corresponds to the trend. The shifts in the C-isotope record are related to changes in the CO2 concentration in the atmosphere. Thus, by analyzing the C-isotopic record of particular types of rocks, we can calculate the CO2 concentration of the atmosphere millions of years ago!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27</a:t>
            </a:fld>
            <a:endParaRPr lang="en-US"/>
          </a:p>
        </p:txBody>
      </p:sp>
    </p:spTree>
    <p:extLst>
      <p:ext uri="{BB962C8B-B14F-4D97-AF65-F5344CB8AC3E}">
        <p14:creationId xmlns:p14="http://schemas.microsoft.com/office/powerpoint/2010/main" val="2454834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Bartolini et al 2012 New York Canyon, Nevada, USA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reading a carbon curve, there are important pieces of information we want to look for. The first is to figure out what the base level delta 13-C value is. This value reflects the average carbon isotopic value for C3 vegetation and soils. Knowing the base level value will allow us to see any substantial changes in isotope composition, thus reflecting carbon cycle perturbations. Next, we look for excursions; these are dramatic deviations from base level. Any dramatic deviation from base level greater than about 2 per mil is considered an excursion. It is important to note that excursions can be positive or negative. Looking at the carbon curve to the right of you screen, you can see the base level value is negative 27.5 per mil and that there are 4 prominent excursions (2 negative and 2 positive).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28</a:t>
            </a:fld>
            <a:endParaRPr lang="en-US"/>
          </a:p>
        </p:txBody>
      </p:sp>
    </p:spTree>
    <p:extLst>
      <p:ext uri="{BB962C8B-B14F-4D97-AF65-F5344CB8AC3E}">
        <p14:creationId xmlns:p14="http://schemas.microsoft.com/office/powerpoint/2010/main" val="40986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Bartolini et al 2012 New York Canyon, Nevada, USA</a:t>
            </a:r>
          </a:p>
          <a:p>
            <a:endParaRPr lang="en-US"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we know how to read and pull information from a carbon curve, lets apply what we’ve learned.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curve is made from data from New York Canyon, Nevada. The time period preserved is the latest Triassic to earliest Jurassic. The base level value is -27.5 per mil and that there are 4 prominent excursions (2 negative and 2 positive). Looking at the curve, we can see evidence for CAMP volcanism (note the orange upward facing arrow). CAMP volcanism is characterized by 2 to 4, -6 to -2 per mil spikes in carbon isotope composition and the excursions occur within a 600,000-year period.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Post-CAMP volcanism, we see enrichment in carbon isotope values for several million years, then a return to pre-CAMP base level as the carbon cycle recovers and reestablishes equilibrium. </a:t>
            </a:r>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29</a:t>
            </a:fld>
            <a:endParaRPr lang="en-US"/>
          </a:p>
        </p:txBody>
      </p:sp>
    </p:spTree>
    <p:extLst>
      <p:ext uri="{BB962C8B-B14F-4D97-AF65-F5344CB8AC3E}">
        <p14:creationId xmlns:p14="http://schemas.microsoft.com/office/powerpoint/2010/main" val="2456796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do we calculate paleo p-CO2? We use this equation: the paleosol paleobarometer equation. What is a paleosol? A paleosol is a fossilized soil. It no-longer is acting as a modern soil and has turned to rock. The mathematical relationship uses C-isotopes to back calculate for ancient p-CO2.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31</a:t>
            </a:fld>
            <a:endParaRPr lang="en-US"/>
          </a:p>
        </p:txBody>
      </p:sp>
    </p:spTree>
    <p:extLst>
      <p:ext uri="{BB962C8B-B14F-4D97-AF65-F5344CB8AC3E}">
        <p14:creationId xmlns:p14="http://schemas.microsoft.com/office/powerpoint/2010/main" val="1167254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mixing model has several different variables that serve as proxies that when combined, can be used to estimate ancient p-CO2. For this model to work, we assume that there is continuous and equal exchange of CO2 between the atmosphere and soil.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model equation is based on a mixing of a known isotopic composition of atmosphere (delta 13-C a), the isotopic composition of root respired CO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(delta 13-C r) and the soil’s CO2 Carbon isotopic composition (delta 13-C s), which reflects the mixture of respired and atmospheric CO2 isotopic compositions.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last variable in the model is S(z). S(z) is the soil CO2 concentration in ppm which reflects soil productivity. This value functions as a scaling variable. </a:t>
            </a:r>
          </a:p>
        </p:txBody>
      </p:sp>
      <p:sp>
        <p:nvSpPr>
          <p:cNvPr id="4" name="Slide Number Placeholder 3"/>
          <p:cNvSpPr>
            <a:spLocks noGrp="1"/>
          </p:cNvSpPr>
          <p:nvPr>
            <p:ph type="sldNum" sz="quarter" idx="5"/>
          </p:nvPr>
        </p:nvSpPr>
        <p:spPr/>
        <p:txBody>
          <a:bodyPr/>
          <a:lstStyle/>
          <a:p>
            <a:fld id="{7EB040C8-62D2-4EA7-B200-D3B8C06AAFD8}" type="slidenum">
              <a:rPr lang="en-US" smtClean="0"/>
              <a:t>32</a:t>
            </a:fld>
            <a:endParaRPr lang="en-US"/>
          </a:p>
        </p:txBody>
      </p:sp>
    </p:spTree>
    <p:extLst>
      <p:ext uri="{BB962C8B-B14F-4D97-AF65-F5344CB8AC3E}">
        <p14:creationId xmlns:p14="http://schemas.microsoft.com/office/powerpoint/2010/main" val="1422296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Along with doing an assignment, we would like to invite you to partake in a virtual field experience! You will get the opportunity to go into the field and collect rock data, then go into the lab and generate geochemistry data.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You will be visiting the southwestern united states, specifically Arizona and Utah. The rocks you will see are latest Triassic (~208 million years old) to earliest Jurassic (~198 million years old) in 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While in the field, remind your students to pay attention to your surroundings, work with their peers, and take lots of notes! You do not know when you will get to return, so treat this trip as your one and only opportunity to take notes.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38</a:t>
            </a:fld>
            <a:endParaRPr lang="en-US"/>
          </a:p>
        </p:txBody>
      </p:sp>
    </p:spTree>
    <p:extLst>
      <p:ext uri="{BB962C8B-B14F-4D97-AF65-F5344CB8AC3E}">
        <p14:creationId xmlns:p14="http://schemas.microsoft.com/office/powerpoint/2010/main" val="407761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For your assignment, you will use the generated geochemistry data (carbon isotope data from the Newark and Hartford Basins of New York and Connecticut) to calculate p-CO2. You will be using this paleobarometer equation to do this.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39</a:t>
            </a:fld>
            <a:endParaRPr lang="en-US"/>
          </a:p>
        </p:txBody>
      </p:sp>
    </p:spTree>
    <p:extLst>
      <p:ext uri="{BB962C8B-B14F-4D97-AF65-F5344CB8AC3E}">
        <p14:creationId xmlns:p14="http://schemas.microsoft.com/office/powerpoint/2010/main" val="3114095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Here is the link for the virtual field trip. It will take you to a website called Gather Town. This website is only compatible with Chrome or Firefox. It will not work with Safari. There is a tutorial on the website, I recommend doing it. It is quick and very helpful. Gather Town uses a computer’s web camera and microphone to allow users in the same spaces to interact with each other. This feature is good for the students and should be encouraged as field and lab work are best done in collaboration with other.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40</a:t>
            </a:fld>
            <a:endParaRPr lang="en-US"/>
          </a:p>
        </p:txBody>
      </p:sp>
    </p:spTree>
    <p:extLst>
      <p:ext uri="{BB962C8B-B14F-4D97-AF65-F5344CB8AC3E}">
        <p14:creationId xmlns:p14="http://schemas.microsoft.com/office/powerpoint/2010/main" val="2803070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Following the completion of the assignment, bring the students back together as a group and use these questions to discuss climate change. These questions do not necessarily have a right or wrong answer but should encourage students to think in greater depth about climate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EB040C8-62D2-4EA7-B200-D3B8C06AAFD8}" type="slidenum">
              <a:rPr lang="en-US" smtClean="0"/>
              <a:t>42</a:t>
            </a:fld>
            <a:endParaRPr lang="en-US"/>
          </a:p>
        </p:txBody>
      </p:sp>
    </p:spTree>
    <p:extLst>
      <p:ext uri="{BB962C8B-B14F-4D97-AF65-F5344CB8AC3E}">
        <p14:creationId xmlns:p14="http://schemas.microsoft.com/office/powerpoint/2010/main" val="59280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Most of the sun's energy that falls on the Earth's surface is in the visible light portion of the electromagnetic spectrum. This is in large part because the Earth's atmosphere is transparent to these wavelengths (we all know that with a functioning ozone layer, the higher frequencies like ultraviolet are mostly screened out). Part of the sunlight is reflected into space, depending on the albedo or reflectivity of the surface. Part of the sunlight is changed into infrared. While the dominant gases of the atmosphere are transparent to infrared, the so-called greenhouse gasses, primarily water vapor, carbon dioxide, and methane, absorb the infrared radiation. They collect this heat energy and hold it in the atmosphere. While we worry about possible global warming from the additional CO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put into the atmosphere by burning fossil fuels, if there was no CO2 in the atmosphere the global climate would be significantly cooler.</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of the role of CO2 in climate, feedbacks in the carbon cycle act to maintain global temperatures within certain bounds so that the climate never gets too hot or too cold to support life on Earth. The process is a large-scale example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LeChatelier's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Principle. This chemical principle states that if a reaction at equilibrium is perturbed by the addition or removal of a product or </a:t>
            </a:r>
            <a:r>
              <a:rPr lang="en-US" sz="1800" dirty="0">
                <a:effectLst/>
                <a:latin typeface="Calibri" panose="020F0502020204030204" pitchFamily="34" charset="0"/>
                <a:ea typeface="Calibri" panose="020F0502020204030204" pitchFamily="34" charset="0"/>
                <a:cs typeface="Calibri" panose="020F0502020204030204" pitchFamily="34" charset="0"/>
              </a:rPr>
              <a:t>reactant, the reaction will adjust to attempt to bring that chemical species back to its original concentration.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Natural disasters like volcanoes can impact climate change. During major explosive eruptions, huge amounts of volcanic gas, aerosol droplets, and ash are injected into the atmosphere. Injected ash falls rapidly from the stratosphere -- most of it is removed within several days to weeks -- and has little impact on climate change. Gases like sulfur dioxide can cause global short-term cooling (anywhere from 1 -10 years), while carbon dioxide and methane, greenhouse gases, promote long term global warming (millions of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4</a:t>
            </a:fld>
            <a:endParaRPr lang="en-US"/>
          </a:p>
        </p:txBody>
      </p:sp>
    </p:spTree>
    <p:extLst>
      <p:ext uri="{BB962C8B-B14F-4D97-AF65-F5344CB8AC3E}">
        <p14:creationId xmlns:p14="http://schemas.microsoft.com/office/powerpoint/2010/main" val="6456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https://pdfs.semanticscholar.org/c453/00780450bfc76f4e4fd11c11ea187abd39f0.pdf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Several factors are clearly critical in determining the outcome of a LIP event. The state of the biosphere and climate prior to an eruption - how stressed the systems are - must be important. Any occurrence of other global-scale events coincident with a LIP eruption - such as a large asteroid impact - would only make things worse. But the most important factor must surely relate to the "three D's": distribution, duration and degree of pollution.</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Distribution, duration, and degree of a pollution event depends on frequency and intensity of eruptive events (the pollutant supply) and the residence times of the pollutants involved. Continuous or very frequent intense events over tens of thousands of years would not only provide sufficient pollutants but give them adequate time to be spread globally at dangerous levels. On the other hand, continuous low-intensity eruption over a similar time may not raise levels of pollutants to harmful values, or perhaps only do so on a regional basis. Low frequency LIP eruptions occurring over longer timespans may still yield vast volumes of lava, but the low frequency allows ecosystem recovery in between eruptions. Therefore, it is possible for some LIPs to have had little more than local effects whereas in others the global ecosystem has been almost completely overwhelmed.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9</a:t>
            </a:fld>
            <a:endParaRPr lang="en-US"/>
          </a:p>
        </p:txBody>
      </p:sp>
    </p:spTree>
    <p:extLst>
      <p:ext uri="{BB962C8B-B14F-4D97-AF65-F5344CB8AC3E}">
        <p14:creationId xmlns:p14="http://schemas.microsoft.com/office/powerpoint/2010/main" val="1891796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202 million years ago, the supercontinent Pangea broke apart due to plate tectonics, causing some of the largest volcanic eruptions in Earth’s history. The culmination of these flood basalts is known as the Central Atlantic Magmatic Province (CAMP), which covered most of northern Africa, eastern North America, northern South America, and portions of Europe. The CAMP caused major perturbations within the global carbon cycle because of the immense amount of C released to the atmosphere, which led to major changes in global climate such as increasing global temperatures, ocean anoxia, and increased greenhouse gas emissions. Dramatic changes to climatic regulating systems negatively impacted both global marine and continental ecosystems, triggering the third largest mass extinction on Earth, the End Triassic Extinction (ETE).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10</a:t>
            </a:fld>
            <a:endParaRPr lang="en-US"/>
          </a:p>
        </p:txBody>
      </p:sp>
    </p:spTree>
    <p:extLst>
      <p:ext uri="{BB962C8B-B14F-4D97-AF65-F5344CB8AC3E}">
        <p14:creationId xmlns:p14="http://schemas.microsoft.com/office/powerpoint/2010/main" val="2236166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Climate was generally very dry over much of Pangaea with very hot summers and cold winters in the continental interior. A highly seasonal monsoon climate prevailed nearer to the coastal regions. Although the climate was more moderate farther from the equator, it was generally warmer than today with no polar ice caps. Late in the Triassic, seafloor spreading in the ancient Tethys Sea led to rifting between the northern and southern portions of Pangaea, which began the separation of Pangaea into two continents, Laurasia and Gondwana, which would be completed in the Jurassic period.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Work by scientists suggests that increasing CO2 concentration created a new latitudinal heat gradient causing terrestrial ecosystems to become unstable at the end of the Triassic. This latitudinal heat gradients that restricted small-bodied dinosaurs like small archosaurs and theropods to the lower latitudes where conditions were warm and dry, while large-bodied dinosaurs such as sauropodomorphs and early ornithischians thrived in higher latitudes where it was cooler and less arid.</a:t>
            </a:r>
          </a:p>
        </p:txBody>
      </p:sp>
      <p:sp>
        <p:nvSpPr>
          <p:cNvPr id="4" name="Slide Number Placeholder 3"/>
          <p:cNvSpPr>
            <a:spLocks noGrp="1"/>
          </p:cNvSpPr>
          <p:nvPr>
            <p:ph type="sldNum" sz="quarter" idx="5"/>
          </p:nvPr>
        </p:nvSpPr>
        <p:spPr/>
        <p:txBody>
          <a:bodyPr/>
          <a:lstStyle/>
          <a:p>
            <a:fld id="{7EB040C8-62D2-4EA7-B200-D3B8C06AAFD8}" type="slidenum">
              <a:rPr lang="en-US" smtClean="0"/>
              <a:t>11</a:t>
            </a:fld>
            <a:endParaRPr lang="en-US"/>
          </a:p>
        </p:txBody>
      </p:sp>
    </p:spTree>
    <p:extLst>
      <p:ext uri="{BB962C8B-B14F-4D97-AF65-F5344CB8AC3E}">
        <p14:creationId xmlns:p14="http://schemas.microsoft.com/office/powerpoint/2010/main" val="2980330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climate of the Jurassic period was warmer than many modern-day climates. Modern temperate biomes experienced a tropical climate, and polar regions had a temperate climate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Fossil data suggests the tropical zone expanded. In higher paleolatitudes, ferns and other frost-sensitive plants indicate that there was a less severe temperature difference between the Equator and the poles than exists today. Despite this decreased temperature gradient, there was a marked difference in marine invertebrates from northern higher latitudes—the boreal realm—and the tropical Tethyan realm. Decreased latitudinal temperature gradients probably led to decreased zonal winds.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Large salt deposits dating from the Jurassic represent areas of high aridity, while extensive coal deposits suggest areas of high precipitation. It has been suggested that an arid belt existed on the western side of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Pangea</a:t>
            </a: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while more-humid conditions existed in the east. These conditions may have been caused by large landmasses affecting wind and precipitation in a manner like that of modern continents.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12</a:t>
            </a:fld>
            <a:endParaRPr lang="en-US"/>
          </a:p>
        </p:txBody>
      </p:sp>
    </p:spTree>
    <p:extLst>
      <p:ext uri="{BB962C8B-B14F-4D97-AF65-F5344CB8AC3E}">
        <p14:creationId xmlns:p14="http://schemas.microsoft.com/office/powerpoint/2010/main" val="2295505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So what went extinct at the end of the Triassic? </a:t>
            </a: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On land a great part of the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vertebrate</a:t>
            </a: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fauna disappeared, most notably ancient amphibians and reptiles not related to modern amphibians and reptiles. Therapsids which are mammal like reptiles. And ancestral archosaurs (relatives of crocodiles and birds. That being said, many other animal groups survived and flourished after the mass extinction. Modern birds, dinosaurs, crocodiles, turtles,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pterosaurs</a:t>
            </a: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modern reptiles, and amphibians, as well as</a:t>
            </a: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mammals</a:t>
            </a: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and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fishes</a:t>
            </a: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were little affected by the transition. In fact, many authorities maintain that the end-Triassic mass extinction on land opened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ecological niches</a:t>
            </a: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that were filled relatively quickly by dinosaurs.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13</a:t>
            </a:fld>
            <a:endParaRPr lang="en-US"/>
          </a:p>
        </p:txBody>
      </p:sp>
    </p:spTree>
    <p:extLst>
      <p:ext uri="{BB962C8B-B14F-4D97-AF65-F5344CB8AC3E}">
        <p14:creationId xmlns:p14="http://schemas.microsoft.com/office/powerpoint/2010/main" val="3714418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https://www.youtube.com/watch?v=W-YMjW-IFlQ</a:t>
            </a:r>
          </a:p>
        </p:txBody>
      </p:sp>
      <p:sp>
        <p:nvSpPr>
          <p:cNvPr id="4" name="Slide Number Placeholder 3"/>
          <p:cNvSpPr>
            <a:spLocks noGrp="1"/>
          </p:cNvSpPr>
          <p:nvPr>
            <p:ph type="sldNum" sz="quarter" idx="5"/>
          </p:nvPr>
        </p:nvSpPr>
        <p:spPr/>
        <p:txBody>
          <a:bodyPr/>
          <a:lstStyle/>
          <a:p>
            <a:fld id="{7EB040C8-62D2-4EA7-B200-D3B8C06AAFD8}" type="slidenum">
              <a:rPr lang="en-US" smtClean="0"/>
              <a:t>14</a:t>
            </a:fld>
            <a:endParaRPr lang="en-US"/>
          </a:p>
        </p:txBody>
      </p:sp>
    </p:spTree>
    <p:extLst>
      <p:ext uri="{BB962C8B-B14F-4D97-AF65-F5344CB8AC3E}">
        <p14:creationId xmlns:p14="http://schemas.microsoft.com/office/powerpoint/2010/main" val="1136661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5/9/2024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5/9/2024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5/9/2024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5/9/2024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climatearchive.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climatearchive.or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8.xml"/><Relationship Id="rId16"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customXml" Target="../ink/ink1.xml"/><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341.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0.png"/></Relationships>
</file>

<file path=ppt/slides/_rels/slide32.xml.rels><?xml version="1.0" encoding="UTF-8" standalone="yes"?>
<Relationships xmlns="http://schemas.openxmlformats.org/package/2006/relationships"><Relationship Id="rId7"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0.png"/></Relationships>
</file>

<file path=ppt/slides/_rels/slide33.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gather.town/app/5QUd5EBlTRXWHNHL/Geology%20Field%20Trip"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deoberg@uark.edu" TargetMode="External"/><Relationship Id="rId2" Type="http://schemas.openxmlformats.org/officeDocument/2006/relationships/hyperlink" Target="https://forms.gle/ZNuxWTjwNZ2afonj7" TargetMode="External"/><Relationship Id="rId1" Type="http://schemas.openxmlformats.org/officeDocument/2006/relationships/slideLayout" Target="../slideLayouts/slideLayout2.xml"/><Relationship Id="rId4" Type="http://schemas.openxmlformats.org/officeDocument/2006/relationships/hyperlink" Target="mailto:casuarez@uark.ed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3"/>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a:solidFill>
                  <a:schemeClr val="tx1"/>
                </a:solidFill>
              </a:rPr>
              <a:t>Paleoclimate lab</a:t>
            </a: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695194" y="4352544"/>
            <a:ext cx="6801612" cy="1239894"/>
          </a:xfrm>
        </p:spPr>
        <p:txBody>
          <a:bodyPr vert="horz" lIns="91440" tIns="45720" rIns="91440" bIns="45720" rtlCol="0" anchor="t">
            <a:normAutofit/>
          </a:bodyPr>
          <a:lstStyle/>
          <a:p>
            <a:endParaRPr lang="en-US">
              <a:solidFill>
                <a:srgbClr val="FFFFFF"/>
              </a:solidFill>
            </a:endParaRPr>
          </a:p>
        </p:txBody>
      </p:sp>
    </p:spTree>
    <p:extLst>
      <p:ext uri="{BB962C8B-B14F-4D97-AF65-F5344CB8AC3E}">
        <p14:creationId xmlns:p14="http://schemas.microsoft.com/office/powerpoint/2010/main" val="2401068040"/>
      </p:ext>
    </p:extLst>
  </p:cSld>
  <p:clrMapOvr>
    <a:masterClrMapping/>
  </p:clrMapOvr>
  <mc:AlternateContent xmlns:mc="http://schemas.openxmlformats.org/markup-compatibility/2006" xmlns:p14="http://schemas.microsoft.com/office/powerpoint/2010/main">
    <mc:Choice Requires="p14">
      <p:transition spd="slow" p14:dur="2000" advTm="23459"/>
    </mc:Choice>
    <mc:Fallback xmlns="">
      <p:transition spd="slow" advTm="234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BF5E-8CA7-8271-F74F-E0EB99BD6256}"/>
              </a:ext>
            </a:extLst>
          </p:cNvPr>
          <p:cNvSpPr>
            <a:spLocks noGrp="1"/>
          </p:cNvSpPr>
          <p:nvPr>
            <p:ph type="title"/>
          </p:nvPr>
        </p:nvSpPr>
        <p:spPr>
          <a:xfrm>
            <a:off x="6900672" y="978776"/>
            <a:ext cx="4486656" cy="1174991"/>
          </a:xfrm>
        </p:spPr>
        <p:txBody>
          <a:bodyPr vert="horz" lIns="182880" tIns="182880" rIns="182880" bIns="182880" rtlCol="0" anchor="ctr">
            <a:normAutofit fontScale="90000"/>
          </a:bodyPr>
          <a:lstStyle/>
          <a:p>
            <a:r>
              <a:rPr lang="en-US" sz="2400" dirty="0"/>
              <a:t>Central Atlantic Magmatic Province (CAMP)</a:t>
            </a:r>
          </a:p>
        </p:txBody>
      </p:sp>
      <p:pic>
        <p:nvPicPr>
          <p:cNvPr id="5" name="Content Placeholder 4" descr="A picture containing text, map&#10;&#10;Description automatically generated">
            <a:extLst>
              <a:ext uri="{FF2B5EF4-FFF2-40B4-BE49-F238E27FC236}">
                <a16:creationId xmlns:a16="http://schemas.microsoft.com/office/drawing/2014/main" id="{A69D30A5-0F97-6523-4DFF-5DD428E64D32}"/>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r="1" b="285"/>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66710698-19E5-006D-B60F-7C268BC7E278}"/>
              </a:ext>
            </a:extLst>
          </p:cNvPr>
          <p:cNvSpPr>
            <a:spLocks noGrp="1"/>
          </p:cNvSpPr>
          <p:nvPr>
            <p:ph sz="half" idx="1"/>
          </p:nvPr>
        </p:nvSpPr>
        <p:spPr>
          <a:xfrm>
            <a:off x="6739226" y="2638720"/>
            <a:ext cx="4809547" cy="3255252"/>
          </a:xfrm>
        </p:spPr>
        <p:txBody>
          <a:bodyPr vert="horz" lIns="91440" tIns="45720" rIns="91440" bIns="45720" rtlCol="0" anchor="t">
            <a:normAutofit/>
          </a:bodyPr>
          <a:lstStyle/>
          <a:p>
            <a:r>
              <a:rPr lang="en-US" sz="2000" dirty="0"/>
              <a:t>Broke apart Pangea 202 million years ago</a:t>
            </a:r>
          </a:p>
          <a:p>
            <a:r>
              <a:rPr lang="en-US" sz="2000" dirty="0"/>
              <a:t>3x10</a:t>
            </a:r>
            <a:r>
              <a:rPr lang="en-US" sz="2000" baseline="30000" dirty="0"/>
              <a:t>6</a:t>
            </a:r>
            <a:r>
              <a:rPr lang="en-US" sz="2000" dirty="0"/>
              <a:t> km</a:t>
            </a:r>
            <a:r>
              <a:rPr lang="en-US" sz="2000" baseline="30000" dirty="0"/>
              <a:t>3</a:t>
            </a:r>
            <a:r>
              <a:rPr lang="en-US" sz="2000" dirty="0"/>
              <a:t> of flood basalts lava flows</a:t>
            </a:r>
          </a:p>
          <a:p>
            <a:r>
              <a:rPr lang="en-US" sz="2000" dirty="0"/>
              <a:t>Emitted between 8,000 – 9,000 Gt of CO</a:t>
            </a:r>
            <a:r>
              <a:rPr lang="en-US" sz="2000" baseline="-25000" dirty="0"/>
              <a:t>2</a:t>
            </a:r>
            <a:r>
              <a:rPr lang="en-US" sz="2000" dirty="0"/>
              <a:t> gas</a:t>
            </a:r>
          </a:p>
          <a:p>
            <a:pPr lvl="1"/>
            <a:r>
              <a:rPr lang="en-US" sz="1800" dirty="0"/>
              <a:t>Caused global climate change</a:t>
            </a:r>
          </a:p>
          <a:p>
            <a:pPr lvl="1"/>
            <a:r>
              <a:rPr lang="en-US" sz="1800" dirty="0"/>
              <a:t>Triggered end Triassic mass extinction </a:t>
            </a:r>
          </a:p>
        </p:txBody>
      </p:sp>
    </p:spTree>
    <p:extLst>
      <p:ext uri="{BB962C8B-B14F-4D97-AF65-F5344CB8AC3E}">
        <p14:creationId xmlns:p14="http://schemas.microsoft.com/office/powerpoint/2010/main" val="2032756569"/>
      </p:ext>
    </p:extLst>
  </p:cSld>
  <p:clrMapOvr>
    <a:masterClrMapping/>
  </p:clrMapOvr>
  <mc:AlternateContent xmlns:mc="http://schemas.openxmlformats.org/markup-compatibility/2006" xmlns:p14="http://schemas.microsoft.com/office/powerpoint/2010/main">
    <mc:Choice Requires="p14">
      <p:transition spd="slow" p14:dur="2000" advTm="56741"/>
    </mc:Choice>
    <mc:Fallback xmlns="">
      <p:transition spd="slow" advTm="5674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ED07C-D6BC-D271-8FB3-E7AD6B3BDEA0}"/>
              </a:ext>
            </a:extLst>
          </p:cNvPr>
          <p:cNvSpPr>
            <a:spLocks noGrp="1"/>
          </p:cNvSpPr>
          <p:nvPr>
            <p:ph type="title"/>
          </p:nvPr>
        </p:nvSpPr>
        <p:spPr>
          <a:xfrm>
            <a:off x="8312677" y="964692"/>
            <a:ext cx="3066937" cy="1188720"/>
          </a:xfrm>
        </p:spPr>
        <p:txBody>
          <a:bodyPr vert="horz" lIns="182880" tIns="182880" rIns="182880" bIns="182880" rtlCol="0" anchor="ctr">
            <a:normAutofit/>
          </a:bodyPr>
          <a:lstStyle/>
          <a:p>
            <a:r>
              <a:rPr lang="en-US"/>
              <a:t>Climate in the Triassic</a:t>
            </a:r>
          </a:p>
        </p:txBody>
      </p:sp>
      <p:sp>
        <p:nvSpPr>
          <p:cNvPr id="71" name="Rectangle 70">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A7F10E8-C4FA-7511-CABA-22E8FD7B038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978526" y="1875453"/>
            <a:ext cx="6558081" cy="311508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D901E8E-24DD-61C8-7F4D-2CCF4CEF50C6}"/>
              </a:ext>
            </a:extLst>
          </p:cNvPr>
          <p:cNvSpPr>
            <a:spLocks noGrp="1"/>
          </p:cNvSpPr>
          <p:nvPr>
            <p:ph sz="half" idx="1"/>
          </p:nvPr>
        </p:nvSpPr>
        <p:spPr>
          <a:xfrm>
            <a:off x="8311249" y="2638044"/>
            <a:ext cx="3063765" cy="3263206"/>
          </a:xfrm>
        </p:spPr>
        <p:txBody>
          <a:bodyPr vert="horz" lIns="91440" tIns="45720" rIns="91440" bIns="45720" rtlCol="0">
            <a:normAutofit/>
          </a:bodyPr>
          <a:lstStyle/>
          <a:p>
            <a:r>
              <a:rPr lang="en-US" dirty="0"/>
              <a:t>Pangea Climate</a:t>
            </a:r>
          </a:p>
          <a:p>
            <a:pPr lvl="1"/>
            <a:r>
              <a:rPr lang="en-US" dirty="0"/>
              <a:t>Overall, relatively dry and hotter than today</a:t>
            </a:r>
          </a:p>
          <a:p>
            <a:pPr lvl="1"/>
            <a:r>
              <a:rPr lang="en-US" dirty="0"/>
              <a:t>Continental interior: very hot summers and cold winters</a:t>
            </a:r>
          </a:p>
          <a:p>
            <a:pPr lvl="1"/>
            <a:r>
              <a:rPr lang="en-US" dirty="0"/>
              <a:t>Coasts: seasonal monsoon climate</a:t>
            </a:r>
          </a:p>
        </p:txBody>
      </p:sp>
      <p:sp>
        <p:nvSpPr>
          <p:cNvPr id="3" name="TextBox 2">
            <a:extLst>
              <a:ext uri="{FF2B5EF4-FFF2-40B4-BE49-F238E27FC236}">
                <a16:creationId xmlns:a16="http://schemas.microsoft.com/office/drawing/2014/main" id="{645BA843-53C1-3274-59FD-CD7B5857D7AA}"/>
              </a:ext>
            </a:extLst>
          </p:cNvPr>
          <p:cNvSpPr txBox="1"/>
          <p:nvPr/>
        </p:nvSpPr>
        <p:spPr>
          <a:xfrm>
            <a:off x="10437879" y="6596390"/>
            <a:ext cx="1754121" cy="261610"/>
          </a:xfrm>
          <a:prstGeom prst="rect">
            <a:avLst/>
          </a:prstGeom>
          <a:noFill/>
        </p:spPr>
        <p:txBody>
          <a:bodyPr wrap="square">
            <a:spAutoFit/>
          </a:bodyPr>
          <a:lstStyle/>
          <a:p>
            <a:r>
              <a:rPr lang="en-US" sz="1100" dirty="0">
                <a:hlinkClick r:id="rId4"/>
              </a:rPr>
              <a:t>https://climatearchive.org/</a:t>
            </a:r>
            <a:r>
              <a:rPr lang="en-US" sz="1100" dirty="0"/>
              <a:t> </a:t>
            </a:r>
          </a:p>
        </p:txBody>
      </p:sp>
    </p:spTree>
    <p:extLst>
      <p:ext uri="{BB962C8B-B14F-4D97-AF65-F5344CB8AC3E}">
        <p14:creationId xmlns:p14="http://schemas.microsoft.com/office/powerpoint/2010/main" val="3339703669"/>
      </p:ext>
    </p:extLst>
  </p:cSld>
  <p:clrMapOvr>
    <a:masterClrMapping/>
  </p:clrMapOvr>
  <mc:AlternateContent xmlns:mc="http://schemas.openxmlformats.org/markup-compatibility/2006" xmlns:p14="http://schemas.microsoft.com/office/powerpoint/2010/main">
    <mc:Choice Requires="p14">
      <p:transition spd="slow" p14:dur="2000" advTm="70909"/>
    </mc:Choice>
    <mc:Fallback xmlns="">
      <p:transition spd="slow" advTm="7090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ED07C-D6BC-D271-8FB3-E7AD6B3BDEA0}"/>
              </a:ext>
            </a:extLst>
          </p:cNvPr>
          <p:cNvSpPr>
            <a:spLocks noGrp="1"/>
          </p:cNvSpPr>
          <p:nvPr>
            <p:ph type="title"/>
          </p:nvPr>
        </p:nvSpPr>
        <p:spPr>
          <a:xfrm>
            <a:off x="8312677" y="964692"/>
            <a:ext cx="3066937" cy="1188720"/>
          </a:xfrm>
        </p:spPr>
        <p:txBody>
          <a:bodyPr vert="horz" lIns="182880" tIns="182880" rIns="182880" bIns="182880" rtlCol="0" anchor="ctr">
            <a:normAutofit/>
          </a:bodyPr>
          <a:lstStyle/>
          <a:p>
            <a:r>
              <a:rPr lang="en-US" dirty="0"/>
              <a:t>Climate in the Jurassic</a:t>
            </a:r>
          </a:p>
        </p:txBody>
      </p:sp>
      <p:sp>
        <p:nvSpPr>
          <p:cNvPr id="71" name="Rectangle 70">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D901E8E-24DD-61C8-7F4D-2CCF4CEF50C6}"/>
              </a:ext>
            </a:extLst>
          </p:cNvPr>
          <p:cNvSpPr>
            <a:spLocks noGrp="1"/>
          </p:cNvSpPr>
          <p:nvPr>
            <p:ph sz="half" idx="1"/>
          </p:nvPr>
        </p:nvSpPr>
        <p:spPr>
          <a:xfrm>
            <a:off x="8311249" y="2638044"/>
            <a:ext cx="3063765" cy="3263206"/>
          </a:xfrm>
        </p:spPr>
        <p:txBody>
          <a:bodyPr vert="horz" lIns="91440" tIns="45720" rIns="91440" bIns="45720" rtlCol="0">
            <a:normAutofit/>
          </a:bodyPr>
          <a:lstStyle/>
          <a:p>
            <a:r>
              <a:rPr lang="en-US" dirty="0"/>
              <a:t>Break up of Pangea changed global climate</a:t>
            </a:r>
          </a:p>
          <a:p>
            <a:pPr lvl="1"/>
            <a:r>
              <a:rPr lang="en-US" dirty="0"/>
              <a:t>Overall, warmer than today</a:t>
            </a:r>
          </a:p>
          <a:p>
            <a:pPr lvl="1"/>
            <a:r>
              <a:rPr lang="en-US" dirty="0"/>
              <a:t>Western Pangea = more arid</a:t>
            </a:r>
          </a:p>
          <a:p>
            <a:pPr lvl="1"/>
            <a:r>
              <a:rPr lang="en-US" dirty="0"/>
              <a:t>Eastern Pangea = more humid</a:t>
            </a:r>
          </a:p>
          <a:p>
            <a:pPr lvl="1"/>
            <a:endParaRPr lang="en-US" dirty="0"/>
          </a:p>
          <a:p>
            <a:r>
              <a:rPr lang="en-US" dirty="0"/>
              <a:t>Stable climate = ↑ animal diversification</a:t>
            </a:r>
          </a:p>
        </p:txBody>
      </p:sp>
      <p:pic>
        <p:nvPicPr>
          <p:cNvPr id="5" name="Picture 2">
            <a:extLst>
              <a:ext uri="{FF2B5EF4-FFF2-40B4-BE49-F238E27FC236}">
                <a16:creationId xmlns:a16="http://schemas.microsoft.com/office/drawing/2014/main" id="{3BA09D4B-99EF-96A5-647C-B911C85B9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415" y="1257454"/>
            <a:ext cx="6558192" cy="4343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1C8E0B-8038-CABA-2192-46AA90CD64C7}"/>
              </a:ext>
            </a:extLst>
          </p:cNvPr>
          <p:cNvSpPr txBox="1"/>
          <p:nvPr/>
        </p:nvSpPr>
        <p:spPr>
          <a:xfrm>
            <a:off x="10437879" y="6596390"/>
            <a:ext cx="1754121" cy="261610"/>
          </a:xfrm>
          <a:prstGeom prst="rect">
            <a:avLst/>
          </a:prstGeom>
          <a:noFill/>
        </p:spPr>
        <p:txBody>
          <a:bodyPr wrap="square">
            <a:spAutoFit/>
          </a:bodyPr>
          <a:lstStyle/>
          <a:p>
            <a:r>
              <a:rPr lang="en-US" sz="1100" dirty="0">
                <a:hlinkClick r:id="rId4"/>
              </a:rPr>
              <a:t>https://climatearchive.org/</a:t>
            </a:r>
            <a:r>
              <a:rPr lang="en-US" sz="1100" dirty="0"/>
              <a:t> </a:t>
            </a:r>
          </a:p>
        </p:txBody>
      </p:sp>
    </p:spTree>
    <p:extLst>
      <p:ext uri="{BB962C8B-B14F-4D97-AF65-F5344CB8AC3E}">
        <p14:creationId xmlns:p14="http://schemas.microsoft.com/office/powerpoint/2010/main" val="3251337834"/>
      </p:ext>
    </p:extLst>
  </p:cSld>
  <p:clrMapOvr>
    <a:masterClrMapping/>
  </p:clrMapOvr>
  <mc:AlternateContent xmlns:mc="http://schemas.openxmlformats.org/markup-compatibility/2006" xmlns:p14="http://schemas.microsoft.com/office/powerpoint/2010/main">
    <mc:Choice Requires="p14">
      <p:transition spd="slow" p14:dur="2000" advTm="73136"/>
    </mc:Choice>
    <mc:Fallback xmlns="">
      <p:transition spd="slow" advTm="7313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5E9047-07A9-7E3A-A514-CB799C8E5BF3}"/>
              </a:ext>
            </a:extLst>
          </p:cNvPr>
          <p:cNvSpPr>
            <a:spLocks noGrp="1"/>
          </p:cNvSpPr>
          <p:nvPr>
            <p:ph type="body" idx="1"/>
          </p:nvPr>
        </p:nvSpPr>
        <p:spPr>
          <a:xfrm>
            <a:off x="779511" y="1040380"/>
            <a:ext cx="4270248" cy="704087"/>
          </a:xfrm>
        </p:spPr>
        <p:txBody>
          <a:bodyPr/>
          <a:lstStyle/>
          <a:p>
            <a:r>
              <a:rPr lang="en-US" b="1" dirty="0">
                <a:solidFill>
                  <a:schemeClr val="tx1"/>
                </a:solidFill>
              </a:rPr>
              <a:t>Extinct</a:t>
            </a:r>
          </a:p>
        </p:txBody>
      </p:sp>
      <p:sp>
        <p:nvSpPr>
          <p:cNvPr id="7" name="Text Placeholder 6">
            <a:extLst>
              <a:ext uri="{FF2B5EF4-FFF2-40B4-BE49-F238E27FC236}">
                <a16:creationId xmlns:a16="http://schemas.microsoft.com/office/drawing/2014/main" id="{42995801-0B6F-CC00-98BA-075CF82C0999}"/>
              </a:ext>
            </a:extLst>
          </p:cNvPr>
          <p:cNvSpPr>
            <a:spLocks noGrp="1"/>
          </p:cNvSpPr>
          <p:nvPr>
            <p:ph type="body" sz="quarter" idx="13"/>
          </p:nvPr>
        </p:nvSpPr>
        <p:spPr>
          <a:xfrm>
            <a:off x="7429515" y="1040379"/>
            <a:ext cx="4270248" cy="704087"/>
          </a:xfrm>
        </p:spPr>
        <p:txBody>
          <a:bodyPr/>
          <a:lstStyle/>
          <a:p>
            <a:r>
              <a:rPr lang="en-US" b="1" dirty="0">
                <a:solidFill>
                  <a:schemeClr val="tx1"/>
                </a:solidFill>
              </a:rPr>
              <a:t>Survived and Thrived</a:t>
            </a:r>
          </a:p>
        </p:txBody>
      </p:sp>
      <p:sp>
        <p:nvSpPr>
          <p:cNvPr id="2" name="Title 1">
            <a:extLst>
              <a:ext uri="{FF2B5EF4-FFF2-40B4-BE49-F238E27FC236}">
                <a16:creationId xmlns:a16="http://schemas.microsoft.com/office/drawing/2014/main" id="{0B738427-6892-12B6-2757-9941C1E14CE3}"/>
              </a:ext>
            </a:extLst>
          </p:cNvPr>
          <p:cNvSpPr>
            <a:spLocks noGrp="1"/>
          </p:cNvSpPr>
          <p:nvPr>
            <p:ph type="title"/>
          </p:nvPr>
        </p:nvSpPr>
        <p:spPr>
          <a:xfrm>
            <a:off x="2473452" y="0"/>
            <a:ext cx="7729728" cy="1188720"/>
          </a:xfrm>
        </p:spPr>
        <p:txBody>
          <a:bodyPr/>
          <a:lstStyle/>
          <a:p>
            <a:r>
              <a:rPr lang="en-US" dirty="0"/>
              <a:t>What went extinct?</a:t>
            </a:r>
          </a:p>
        </p:txBody>
      </p:sp>
      <p:pic>
        <p:nvPicPr>
          <p:cNvPr id="1026" name="Picture 2" descr="Postosuchus kirkpatricki">
            <a:extLst>
              <a:ext uri="{FF2B5EF4-FFF2-40B4-BE49-F238E27FC236}">
                <a16:creationId xmlns:a16="http://schemas.microsoft.com/office/drawing/2014/main" id="{ABC6B772-F06D-4D37-D39A-2B9522EB0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16" y="5500611"/>
            <a:ext cx="3103678" cy="99414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5F531D3-8991-DDFD-9BED-5C9487496EBA}"/>
              </a:ext>
            </a:extLst>
          </p:cNvPr>
          <p:cNvCxnSpPr>
            <a:cxnSpLocks/>
            <a:stCxn id="2" idx="2"/>
          </p:cNvCxnSpPr>
          <p:nvPr/>
        </p:nvCxnSpPr>
        <p:spPr>
          <a:xfrm>
            <a:off x="6338316" y="1188720"/>
            <a:ext cx="0" cy="5669280"/>
          </a:xfrm>
          <a:prstGeom prst="line">
            <a:avLst/>
          </a:prstGeom>
        </p:spPr>
        <p:style>
          <a:lnRef idx="3">
            <a:schemeClr val="accent3"/>
          </a:lnRef>
          <a:fillRef idx="0">
            <a:schemeClr val="accent3"/>
          </a:fillRef>
          <a:effectRef idx="2">
            <a:schemeClr val="accent3"/>
          </a:effectRef>
          <a:fontRef idx="minor">
            <a:schemeClr val="tx1"/>
          </a:fontRef>
        </p:style>
      </p:cxnSp>
      <p:pic>
        <p:nvPicPr>
          <p:cNvPr id="1032" name="Picture 8" descr="Dinodontosaurus">
            <a:extLst>
              <a:ext uri="{FF2B5EF4-FFF2-40B4-BE49-F238E27FC236}">
                <a16:creationId xmlns:a16="http://schemas.microsoft.com/office/drawing/2014/main" id="{26A2A6E9-798A-E47A-FE50-CF6F7D9BB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996" y="3429000"/>
            <a:ext cx="2696041" cy="14638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cynodont">
            <a:extLst>
              <a:ext uri="{FF2B5EF4-FFF2-40B4-BE49-F238E27FC236}">
                <a16:creationId xmlns:a16="http://schemas.microsoft.com/office/drawing/2014/main" id="{E2EFB31F-4C92-9074-A7E3-F2A3D38F3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12" y="3429000"/>
            <a:ext cx="2519326" cy="14638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lagiosaurus">
            <a:extLst>
              <a:ext uri="{FF2B5EF4-FFF2-40B4-BE49-F238E27FC236}">
                <a16:creationId xmlns:a16="http://schemas.microsoft.com/office/drawing/2014/main" id="{ECF8541F-9B5F-E2EB-5DCE-4EC4E3B9D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309" y="1876926"/>
            <a:ext cx="1747319" cy="11637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nodus chelyops">
            <a:extLst>
              <a:ext uri="{FF2B5EF4-FFF2-40B4-BE49-F238E27FC236}">
                <a16:creationId xmlns:a16="http://schemas.microsoft.com/office/drawing/2014/main" id="{1A614586-3F7D-60F9-1FAF-9EA625643B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3452" y="1861409"/>
            <a:ext cx="1596506" cy="11973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lacodus and Cyamodus">
            <a:extLst>
              <a:ext uri="{FF2B5EF4-FFF2-40B4-BE49-F238E27FC236}">
                <a16:creationId xmlns:a16="http://schemas.microsoft.com/office/drawing/2014/main" id="{37BA5184-C573-4A08-6D28-E6B3123DCB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4196" y="1860107"/>
            <a:ext cx="1645843" cy="11973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yperodapedon">
            <a:extLst>
              <a:ext uri="{FF2B5EF4-FFF2-40B4-BE49-F238E27FC236}">
                <a16:creationId xmlns:a16="http://schemas.microsoft.com/office/drawing/2014/main" id="{C20294D5-6ABF-0B64-3EEC-A2BBD24279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2393" y="5217812"/>
            <a:ext cx="2251292" cy="1415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23C8B2C-956F-60D7-3B7F-389D38191F69}"/>
              </a:ext>
            </a:extLst>
          </p:cNvPr>
          <p:cNvSpPr txBox="1"/>
          <p:nvPr/>
        </p:nvSpPr>
        <p:spPr>
          <a:xfrm>
            <a:off x="976869" y="2993329"/>
            <a:ext cx="4270248" cy="369332"/>
          </a:xfrm>
          <a:prstGeom prst="rect">
            <a:avLst/>
          </a:prstGeom>
          <a:noFill/>
        </p:spPr>
        <p:txBody>
          <a:bodyPr wrap="square" rtlCol="0">
            <a:spAutoFit/>
          </a:bodyPr>
          <a:lstStyle/>
          <a:p>
            <a:pPr algn="ctr"/>
            <a:r>
              <a:rPr lang="en-US" dirty="0"/>
              <a:t>Ancient amphibians and reptiles</a:t>
            </a:r>
          </a:p>
        </p:txBody>
      </p:sp>
      <p:sp>
        <p:nvSpPr>
          <p:cNvPr id="23" name="TextBox 22">
            <a:extLst>
              <a:ext uri="{FF2B5EF4-FFF2-40B4-BE49-F238E27FC236}">
                <a16:creationId xmlns:a16="http://schemas.microsoft.com/office/drawing/2014/main" id="{808FCEDA-713B-FC82-1967-67F21DC9F68D}"/>
              </a:ext>
            </a:extLst>
          </p:cNvPr>
          <p:cNvSpPr txBox="1"/>
          <p:nvPr/>
        </p:nvSpPr>
        <p:spPr>
          <a:xfrm>
            <a:off x="1136581" y="4801380"/>
            <a:ext cx="4270248" cy="369332"/>
          </a:xfrm>
          <a:prstGeom prst="rect">
            <a:avLst/>
          </a:prstGeom>
          <a:noFill/>
        </p:spPr>
        <p:txBody>
          <a:bodyPr wrap="square" rtlCol="0">
            <a:spAutoFit/>
          </a:bodyPr>
          <a:lstStyle/>
          <a:p>
            <a:pPr algn="ctr"/>
            <a:r>
              <a:rPr lang="en-US"/>
              <a:t>Mammal-like reptiles</a:t>
            </a:r>
            <a:endParaRPr lang="en-US" dirty="0"/>
          </a:p>
        </p:txBody>
      </p:sp>
      <p:sp>
        <p:nvSpPr>
          <p:cNvPr id="24" name="TextBox 23">
            <a:extLst>
              <a:ext uri="{FF2B5EF4-FFF2-40B4-BE49-F238E27FC236}">
                <a16:creationId xmlns:a16="http://schemas.microsoft.com/office/drawing/2014/main" id="{0A12B3FA-A2D5-6589-178D-71B10715ADFE}"/>
              </a:ext>
            </a:extLst>
          </p:cNvPr>
          <p:cNvSpPr txBox="1"/>
          <p:nvPr/>
        </p:nvSpPr>
        <p:spPr>
          <a:xfrm>
            <a:off x="779511" y="6526406"/>
            <a:ext cx="5127292" cy="369332"/>
          </a:xfrm>
          <a:prstGeom prst="rect">
            <a:avLst/>
          </a:prstGeom>
          <a:noFill/>
        </p:spPr>
        <p:txBody>
          <a:bodyPr wrap="square" rtlCol="0">
            <a:spAutoFit/>
          </a:bodyPr>
          <a:lstStyle/>
          <a:p>
            <a:r>
              <a:rPr lang="en-US" dirty="0"/>
              <a:t>Ancient ancestors to crocs and birds (archosaurs)</a:t>
            </a:r>
          </a:p>
        </p:txBody>
      </p:sp>
      <p:sp>
        <p:nvSpPr>
          <p:cNvPr id="29" name="TextBox 28">
            <a:extLst>
              <a:ext uri="{FF2B5EF4-FFF2-40B4-BE49-F238E27FC236}">
                <a16:creationId xmlns:a16="http://schemas.microsoft.com/office/drawing/2014/main" id="{A71DA326-CB66-0836-C490-4E46AF775E94}"/>
              </a:ext>
            </a:extLst>
          </p:cNvPr>
          <p:cNvSpPr txBox="1"/>
          <p:nvPr/>
        </p:nvSpPr>
        <p:spPr>
          <a:xfrm>
            <a:off x="6243901" y="4904332"/>
            <a:ext cx="4270248" cy="369332"/>
          </a:xfrm>
          <a:prstGeom prst="rect">
            <a:avLst/>
          </a:prstGeom>
          <a:noFill/>
        </p:spPr>
        <p:txBody>
          <a:bodyPr wrap="square" rtlCol="0">
            <a:spAutoFit/>
          </a:bodyPr>
          <a:lstStyle/>
          <a:p>
            <a:pPr algn="ctr"/>
            <a:r>
              <a:rPr lang="en-US" dirty="0"/>
              <a:t>Modern reptiles and amphibians</a:t>
            </a:r>
          </a:p>
        </p:txBody>
      </p:sp>
      <p:sp>
        <p:nvSpPr>
          <p:cNvPr id="30" name="TextBox 29">
            <a:extLst>
              <a:ext uri="{FF2B5EF4-FFF2-40B4-BE49-F238E27FC236}">
                <a16:creationId xmlns:a16="http://schemas.microsoft.com/office/drawing/2014/main" id="{D1C7CC73-F3B1-9751-B6E8-3D88CFAAA9BA}"/>
              </a:ext>
            </a:extLst>
          </p:cNvPr>
          <p:cNvSpPr txBox="1"/>
          <p:nvPr/>
        </p:nvSpPr>
        <p:spPr>
          <a:xfrm>
            <a:off x="6222543" y="3093482"/>
            <a:ext cx="3040916" cy="369332"/>
          </a:xfrm>
          <a:prstGeom prst="rect">
            <a:avLst/>
          </a:prstGeom>
          <a:noFill/>
        </p:spPr>
        <p:txBody>
          <a:bodyPr wrap="square" rtlCol="0">
            <a:spAutoFit/>
          </a:bodyPr>
          <a:lstStyle/>
          <a:p>
            <a:pPr algn="ctr"/>
            <a:r>
              <a:rPr lang="en-US" dirty="0"/>
              <a:t>Modern crocodiles + birds </a:t>
            </a:r>
          </a:p>
        </p:txBody>
      </p:sp>
      <p:pic>
        <p:nvPicPr>
          <p:cNvPr id="1052" name="Picture 28" descr="Prehistoric crocodile fossil discovered in New Mexico">
            <a:extLst>
              <a:ext uri="{FF2B5EF4-FFF2-40B4-BE49-F238E27FC236}">
                <a16:creationId xmlns:a16="http://schemas.microsoft.com/office/drawing/2014/main" id="{A3C4D23E-E544-191B-83DD-DE16CDD0F5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6116" y="1989255"/>
            <a:ext cx="1990968" cy="1147262"/>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remium Photo | The beautiful black cobra snake on white background have  path">
            <a:extLst>
              <a:ext uri="{FF2B5EF4-FFF2-40B4-BE49-F238E27FC236}">
                <a16:creationId xmlns:a16="http://schemas.microsoft.com/office/drawing/2014/main" id="{5296FCA0-98B4-873C-EBFA-A1BA90918E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22656"/>
          <a:stretch/>
        </p:blipFill>
        <p:spPr bwMode="auto">
          <a:xfrm>
            <a:off x="6457908" y="3772875"/>
            <a:ext cx="1360683" cy="119686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27171DE-91F7-E9AE-9193-46588F169C4C}"/>
              </a:ext>
            </a:extLst>
          </p:cNvPr>
          <p:cNvGrpSpPr/>
          <p:nvPr/>
        </p:nvGrpSpPr>
        <p:grpSpPr>
          <a:xfrm>
            <a:off x="6528211" y="5333240"/>
            <a:ext cx="5461397" cy="1476368"/>
            <a:chOff x="6534602" y="1858292"/>
            <a:chExt cx="5461397" cy="1476368"/>
          </a:xfrm>
        </p:grpSpPr>
        <p:sp>
          <p:nvSpPr>
            <p:cNvPr id="26" name="TextBox 25">
              <a:extLst>
                <a:ext uri="{FF2B5EF4-FFF2-40B4-BE49-F238E27FC236}">
                  <a16:creationId xmlns:a16="http://schemas.microsoft.com/office/drawing/2014/main" id="{13EC28BC-EB4B-90A3-9F16-B516BEB66782}"/>
                </a:ext>
              </a:extLst>
            </p:cNvPr>
            <p:cNvSpPr txBox="1"/>
            <p:nvPr/>
          </p:nvSpPr>
          <p:spPr>
            <a:xfrm>
              <a:off x="7358596" y="2965328"/>
              <a:ext cx="4270248" cy="369332"/>
            </a:xfrm>
            <a:prstGeom prst="rect">
              <a:avLst/>
            </a:prstGeom>
            <a:noFill/>
          </p:spPr>
          <p:txBody>
            <a:bodyPr wrap="square" rtlCol="0">
              <a:spAutoFit/>
            </a:bodyPr>
            <a:lstStyle/>
            <a:p>
              <a:pPr algn="ctr"/>
              <a:r>
                <a:rPr lang="en-US" dirty="0"/>
                <a:t>Mammals</a:t>
              </a:r>
            </a:p>
          </p:txBody>
        </p:sp>
        <p:pic>
          <p:nvPicPr>
            <p:cNvPr id="1076" name="Picture 52" descr="Golden Retriever Sitting In Front Of A White Background Stock Photo -  Download Image Now - iStock">
              <a:extLst>
                <a:ext uri="{FF2B5EF4-FFF2-40B4-BE49-F238E27FC236}">
                  <a16:creationId xmlns:a16="http://schemas.microsoft.com/office/drawing/2014/main" id="{36EB37F0-EF83-8FF3-B680-3502C2248E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4602" y="1858771"/>
              <a:ext cx="1275134" cy="1163743"/>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Cute African Hedgehog Walking On White Background Stock Photo - Download  Image Now - iStock">
              <a:extLst>
                <a:ext uri="{FF2B5EF4-FFF2-40B4-BE49-F238E27FC236}">
                  <a16:creationId xmlns:a16="http://schemas.microsoft.com/office/drawing/2014/main" id="{B9943724-1BBC-523A-428B-32190DAF4BE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1" r="-829"/>
            <a:stretch/>
          </p:blipFill>
          <p:spPr bwMode="auto">
            <a:xfrm>
              <a:off x="7809736" y="1858292"/>
              <a:ext cx="1788607" cy="116422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3,082 Orange Cat White Background Stock Photos, Pictures &amp; Royalty-Free  Images - iStock">
              <a:extLst>
                <a:ext uri="{FF2B5EF4-FFF2-40B4-BE49-F238E27FC236}">
                  <a16:creationId xmlns:a16="http://schemas.microsoft.com/office/drawing/2014/main" id="{EA53B8FF-01B3-2BEE-DD29-2E16F91F0C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30024" y="1858771"/>
              <a:ext cx="907035" cy="1163743"/>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6,014 Monkey White Background Stock Photos, Pictures &amp; Royalty-Free Images  - iStock">
              <a:extLst>
                <a:ext uri="{FF2B5EF4-FFF2-40B4-BE49-F238E27FC236}">
                  <a16:creationId xmlns:a16="http://schemas.microsoft.com/office/drawing/2014/main" id="{20D70672-3D41-8906-ED74-D9C58B3622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13524" y="1858771"/>
              <a:ext cx="1982475" cy="116422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Gold Fish on White Background Stock Photo - Image of gold, simple: 25937234">
            <a:extLst>
              <a:ext uri="{FF2B5EF4-FFF2-40B4-BE49-F238E27FC236}">
                <a16:creationId xmlns:a16="http://schemas.microsoft.com/office/drawing/2014/main" id="{1A34DD1E-44F7-8B43-6851-E48BE9A2E3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34363" y="3772875"/>
            <a:ext cx="1569857" cy="117739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0DF9465-FE70-DF35-FF29-4991EB795BD8}"/>
              </a:ext>
            </a:extLst>
          </p:cNvPr>
          <p:cNvSpPr txBox="1"/>
          <p:nvPr/>
        </p:nvSpPr>
        <p:spPr>
          <a:xfrm>
            <a:off x="10443441" y="4896001"/>
            <a:ext cx="1982475" cy="369332"/>
          </a:xfrm>
          <a:prstGeom prst="rect">
            <a:avLst/>
          </a:prstGeom>
          <a:noFill/>
        </p:spPr>
        <p:txBody>
          <a:bodyPr wrap="square" rtlCol="0">
            <a:spAutoFit/>
          </a:bodyPr>
          <a:lstStyle/>
          <a:p>
            <a:pPr algn="ctr"/>
            <a:r>
              <a:rPr lang="en-US" dirty="0"/>
              <a:t>Fish</a:t>
            </a:r>
          </a:p>
        </p:txBody>
      </p:sp>
      <p:pic>
        <p:nvPicPr>
          <p:cNvPr id="8" name="Picture 2" descr="Turtle swimming in front of a white background - Nohat - Free for designer">
            <a:extLst>
              <a:ext uri="{FF2B5EF4-FFF2-40B4-BE49-F238E27FC236}">
                <a16:creationId xmlns:a16="http://schemas.microsoft.com/office/drawing/2014/main" id="{5B43B924-157C-5E91-0FF3-1B6D8B3F73F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7373" t="22817"/>
          <a:stretch/>
        </p:blipFill>
        <p:spPr bwMode="auto">
          <a:xfrm>
            <a:off x="7812892" y="3797206"/>
            <a:ext cx="1095042" cy="1163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mium Photo | Green tree frog on white background">
            <a:extLst>
              <a:ext uri="{FF2B5EF4-FFF2-40B4-BE49-F238E27FC236}">
                <a16:creationId xmlns:a16="http://schemas.microsoft.com/office/drawing/2014/main" id="{33D22EC8-DAAD-FC32-D38A-8F2A843242DB}"/>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5869"/>
          <a:stretch/>
        </p:blipFill>
        <p:spPr bwMode="auto">
          <a:xfrm>
            <a:off x="8877113" y="3781136"/>
            <a:ext cx="1322100" cy="1188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Group Of Dinosaurs On A White Background Royalty Free SVG, Cliparts,  Vectors, And Stock Illustration. Image 34128962.">
            <a:extLst>
              <a:ext uri="{FF2B5EF4-FFF2-40B4-BE49-F238E27FC236}">
                <a16:creationId xmlns:a16="http://schemas.microsoft.com/office/drawing/2014/main" id="{5ACA9F18-B7A4-1DF1-AD49-25A562856F1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00397" y="1870729"/>
            <a:ext cx="2790559" cy="149193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CB99740-82C3-F6DE-0C02-7FA9E1480E75}"/>
              </a:ext>
            </a:extLst>
          </p:cNvPr>
          <p:cNvSpPr txBox="1"/>
          <p:nvPr/>
        </p:nvSpPr>
        <p:spPr>
          <a:xfrm>
            <a:off x="9248711" y="3332557"/>
            <a:ext cx="3040916" cy="369332"/>
          </a:xfrm>
          <a:prstGeom prst="rect">
            <a:avLst/>
          </a:prstGeom>
          <a:noFill/>
        </p:spPr>
        <p:txBody>
          <a:bodyPr wrap="square" rtlCol="0">
            <a:spAutoFit/>
          </a:bodyPr>
          <a:lstStyle/>
          <a:p>
            <a:pPr algn="ctr"/>
            <a:r>
              <a:rPr lang="en-US" dirty="0"/>
              <a:t>Dinosaurs + pterosaurs</a:t>
            </a:r>
          </a:p>
        </p:txBody>
      </p:sp>
    </p:spTree>
    <p:extLst>
      <p:ext uri="{BB962C8B-B14F-4D97-AF65-F5344CB8AC3E}">
        <p14:creationId xmlns:p14="http://schemas.microsoft.com/office/powerpoint/2010/main" val="3535556884"/>
      </p:ext>
    </p:extLst>
  </p:cSld>
  <p:clrMapOvr>
    <a:masterClrMapping/>
  </p:clrMapOvr>
  <mc:AlternateContent xmlns:mc="http://schemas.openxmlformats.org/markup-compatibility/2006" xmlns:p14="http://schemas.microsoft.com/office/powerpoint/2010/main">
    <mc:Choice Requires="p14">
      <p:transition spd="slow" p14:dur="2000" advTm="49492"/>
    </mc:Choice>
    <mc:Fallback xmlns="">
      <p:transition spd="slow" advTm="4949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74967-489E-DE33-DE63-61B30C51ABE0}"/>
              </a:ext>
            </a:extLst>
          </p:cNvPr>
          <p:cNvSpPr>
            <a:spLocks noGrp="1"/>
          </p:cNvSpPr>
          <p:nvPr>
            <p:ph type="title"/>
          </p:nvPr>
        </p:nvSpPr>
        <p:spPr/>
        <p:txBody>
          <a:bodyPr/>
          <a:lstStyle/>
          <a:p>
            <a:r>
              <a:rPr lang="en-US" dirty="0"/>
              <a:t>The end Triassic mass extinction video</a:t>
            </a:r>
          </a:p>
        </p:txBody>
      </p:sp>
      <p:pic>
        <p:nvPicPr>
          <p:cNvPr id="4" name="ETE">
            <a:hlinkClick r:id="" action="ppaction://media"/>
            <a:extLst>
              <a:ext uri="{FF2B5EF4-FFF2-40B4-BE49-F238E27FC236}">
                <a16:creationId xmlns:a16="http://schemas.microsoft.com/office/drawing/2014/main" id="{5EAA9875-149E-8377-BE17-864467C170F5}"/>
              </a:ext>
            </a:extLst>
          </p:cNvPr>
          <p:cNvPicPr>
            <a:picLocks noGrp="1" noChangeAspect="1"/>
          </p:cNvPicPr>
          <p:nvPr>
            <p:ph idx="1"/>
            <a:videoFile r:link="rId2"/>
            <p:custDataLst>
              <p:tags r:id="rId3"/>
            </p:custDataLst>
            <p:extLst>
              <p:ext uri="{DAA4B4D4-6D71-4841-9C94-3DE7FCFB9230}">
                <p14:media xmlns:p14="http://schemas.microsoft.com/office/powerpoint/2010/main" r:embed="rId1">
                  <p14:bmkLst/>
                </p14:media>
              </p:ext>
            </p:extLst>
          </p:nvPr>
        </p:nvPicPr>
        <p:blipFill>
          <a:blip r:embed="rId6"/>
          <a:stretch>
            <a:fillRect/>
          </a:stretch>
        </p:blipFill>
        <p:spPr>
          <a:xfrm>
            <a:off x="2385532" y="2293466"/>
            <a:ext cx="7420936" cy="4174009"/>
          </a:xfrm>
        </p:spPr>
      </p:pic>
    </p:spTree>
    <p:extLst>
      <p:ext uri="{BB962C8B-B14F-4D97-AF65-F5344CB8AC3E}">
        <p14:creationId xmlns:p14="http://schemas.microsoft.com/office/powerpoint/2010/main" val="2844761194"/>
      </p:ext>
    </p:extLst>
  </p:cSld>
  <p:clrMapOvr>
    <a:masterClrMapping/>
  </p:clrMapOvr>
  <mc:AlternateContent xmlns:mc="http://schemas.openxmlformats.org/markup-compatibility/2006" xmlns:p14="http://schemas.microsoft.com/office/powerpoint/2010/main">
    <mc:Choice Requires="p14">
      <p:transition spd="slow" p14:dur="2000" advTm="5574"/>
    </mc:Choice>
    <mc:Fallback xmlns="">
      <p:transition spd="slow" advTm="5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re volcanoes causing global warming? — Earth@Home">
            <a:extLst>
              <a:ext uri="{FF2B5EF4-FFF2-40B4-BE49-F238E27FC236}">
                <a16:creationId xmlns:a16="http://schemas.microsoft.com/office/drawing/2014/main" id="{C0DB91F9-E1F1-7838-86E5-9367AAF597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74BFB2C-DBB2-0F7E-E1AA-75F8A95C4357}"/>
              </a:ext>
            </a:extLst>
          </p:cNvPr>
          <p:cNvSpPr>
            <a:spLocks noGrp="1"/>
          </p:cNvSpPr>
          <p:nvPr>
            <p:ph type="ctrTitle"/>
          </p:nvPr>
        </p:nvSpPr>
        <p:spPr>
          <a:xfrm>
            <a:off x="1600200" y="2640318"/>
            <a:ext cx="8991600" cy="1138773"/>
          </a:xfrm>
          <a:solidFill>
            <a:schemeClr val="bg1">
              <a:alpha val="70000"/>
            </a:schemeClr>
          </a:solidFill>
          <a:ln w="38100" cap="sq">
            <a:solidFill>
              <a:schemeClr val="tx1"/>
            </a:solidFill>
            <a:miter lim="800000"/>
          </a:ln>
        </p:spPr>
        <p:txBody>
          <a:bodyPr anchor="ctr">
            <a:normAutofit/>
          </a:bodyPr>
          <a:lstStyle/>
          <a:p>
            <a:r>
              <a:rPr lang="en-US">
                <a:solidFill>
                  <a:schemeClr val="tx1"/>
                </a:solidFill>
              </a:rPr>
              <a:t>Carbon and climate</a:t>
            </a:r>
          </a:p>
        </p:txBody>
      </p:sp>
      <p:sp>
        <p:nvSpPr>
          <p:cNvPr id="5" name="Subtitle 4">
            <a:extLst>
              <a:ext uri="{FF2B5EF4-FFF2-40B4-BE49-F238E27FC236}">
                <a16:creationId xmlns:a16="http://schemas.microsoft.com/office/drawing/2014/main" id="{82B93F13-2B6F-2337-0183-B219BFE3115E}"/>
              </a:ext>
            </a:extLst>
          </p:cNvPr>
          <p:cNvSpPr>
            <a:spLocks noGrp="1"/>
          </p:cNvSpPr>
          <p:nvPr>
            <p:ph type="subTitle" idx="1"/>
          </p:nvPr>
        </p:nvSpPr>
        <p:spPr>
          <a:xfrm>
            <a:off x="2695194" y="5403841"/>
            <a:ext cx="6801612" cy="814079"/>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3791423015"/>
      </p:ext>
    </p:extLst>
  </p:cSld>
  <p:clrMapOvr>
    <a:masterClrMapping/>
  </p:clrMapOvr>
  <mc:AlternateContent xmlns:mc="http://schemas.openxmlformats.org/markup-compatibility/2006" xmlns:p14="http://schemas.microsoft.com/office/powerpoint/2010/main">
    <mc:Choice Requires="p14">
      <p:transition spd="slow" p14:dur="2000" advTm="3763"/>
    </mc:Choice>
    <mc:Fallback xmlns="">
      <p:transition spd="slow" advTm="376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9389-E279-25D7-9B97-BB88DB7DBB27}"/>
              </a:ext>
            </a:extLst>
          </p:cNvPr>
          <p:cNvSpPr>
            <a:spLocks noGrp="1"/>
          </p:cNvSpPr>
          <p:nvPr>
            <p:ph type="title"/>
          </p:nvPr>
        </p:nvSpPr>
        <p:spPr>
          <a:xfrm>
            <a:off x="804672" y="964692"/>
            <a:ext cx="3849624" cy="1188720"/>
          </a:xfrm>
        </p:spPr>
        <p:txBody>
          <a:bodyPr>
            <a:normAutofit/>
          </a:bodyPr>
          <a:lstStyle/>
          <a:p>
            <a:r>
              <a:rPr lang="en-US"/>
              <a:t>Carbon</a:t>
            </a:r>
            <a:endParaRPr lang="en-US" dirty="0"/>
          </a:p>
        </p:txBody>
      </p:sp>
      <p:sp>
        <p:nvSpPr>
          <p:cNvPr id="1030" name="Content Placeholder 1029">
            <a:extLst>
              <a:ext uri="{FF2B5EF4-FFF2-40B4-BE49-F238E27FC236}">
                <a16:creationId xmlns:a16="http://schemas.microsoft.com/office/drawing/2014/main" id="{2B1B5EDE-0E02-A488-7CB2-87D14C791769}"/>
              </a:ext>
            </a:extLst>
          </p:cNvPr>
          <p:cNvSpPr>
            <a:spLocks noGrp="1"/>
          </p:cNvSpPr>
          <p:nvPr>
            <p:ph idx="1"/>
          </p:nvPr>
        </p:nvSpPr>
        <p:spPr>
          <a:xfrm>
            <a:off x="275785" y="2638044"/>
            <a:ext cx="5210615" cy="3979732"/>
          </a:xfrm>
        </p:spPr>
        <p:txBody>
          <a:bodyPr>
            <a:normAutofit/>
          </a:bodyPr>
          <a:lstStyle/>
          <a:p>
            <a:pPr marL="0" indent="0">
              <a:buNone/>
            </a:pPr>
            <a:r>
              <a:rPr lang="en-US" sz="2400" dirty="0">
                <a:ea typeface="MS Mincho" panose="02020609040205080304" pitchFamily="49" charset="-128"/>
                <a:cs typeface="Times New Roman" panose="02020603050405020304" pitchFamily="18" charset="0"/>
              </a:rPr>
              <a:t>Deep time carbon is stored one of two ways  </a:t>
            </a:r>
          </a:p>
          <a:p>
            <a:r>
              <a:rPr lang="en-US" sz="2400" dirty="0">
                <a:ea typeface="MS Mincho" panose="02020609040205080304" pitchFamily="49" charset="-128"/>
                <a:cs typeface="Times New Roman" panose="02020603050405020304" pitchFamily="18" charset="0"/>
              </a:rPr>
              <a:t>Organic carbon</a:t>
            </a:r>
          </a:p>
          <a:p>
            <a:pPr lvl="1"/>
            <a:r>
              <a:rPr lang="en-US" sz="2000" dirty="0">
                <a:ea typeface="MS Mincho" panose="02020609040205080304" pitchFamily="49" charset="-128"/>
                <a:cs typeface="Times New Roman" panose="02020603050405020304" pitchFamily="18" charset="0"/>
              </a:rPr>
              <a:t>Derived from lifeforms (i.e., plants, animals, soil, microbes, etc.) </a:t>
            </a:r>
          </a:p>
          <a:p>
            <a:r>
              <a:rPr lang="en-US" sz="2400" dirty="0">
                <a:ea typeface="MS Mincho" panose="02020609040205080304" pitchFamily="49" charset="-128"/>
                <a:cs typeface="Times New Roman" panose="02020603050405020304" pitchFamily="18" charset="0"/>
              </a:rPr>
              <a:t>Inorganic carbon</a:t>
            </a:r>
          </a:p>
          <a:p>
            <a:pPr lvl="1"/>
            <a:r>
              <a:rPr lang="en-US" sz="2000" dirty="0">
                <a:ea typeface="MS Mincho" panose="02020609040205080304" pitchFamily="49" charset="-128"/>
                <a:cs typeface="Times New Roman" panose="02020603050405020304" pitchFamily="18" charset="0"/>
              </a:rPr>
              <a:t>Derived from inorganic processes (i.e., calcium carbonate formation)</a:t>
            </a:r>
            <a:endParaRPr lang="en-US" sz="2000" dirty="0">
              <a:ea typeface="MS Mincho" panose="02020609040205080304" pitchFamily="49" charset="-128"/>
              <a:cs typeface="Arial" panose="020B0604020202020204" pitchFamily="34" charset="0"/>
            </a:endParaRPr>
          </a:p>
        </p:txBody>
      </p:sp>
      <p:pic>
        <p:nvPicPr>
          <p:cNvPr id="2056" name="Picture 8" descr="Microbial models with minimal mineral protection can explain long-term soil organic  carbon persistence | Scientific Reports">
            <a:extLst>
              <a:ext uri="{FF2B5EF4-FFF2-40B4-BE49-F238E27FC236}">
                <a16:creationId xmlns:a16="http://schemas.microsoft.com/office/drawing/2014/main" id="{4B72204F-1D2C-B5DE-61F1-8701E8756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685" y="29134"/>
            <a:ext cx="6187530" cy="455257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5BC8836-8829-5C8E-2908-7EB302B68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7950" y="4453966"/>
            <a:ext cx="3429000" cy="23749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F5ECBDC7-E464-0344-E0DA-58838D8EB614}"/>
              </a:ext>
            </a:extLst>
          </p:cNvPr>
          <p:cNvCxnSpPr>
            <a:cxnSpLocks/>
          </p:cNvCxnSpPr>
          <p:nvPr/>
        </p:nvCxnSpPr>
        <p:spPr>
          <a:xfrm flipV="1">
            <a:off x="2603715" y="3053166"/>
            <a:ext cx="3124970" cy="69840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 name="Straight Arrow Connector 4">
            <a:extLst>
              <a:ext uri="{FF2B5EF4-FFF2-40B4-BE49-F238E27FC236}">
                <a16:creationId xmlns:a16="http://schemas.microsoft.com/office/drawing/2014/main" id="{21A037C1-C974-DD77-C00A-0E3AED7E0AF9}"/>
              </a:ext>
            </a:extLst>
          </p:cNvPr>
          <p:cNvCxnSpPr>
            <a:cxnSpLocks/>
          </p:cNvCxnSpPr>
          <p:nvPr/>
        </p:nvCxnSpPr>
        <p:spPr>
          <a:xfrm>
            <a:off x="2727701" y="5005020"/>
            <a:ext cx="4262035" cy="35930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33387646"/>
      </p:ext>
    </p:extLst>
  </p:cSld>
  <p:clrMapOvr>
    <a:masterClrMapping/>
  </p:clrMapOvr>
  <mc:AlternateContent xmlns:mc="http://schemas.openxmlformats.org/markup-compatibility/2006" xmlns:p14="http://schemas.microsoft.com/office/powerpoint/2010/main">
    <mc:Choice Requires="p14">
      <p:transition spd="slow" p14:dur="2000" advTm="115776"/>
    </mc:Choice>
    <mc:Fallback xmlns="">
      <p:transition spd="slow" advTm="11577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965BE2-41AE-AB68-07FE-EDD29753682F}"/>
              </a:ext>
            </a:extLst>
          </p:cNvPr>
          <p:cNvSpPr>
            <a:spLocks noGrp="1"/>
          </p:cNvSpPr>
          <p:nvPr>
            <p:ph type="title"/>
          </p:nvPr>
        </p:nvSpPr>
        <p:spPr>
          <a:xfrm>
            <a:off x="883403" y="331350"/>
            <a:ext cx="10655005" cy="970508"/>
          </a:xfrm>
        </p:spPr>
        <p:txBody>
          <a:bodyPr>
            <a:normAutofit fontScale="90000"/>
          </a:bodyPr>
          <a:lstStyle/>
          <a:p>
            <a:r>
              <a:rPr lang="en-US" dirty="0"/>
              <a:t>changes in carbon correspond to climate change</a:t>
            </a:r>
          </a:p>
        </p:txBody>
      </p:sp>
      <p:sp>
        <p:nvSpPr>
          <p:cNvPr id="5" name="Content Placeholder 4">
            <a:extLst>
              <a:ext uri="{FF2B5EF4-FFF2-40B4-BE49-F238E27FC236}">
                <a16:creationId xmlns:a16="http://schemas.microsoft.com/office/drawing/2014/main" id="{ABDEBC57-13DF-ACF6-FBE3-39DE0B7B8502}"/>
              </a:ext>
            </a:extLst>
          </p:cNvPr>
          <p:cNvSpPr>
            <a:spLocks noGrp="1"/>
          </p:cNvSpPr>
          <p:nvPr>
            <p:ph sz="half" idx="1"/>
          </p:nvPr>
        </p:nvSpPr>
        <p:spPr>
          <a:xfrm>
            <a:off x="754145" y="1485464"/>
            <a:ext cx="5422954" cy="4671995"/>
          </a:xfrm>
        </p:spPr>
        <p:txBody>
          <a:bodyPr>
            <a:normAutofit/>
          </a:bodyPr>
          <a:lstStyle/>
          <a:p>
            <a:pPr marL="0" indent="0" algn="ctr">
              <a:buNone/>
            </a:pPr>
            <a:r>
              <a:rPr lang="en-US" b="1" dirty="0">
                <a:solidFill>
                  <a:schemeClr val="tx1"/>
                </a:solidFill>
                <a:cs typeface="Calibri" panose="020F0502020204030204" pitchFamily="34" charset="0"/>
              </a:rPr>
              <a:t>δ</a:t>
            </a:r>
            <a:r>
              <a:rPr lang="en-US" b="1" baseline="30000" dirty="0">
                <a:solidFill>
                  <a:schemeClr val="tx1"/>
                </a:solidFill>
                <a:cs typeface="Calibri" panose="020F0502020204030204" pitchFamily="34" charset="0"/>
              </a:rPr>
              <a:t>13</a:t>
            </a:r>
            <a:r>
              <a:rPr lang="en-US" b="1" dirty="0">
                <a:solidFill>
                  <a:schemeClr val="tx1"/>
                </a:solidFill>
                <a:cs typeface="Calibri" panose="020F0502020204030204" pitchFamily="34" charset="0"/>
              </a:rPr>
              <a:t>C</a:t>
            </a:r>
          </a:p>
          <a:p>
            <a:r>
              <a:rPr lang="en-US" sz="1800" u="sng" dirty="0"/>
              <a:t>δ</a:t>
            </a:r>
            <a:r>
              <a:rPr lang="en-US" sz="1800" u="sng" baseline="30000" dirty="0"/>
              <a:t>13</a:t>
            </a:r>
            <a:r>
              <a:rPr lang="en-US" sz="1800" u="sng" dirty="0"/>
              <a:t>C = </a:t>
            </a:r>
            <a:r>
              <a:rPr lang="en-US" sz="1800" u="sng" baseline="30000" dirty="0"/>
              <a:t>13</a:t>
            </a:r>
            <a:r>
              <a:rPr lang="en-US" sz="1800" u="sng" dirty="0"/>
              <a:t>C / </a:t>
            </a:r>
            <a:r>
              <a:rPr lang="en-US" sz="1800" u="sng" baseline="30000" dirty="0"/>
              <a:t>12</a:t>
            </a:r>
            <a:r>
              <a:rPr lang="en-US" sz="1800" u="sng" dirty="0"/>
              <a:t>C</a:t>
            </a:r>
            <a:r>
              <a:rPr lang="en-US" sz="1800" dirty="0"/>
              <a:t> </a:t>
            </a:r>
          </a:p>
          <a:p>
            <a:pPr lvl="1"/>
            <a:r>
              <a:rPr lang="en-US" dirty="0"/>
              <a:t>Ratio of carbon 13 to carbon 12</a:t>
            </a:r>
          </a:p>
          <a:p>
            <a:r>
              <a:rPr lang="en-US" dirty="0">
                <a:solidFill>
                  <a:schemeClr val="tx1"/>
                </a:solidFill>
              </a:rPr>
              <a:t>In climate science, isotopes are reported as </a:t>
            </a:r>
            <a:r>
              <a:rPr lang="en-US" sz="1800" u="sng" dirty="0"/>
              <a:t>δ (</a:t>
            </a:r>
            <a:r>
              <a:rPr lang="en-US" u="sng" dirty="0">
                <a:solidFill>
                  <a:schemeClr val="tx1"/>
                </a:solidFill>
              </a:rPr>
              <a:t>delta values) in ‰ (</a:t>
            </a:r>
            <a:r>
              <a:rPr lang="en-US" u="sng" dirty="0" err="1">
                <a:solidFill>
                  <a:schemeClr val="tx1"/>
                </a:solidFill>
              </a:rPr>
              <a:t>permil</a:t>
            </a:r>
            <a:r>
              <a:rPr lang="en-US" u="sng" dirty="0">
                <a:solidFill>
                  <a:schemeClr val="tx1"/>
                </a:solidFill>
              </a:rPr>
              <a:t>)</a:t>
            </a:r>
            <a:r>
              <a:rPr lang="en-US" dirty="0">
                <a:solidFill>
                  <a:schemeClr val="tx1"/>
                </a:solidFill>
              </a:rPr>
              <a:t> = parts per 1000</a:t>
            </a:r>
            <a:endParaRPr lang="en-US" b="0" i="0" baseline="30000" dirty="0">
              <a:solidFill>
                <a:schemeClr val="tx1"/>
              </a:solidFill>
              <a:effectLst/>
            </a:endParaRPr>
          </a:p>
          <a:p>
            <a:r>
              <a:rPr lang="en-US" b="0" i="0" dirty="0">
                <a:solidFill>
                  <a:srgbClr val="000000"/>
                </a:solidFill>
                <a:effectLst/>
              </a:rPr>
              <a:t>Every source of carbon has unique </a:t>
            </a:r>
            <a:r>
              <a:rPr lang="en-US" sz="1800" dirty="0"/>
              <a:t>δ</a:t>
            </a:r>
            <a:r>
              <a:rPr lang="en-US" sz="1800" baseline="30000" dirty="0"/>
              <a:t>13</a:t>
            </a:r>
            <a:r>
              <a:rPr lang="en-US" sz="1800" dirty="0"/>
              <a:t>C value or range, making </a:t>
            </a:r>
            <a:r>
              <a:rPr lang="en-US" dirty="0"/>
              <a:t>them</a:t>
            </a:r>
            <a:r>
              <a:rPr lang="en-US" sz="1800" dirty="0"/>
              <a:t> identifiable in deep time records</a:t>
            </a:r>
            <a:endParaRPr lang="en-US" b="0" i="0" dirty="0">
              <a:solidFill>
                <a:srgbClr val="000000"/>
              </a:solidFill>
              <a:effectLst/>
            </a:endParaRPr>
          </a:p>
          <a:p>
            <a:r>
              <a:rPr lang="en-US" b="0" i="0" dirty="0">
                <a:solidFill>
                  <a:srgbClr val="000000"/>
                </a:solidFill>
                <a:effectLst/>
              </a:rPr>
              <a:t>Photosynthetic organisms use disproportionately more CO</a:t>
            </a:r>
            <a:r>
              <a:rPr lang="en-US" b="0" i="0" baseline="-25000" dirty="0">
                <a:solidFill>
                  <a:srgbClr val="000000"/>
                </a:solidFill>
                <a:effectLst/>
              </a:rPr>
              <a:t>2</a:t>
            </a:r>
            <a:r>
              <a:rPr lang="en-US" b="0" i="0" dirty="0">
                <a:solidFill>
                  <a:srgbClr val="000000"/>
                </a:solidFill>
                <a:effectLst/>
              </a:rPr>
              <a:t> containing the lighter carbon 12 than the heavier carbon 13 </a:t>
            </a:r>
          </a:p>
        </p:txBody>
      </p:sp>
      <p:sp>
        <p:nvSpPr>
          <p:cNvPr id="6" name="Content Placeholder 5">
            <a:extLst>
              <a:ext uri="{FF2B5EF4-FFF2-40B4-BE49-F238E27FC236}">
                <a16:creationId xmlns:a16="http://schemas.microsoft.com/office/drawing/2014/main" id="{74170264-E326-655B-D456-17824F2326DF}"/>
              </a:ext>
            </a:extLst>
          </p:cNvPr>
          <p:cNvSpPr>
            <a:spLocks noGrp="1"/>
          </p:cNvSpPr>
          <p:nvPr>
            <p:ph sz="half" idx="2"/>
          </p:nvPr>
        </p:nvSpPr>
        <p:spPr>
          <a:xfrm>
            <a:off x="6300608" y="1485464"/>
            <a:ext cx="5237800" cy="4671995"/>
          </a:xfrm>
        </p:spPr>
        <p:txBody>
          <a:bodyPr>
            <a:normAutofit/>
          </a:bodyPr>
          <a:lstStyle/>
          <a:p>
            <a:pPr marL="0" indent="0" algn="ctr">
              <a:buNone/>
            </a:pPr>
            <a:r>
              <a:rPr lang="en-US" b="1" i="1" dirty="0"/>
              <a:t>p</a:t>
            </a:r>
            <a:r>
              <a:rPr lang="en-US" b="1" dirty="0"/>
              <a:t>CO</a:t>
            </a:r>
            <a:r>
              <a:rPr lang="en-US" b="1" baseline="-25000" dirty="0"/>
              <a:t>2</a:t>
            </a:r>
          </a:p>
          <a:p>
            <a:r>
              <a:rPr lang="en-US" dirty="0"/>
              <a:t>Partial pressure of carbon dioxide</a:t>
            </a:r>
          </a:p>
          <a:p>
            <a:r>
              <a:rPr lang="en-US" dirty="0"/>
              <a:t>Describes concentration of CO</a:t>
            </a:r>
            <a:r>
              <a:rPr lang="en-US" baseline="-25000" dirty="0"/>
              <a:t>2</a:t>
            </a:r>
            <a:r>
              <a:rPr lang="en-US" dirty="0"/>
              <a:t> in gas or dissolved phases relative to total atmospheric gases</a:t>
            </a:r>
          </a:p>
          <a:p>
            <a:r>
              <a:rPr lang="en-US" dirty="0"/>
              <a:t>In climate science, </a:t>
            </a:r>
            <a:r>
              <a:rPr lang="en-US" i="1" dirty="0"/>
              <a:t>p</a:t>
            </a:r>
            <a:r>
              <a:rPr lang="en-US" dirty="0"/>
              <a:t>CO</a:t>
            </a:r>
            <a:r>
              <a:rPr lang="en-US" baseline="-25000" dirty="0"/>
              <a:t>2</a:t>
            </a:r>
            <a:r>
              <a:rPr lang="en-US" dirty="0"/>
              <a:t> = </a:t>
            </a:r>
            <a:r>
              <a:rPr lang="en-US" u="sng" dirty="0"/>
              <a:t>atmospheric CO</a:t>
            </a:r>
            <a:r>
              <a:rPr lang="en-US" u="sng" baseline="-25000" dirty="0"/>
              <a:t>2</a:t>
            </a:r>
            <a:r>
              <a:rPr lang="en-US" u="sng" dirty="0"/>
              <a:t> concentration in ppm</a:t>
            </a:r>
          </a:p>
          <a:p>
            <a:pPr lvl="1"/>
            <a:r>
              <a:rPr lang="en-US" dirty="0"/>
              <a:t>How saturated the atmosphere is with CO</a:t>
            </a:r>
            <a:r>
              <a:rPr lang="en-US" baseline="-25000" dirty="0"/>
              <a:t>2</a:t>
            </a:r>
            <a:r>
              <a:rPr lang="en-US" dirty="0"/>
              <a:t> gas</a:t>
            </a:r>
          </a:p>
          <a:p>
            <a:r>
              <a:rPr lang="en-US" dirty="0"/>
              <a:t>Parts per million = a unitless ratio of parts relative to 1 million</a:t>
            </a:r>
          </a:p>
          <a:p>
            <a:pPr lvl="1"/>
            <a:r>
              <a:rPr lang="en-US" dirty="0"/>
              <a:t>Ppm is equivalent to 1 milligram / 1 kilogram </a:t>
            </a:r>
          </a:p>
          <a:p>
            <a:pPr lvl="1"/>
            <a:r>
              <a:rPr lang="en-US" dirty="0"/>
              <a:t>Ppm is also equivalent to 1 car in bumper-to-bumper traffic from Cleveland to San Francisco</a:t>
            </a:r>
          </a:p>
        </p:txBody>
      </p:sp>
      <p:pic>
        <p:nvPicPr>
          <p:cNvPr id="1028" name="Picture 4" descr="Carbon Isotopes | SpringerLink">
            <a:extLst>
              <a:ext uri="{FF2B5EF4-FFF2-40B4-BE49-F238E27FC236}">
                <a16:creationId xmlns:a16="http://schemas.microsoft.com/office/drawing/2014/main" id="{A235239A-5E07-AD80-2704-92641B8DA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385" y="4892079"/>
            <a:ext cx="3928474" cy="188108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Curved Right 1">
            <a:extLst>
              <a:ext uri="{FF2B5EF4-FFF2-40B4-BE49-F238E27FC236}">
                <a16:creationId xmlns:a16="http://schemas.microsoft.com/office/drawing/2014/main" id="{DED0220A-920B-66FC-2F7B-C4F0F348EB28}"/>
              </a:ext>
            </a:extLst>
          </p:cNvPr>
          <p:cNvSpPr/>
          <p:nvPr/>
        </p:nvSpPr>
        <p:spPr>
          <a:xfrm>
            <a:off x="257016" y="3464567"/>
            <a:ext cx="747240" cy="18005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7FC23236-6109-4A7E-CE08-34A1739A4EB0}"/>
              </a:ext>
            </a:extLst>
          </p:cNvPr>
          <p:cNvGrpSpPr/>
          <p:nvPr/>
        </p:nvGrpSpPr>
        <p:grpSpPr>
          <a:xfrm>
            <a:off x="4192275" y="1485464"/>
            <a:ext cx="1481505" cy="1024132"/>
            <a:chOff x="4192275" y="1485464"/>
            <a:chExt cx="1481505" cy="1024132"/>
          </a:xfrm>
        </p:grpSpPr>
        <p:pic>
          <p:nvPicPr>
            <p:cNvPr id="1030" name="Picture 6" descr="Food Webs via Stable Isotopes | Experiment">
              <a:extLst>
                <a:ext uri="{FF2B5EF4-FFF2-40B4-BE49-F238E27FC236}">
                  <a16:creationId xmlns:a16="http://schemas.microsoft.com/office/drawing/2014/main" id="{85873D52-5AAF-89F4-27A6-30E3C22A86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789" b="23296"/>
            <a:stretch/>
          </p:blipFill>
          <p:spPr bwMode="auto">
            <a:xfrm>
              <a:off x="4192275" y="1485464"/>
              <a:ext cx="1481505" cy="10241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14BCCD-D7ED-799E-B0C2-2F46451973CB}"/>
                </a:ext>
              </a:extLst>
            </p:cNvPr>
            <p:cNvSpPr txBox="1"/>
            <p:nvPr/>
          </p:nvSpPr>
          <p:spPr>
            <a:xfrm>
              <a:off x="4602772" y="2141001"/>
              <a:ext cx="396576" cy="215444"/>
            </a:xfrm>
            <a:prstGeom prst="rect">
              <a:avLst/>
            </a:prstGeom>
            <a:noFill/>
          </p:spPr>
          <p:txBody>
            <a:bodyPr wrap="square" rtlCol="0">
              <a:spAutoFit/>
            </a:bodyPr>
            <a:lstStyle/>
            <a:p>
              <a:r>
                <a:rPr lang="en-US" sz="800" b="1" dirty="0">
                  <a:solidFill>
                    <a:srgbClr val="C00000"/>
                  </a:solidFill>
                  <a:latin typeface="Times New Roman" panose="02020603050405020304" pitchFamily="18" charset="0"/>
                  <a:cs typeface="Times New Roman" panose="02020603050405020304" pitchFamily="18" charset="0"/>
                </a:rPr>
                <a:t>-12</a:t>
              </a:r>
              <a:endParaRPr lang="en-US" sz="16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45109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98A99-D0DC-4C3C-A455-FB170A25BAE8}"/>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What do c-Isotopes tell us?</a:t>
            </a:r>
          </a:p>
        </p:txBody>
      </p:sp>
      <p:pic>
        <p:nvPicPr>
          <p:cNvPr id="6" name="Picture 4" descr="Stable carbon isotopes in paleoceanography: atmosphere, oceans, and  sediments - ScienceDirect">
            <a:extLst>
              <a:ext uri="{FF2B5EF4-FFF2-40B4-BE49-F238E27FC236}">
                <a16:creationId xmlns:a16="http://schemas.microsoft.com/office/drawing/2014/main" id="{29C5891D-3C54-4EEB-A735-D912250E63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30225" y="855407"/>
            <a:ext cx="7189709" cy="4835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993D09-064E-4B78-9EB5-DB1630C6F22E}"/>
              </a:ext>
            </a:extLst>
          </p:cNvPr>
          <p:cNvSpPr txBox="1"/>
          <p:nvPr/>
        </p:nvSpPr>
        <p:spPr>
          <a:xfrm>
            <a:off x="6667942" y="5699451"/>
            <a:ext cx="3510411" cy="461665"/>
          </a:xfrm>
          <a:prstGeom prst="rect">
            <a:avLst/>
          </a:prstGeom>
          <a:noFill/>
        </p:spPr>
        <p:txBody>
          <a:bodyPr wrap="square" rtlCol="0">
            <a:spAutoFit/>
          </a:bodyPr>
          <a:lstStyle/>
          <a:p>
            <a:pPr algn="ctr"/>
            <a:r>
              <a:rPr lang="en-US" sz="2400" dirty="0"/>
              <a:t>Sources of Carbon</a:t>
            </a:r>
          </a:p>
        </p:txBody>
      </p:sp>
    </p:spTree>
    <p:extLst>
      <p:ext uri="{BB962C8B-B14F-4D97-AF65-F5344CB8AC3E}">
        <p14:creationId xmlns:p14="http://schemas.microsoft.com/office/powerpoint/2010/main" val="3226607953"/>
      </p:ext>
    </p:extLst>
  </p:cSld>
  <p:clrMapOvr>
    <a:masterClrMapping/>
  </p:clrMapOvr>
  <mc:AlternateContent xmlns:mc="http://schemas.openxmlformats.org/markup-compatibility/2006" xmlns:p14="http://schemas.microsoft.com/office/powerpoint/2010/main">
    <mc:Choice Requires="p14">
      <p:transition spd="slow" p14:dur="2000" advTm="39440"/>
    </mc:Choice>
    <mc:Fallback xmlns="">
      <p:transition spd="slow" advTm="3944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A91F-3D07-FE74-46B0-1C0811E7F3B2}"/>
              </a:ext>
            </a:extLst>
          </p:cNvPr>
          <p:cNvSpPr>
            <a:spLocks noGrp="1"/>
          </p:cNvSpPr>
          <p:nvPr>
            <p:ph type="title"/>
          </p:nvPr>
        </p:nvSpPr>
        <p:spPr>
          <a:xfrm>
            <a:off x="8312677" y="964692"/>
            <a:ext cx="3066937" cy="1188720"/>
          </a:xfrm>
          <a:prstGeom prst="ellipse">
            <a:avLst/>
          </a:prstGeom>
        </p:spPr>
        <p:txBody>
          <a:bodyPr vert="horz" lIns="182880" tIns="182880" rIns="182880" bIns="182880" rtlCol="0">
            <a:normAutofit fontScale="90000"/>
          </a:bodyPr>
          <a:lstStyle/>
          <a:p>
            <a:r>
              <a:rPr lang="en-US" baseline="30000" dirty="0"/>
              <a:t>13</a:t>
            </a:r>
            <a:r>
              <a:rPr lang="en-US" dirty="0"/>
              <a:t>C Values</a:t>
            </a:r>
            <a:endParaRPr lang="en-US" baseline="30000" dirty="0"/>
          </a:p>
        </p:txBody>
      </p:sp>
      <p:sp>
        <p:nvSpPr>
          <p:cNvPr id="78" name="Rectangle 77">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8" descr="Stable isotopes of carbon and sulphur as indicators of environmental  change: past and present | Journal of the Geological Society">
            <a:extLst>
              <a:ext uri="{FF2B5EF4-FFF2-40B4-BE49-F238E27FC236}">
                <a16:creationId xmlns:a16="http://schemas.microsoft.com/office/drawing/2014/main" id="{655CB458-BFE4-177F-6D82-6B60B2EC4E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2035" y="1128683"/>
            <a:ext cx="6479766" cy="4600634"/>
          </a:xfrm>
          <a:prstGeom prst="rect">
            <a:avLst/>
          </a:prstGeom>
          <a:noFill/>
          <a:extLst>
            <a:ext uri="{909E8E84-426E-40DD-AFC4-6F175D3DCCD1}">
              <a14:hiddenFill xmlns:a14="http://schemas.microsoft.com/office/drawing/2010/main">
                <a:solidFill>
                  <a:srgbClr val="FFFFFF"/>
                </a:solidFill>
              </a14:hiddenFill>
            </a:ext>
          </a:extLst>
        </p:spPr>
      </p:pic>
      <p:sp>
        <p:nvSpPr>
          <p:cNvPr id="1035" name="Content Placeholder 1034">
            <a:extLst>
              <a:ext uri="{FF2B5EF4-FFF2-40B4-BE49-F238E27FC236}">
                <a16:creationId xmlns:a16="http://schemas.microsoft.com/office/drawing/2014/main" id="{1FDF422F-164D-7396-7964-8913AC4502F0}"/>
              </a:ext>
            </a:extLst>
          </p:cNvPr>
          <p:cNvSpPr>
            <a:spLocks noGrp="1"/>
          </p:cNvSpPr>
          <p:nvPr>
            <p:ph idx="1"/>
          </p:nvPr>
        </p:nvSpPr>
        <p:spPr>
          <a:xfrm>
            <a:off x="8059119" y="2355742"/>
            <a:ext cx="3843579" cy="3545508"/>
          </a:xfrm>
        </p:spPr>
        <p:txBody>
          <a:bodyPr>
            <a:normAutofit/>
          </a:bodyPr>
          <a:lstStyle/>
          <a:p>
            <a:r>
              <a:rPr lang="en-US" sz="2400" dirty="0">
                <a:solidFill>
                  <a:schemeClr val="tx1"/>
                </a:solidFill>
                <a:cs typeface="Calibri" panose="020F0502020204030204" pitchFamily="34" charset="0"/>
              </a:rPr>
              <a:t>2 big reservoirs</a:t>
            </a:r>
          </a:p>
          <a:p>
            <a:pPr lvl="1"/>
            <a:r>
              <a:rPr lang="en-US" sz="2000" dirty="0">
                <a:solidFill>
                  <a:schemeClr val="tx1"/>
                </a:solidFill>
                <a:cs typeface="Calibri" panose="020F0502020204030204" pitchFamily="34" charset="0"/>
              </a:rPr>
              <a:t>Atmosphere</a:t>
            </a:r>
          </a:p>
          <a:p>
            <a:pPr lvl="1"/>
            <a:r>
              <a:rPr lang="en-US" sz="2000" dirty="0">
                <a:solidFill>
                  <a:schemeClr val="tx1"/>
                </a:solidFill>
                <a:cs typeface="Calibri" panose="020F0502020204030204" pitchFamily="34" charset="0"/>
              </a:rPr>
              <a:t>Ocean</a:t>
            </a:r>
          </a:p>
          <a:p>
            <a:r>
              <a:rPr lang="en-US" sz="2400" dirty="0">
                <a:solidFill>
                  <a:schemeClr val="tx1"/>
                </a:solidFill>
                <a:cs typeface="Calibri" panose="020F0502020204030204" pitchFamily="34" charset="0"/>
              </a:rPr>
              <a:t>Everything takes from them</a:t>
            </a:r>
          </a:p>
          <a:p>
            <a:endParaRPr lang="en-US" sz="2400" dirty="0">
              <a:solidFill>
                <a:schemeClr val="tx1"/>
              </a:solidFill>
              <a:cs typeface="Calibri" panose="020F0502020204030204" pitchFamily="34" charset="0"/>
            </a:endParaRPr>
          </a:p>
          <a:p>
            <a:r>
              <a:rPr lang="en-US" sz="2400" b="1" dirty="0">
                <a:solidFill>
                  <a:schemeClr val="tx1"/>
                </a:solidFill>
                <a:cs typeface="Calibri" panose="020F0502020204030204" pitchFamily="34" charset="0"/>
              </a:rPr>
              <a:t>δ</a:t>
            </a:r>
            <a:r>
              <a:rPr lang="en-US" sz="2400" b="1" baseline="30000" dirty="0">
                <a:solidFill>
                  <a:schemeClr val="tx1"/>
                </a:solidFill>
                <a:cs typeface="Calibri" panose="020F0502020204030204" pitchFamily="34" charset="0"/>
              </a:rPr>
              <a:t>13</a:t>
            </a:r>
            <a:r>
              <a:rPr lang="en-US" sz="2400" b="1" dirty="0">
                <a:solidFill>
                  <a:schemeClr val="tx1"/>
                </a:solidFill>
                <a:cs typeface="Calibri" panose="020F0502020204030204" pitchFamily="34" charset="0"/>
              </a:rPr>
              <a:t>C changes due to changes in the carbon cycle</a:t>
            </a:r>
          </a:p>
        </p:txBody>
      </p:sp>
    </p:spTree>
    <p:extLst>
      <p:ext uri="{BB962C8B-B14F-4D97-AF65-F5344CB8AC3E}">
        <p14:creationId xmlns:p14="http://schemas.microsoft.com/office/powerpoint/2010/main" val="342847928"/>
      </p:ext>
    </p:extLst>
  </p:cSld>
  <p:clrMapOvr>
    <a:masterClrMapping/>
  </p:clrMapOvr>
  <mc:AlternateContent xmlns:mc="http://schemas.openxmlformats.org/markup-compatibility/2006" xmlns:p14="http://schemas.microsoft.com/office/powerpoint/2010/main">
    <mc:Choice Requires="p14">
      <p:transition spd="slow" p14:dur="2000" advTm="124535"/>
    </mc:Choice>
    <mc:Fallback xmlns="">
      <p:transition spd="slow" advTm="12453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re volcanoes causing global warming? — Earth@Home">
            <a:extLst>
              <a:ext uri="{FF2B5EF4-FFF2-40B4-BE49-F238E27FC236}">
                <a16:creationId xmlns:a16="http://schemas.microsoft.com/office/drawing/2014/main" id="{D1C1645B-C80D-B6FD-C9FE-C1FA774960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7F5BE8-3E2A-DA32-5DE4-04E3CD3080A7}"/>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a:solidFill>
                  <a:schemeClr val="tx1"/>
                </a:solidFill>
              </a:rPr>
              <a:t>How does CO</a:t>
            </a:r>
            <a:r>
              <a:rPr lang="en-US" baseline="-25000">
                <a:solidFill>
                  <a:schemeClr val="tx1"/>
                </a:solidFill>
              </a:rPr>
              <a:t>2</a:t>
            </a:r>
            <a:r>
              <a:rPr lang="en-US">
                <a:solidFill>
                  <a:schemeClr val="tx1"/>
                </a:solidFill>
              </a:rPr>
              <a:t> relate to the end Triassic mass extinction?</a:t>
            </a:r>
          </a:p>
        </p:txBody>
      </p:sp>
    </p:spTree>
    <p:extLst>
      <p:ext uri="{BB962C8B-B14F-4D97-AF65-F5344CB8AC3E}">
        <p14:creationId xmlns:p14="http://schemas.microsoft.com/office/powerpoint/2010/main" val="932750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979"/>
    </mc:Choice>
    <mc:Fallback xmlns="">
      <p:transition spd="slow" advTm="1797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4B6B5-DBD4-4F06-B368-AC1F06651642}"/>
              </a:ext>
            </a:extLst>
          </p:cNvPr>
          <p:cNvSpPr>
            <a:spLocks noGrp="1"/>
          </p:cNvSpPr>
          <p:nvPr>
            <p:ph type="title"/>
          </p:nvPr>
        </p:nvSpPr>
        <p:spPr>
          <a:xfrm>
            <a:off x="447531" y="537053"/>
            <a:ext cx="5181600" cy="1188720"/>
          </a:xfrm>
        </p:spPr>
        <p:txBody>
          <a:bodyPr/>
          <a:lstStyle/>
          <a:p>
            <a:r>
              <a:rPr lang="en-US"/>
              <a:t>Increased carbon 13</a:t>
            </a:r>
          </a:p>
        </p:txBody>
      </p:sp>
      <p:sp>
        <p:nvSpPr>
          <p:cNvPr id="3" name="Content Placeholder 2">
            <a:extLst>
              <a:ext uri="{FF2B5EF4-FFF2-40B4-BE49-F238E27FC236}">
                <a16:creationId xmlns:a16="http://schemas.microsoft.com/office/drawing/2014/main" id="{D6791A2C-362D-4AC9-924D-10A24B9C14F3}"/>
              </a:ext>
            </a:extLst>
          </p:cNvPr>
          <p:cNvSpPr>
            <a:spLocks noGrp="1"/>
          </p:cNvSpPr>
          <p:nvPr>
            <p:ph sz="half" idx="1"/>
          </p:nvPr>
        </p:nvSpPr>
        <p:spPr>
          <a:xfrm>
            <a:off x="566098" y="1825625"/>
            <a:ext cx="5181600" cy="4351338"/>
          </a:xfrm>
        </p:spPr>
        <p:txBody>
          <a:bodyPr vert="horz" lIns="91440" tIns="45720" rIns="91440" bIns="45720" rtlCol="0" anchor="t">
            <a:normAutofit/>
          </a:bodyPr>
          <a:lstStyle/>
          <a:p>
            <a:r>
              <a:rPr lang="en-US" sz="2800" b="1" i="0" u="sng" dirty="0">
                <a:solidFill>
                  <a:schemeClr val="tx1"/>
                </a:solidFill>
                <a:effectLst/>
              </a:rPr>
              <a:t>Increased</a:t>
            </a:r>
            <a:r>
              <a:rPr lang="en-US" sz="2800" b="0" i="0" dirty="0">
                <a:solidFill>
                  <a:schemeClr val="tx1"/>
                </a:solidFill>
                <a:effectLst/>
              </a:rPr>
              <a:t> </a:t>
            </a:r>
            <a:r>
              <a:rPr lang="en-US" sz="2800" dirty="0">
                <a:solidFill>
                  <a:schemeClr val="tx1"/>
                </a:solidFill>
              </a:rPr>
              <a:t>(</a:t>
            </a:r>
            <a:r>
              <a:rPr lang="en-US" sz="2800" b="1" i="0" dirty="0">
                <a:solidFill>
                  <a:schemeClr val="tx1"/>
                </a:solidFill>
                <a:effectLst/>
              </a:rPr>
              <a:t>heavier or less negative</a:t>
            </a:r>
            <a:r>
              <a:rPr lang="en-US" sz="2800" b="0" i="0" dirty="0">
                <a:solidFill>
                  <a:schemeClr val="tx1"/>
                </a:solidFill>
                <a:effectLst/>
              </a:rPr>
              <a:t>) δ</a:t>
            </a:r>
            <a:r>
              <a:rPr lang="en-US" sz="2800" b="0" i="0" baseline="30000" dirty="0">
                <a:solidFill>
                  <a:schemeClr val="tx1"/>
                </a:solidFill>
                <a:effectLst/>
              </a:rPr>
              <a:t>13</a:t>
            </a:r>
            <a:r>
              <a:rPr lang="en-US" sz="2800" b="0" i="0" dirty="0">
                <a:solidFill>
                  <a:schemeClr val="tx1"/>
                </a:solidFill>
                <a:effectLst/>
              </a:rPr>
              <a:t>C values, generally indicate: </a:t>
            </a:r>
          </a:p>
          <a:p>
            <a:pPr lvl="1"/>
            <a:r>
              <a:rPr lang="en-US" sz="2400" dirty="0">
                <a:solidFill>
                  <a:schemeClr val="tx1"/>
                </a:solidFill>
              </a:rPr>
              <a:t>I</a:t>
            </a:r>
            <a:r>
              <a:rPr lang="en-US" sz="2400" b="0" i="0" dirty="0">
                <a:solidFill>
                  <a:schemeClr val="tx1"/>
                </a:solidFill>
                <a:effectLst/>
              </a:rPr>
              <a:t>ncreased productivity in photosynthesizing organisms</a:t>
            </a:r>
          </a:p>
          <a:p>
            <a:pPr lvl="1"/>
            <a:r>
              <a:rPr lang="en-US" sz="2400" dirty="0">
                <a:cs typeface="Calibri"/>
              </a:rPr>
              <a:t>Increased weathering of continent to the oceans</a:t>
            </a:r>
            <a:endParaRPr lang="en-US" sz="2400" b="0" i="0" dirty="0">
              <a:effectLst/>
              <a:cs typeface="Calibri"/>
            </a:endParaRPr>
          </a:p>
          <a:p>
            <a:pPr marL="457200" lvl="1" indent="0">
              <a:buNone/>
            </a:pPr>
            <a:endParaRPr lang="en-US" sz="2400" dirty="0">
              <a:cs typeface="Calibri"/>
            </a:endParaRPr>
          </a:p>
        </p:txBody>
      </p:sp>
      <p:pic>
        <p:nvPicPr>
          <p:cNvPr id="2050" name="Picture 2" descr="Algae blooms happening more often in Oregon">
            <a:extLst>
              <a:ext uri="{FF2B5EF4-FFF2-40B4-BE49-F238E27FC236}">
                <a16:creationId xmlns:a16="http://schemas.microsoft.com/office/drawing/2014/main" id="{401E34A2-FB22-0232-10E3-0CEA8AF9E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698" y="851770"/>
            <a:ext cx="3538720" cy="23551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lifornia's Wildflower Super Bloom in 9 Magical Photos | WIRED">
            <a:extLst>
              <a:ext uri="{FF2B5EF4-FFF2-40B4-BE49-F238E27FC236}">
                <a16:creationId xmlns:a16="http://schemas.microsoft.com/office/drawing/2014/main" id="{4634AD13-AA9D-B1AC-64C6-39689F53F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0912" y="848281"/>
            <a:ext cx="3135694" cy="23551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andforms and Geologic Features | Delta landform, Weathering and erosion,  Biomes">
            <a:extLst>
              <a:ext uri="{FF2B5EF4-FFF2-40B4-BE49-F238E27FC236}">
                <a16:creationId xmlns:a16="http://schemas.microsoft.com/office/drawing/2014/main" id="{77F414D7-C360-1247-CA9C-4E81F59A4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987" y="3651082"/>
            <a:ext cx="4002403" cy="2777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8FF9B33-FF20-2784-616E-4A1310E83FC0}"/>
              </a:ext>
            </a:extLst>
          </p:cNvPr>
          <p:cNvSpPr txBox="1"/>
          <p:nvPr/>
        </p:nvSpPr>
        <p:spPr>
          <a:xfrm>
            <a:off x="5747699" y="3203034"/>
            <a:ext cx="3243214" cy="378912"/>
          </a:xfrm>
          <a:prstGeom prst="rect">
            <a:avLst/>
          </a:prstGeom>
          <a:noFill/>
        </p:spPr>
        <p:txBody>
          <a:bodyPr wrap="square" rtlCol="0">
            <a:spAutoFit/>
          </a:bodyPr>
          <a:lstStyle/>
          <a:p>
            <a:pPr algn="ctr"/>
            <a:r>
              <a:rPr lang="en-US" dirty="0"/>
              <a:t>Algal bloom in a river</a:t>
            </a:r>
          </a:p>
        </p:txBody>
      </p:sp>
      <p:sp>
        <p:nvSpPr>
          <p:cNvPr id="8" name="TextBox 7">
            <a:extLst>
              <a:ext uri="{FF2B5EF4-FFF2-40B4-BE49-F238E27FC236}">
                <a16:creationId xmlns:a16="http://schemas.microsoft.com/office/drawing/2014/main" id="{58A0EA1A-6F3F-82AD-3D97-7316AACA0662}"/>
              </a:ext>
            </a:extLst>
          </p:cNvPr>
          <p:cNvSpPr txBox="1"/>
          <p:nvPr/>
        </p:nvSpPr>
        <p:spPr>
          <a:xfrm>
            <a:off x="8990912" y="3203034"/>
            <a:ext cx="3140562" cy="378912"/>
          </a:xfrm>
          <a:prstGeom prst="rect">
            <a:avLst/>
          </a:prstGeom>
          <a:noFill/>
        </p:spPr>
        <p:txBody>
          <a:bodyPr wrap="square" rtlCol="0">
            <a:spAutoFit/>
          </a:bodyPr>
          <a:lstStyle/>
          <a:p>
            <a:pPr algn="ctr"/>
            <a:r>
              <a:rPr lang="en-US" dirty="0"/>
              <a:t>California Super Bloom (2017)</a:t>
            </a:r>
          </a:p>
        </p:txBody>
      </p:sp>
      <p:sp>
        <p:nvSpPr>
          <p:cNvPr id="9" name="TextBox 8">
            <a:extLst>
              <a:ext uri="{FF2B5EF4-FFF2-40B4-BE49-F238E27FC236}">
                <a16:creationId xmlns:a16="http://schemas.microsoft.com/office/drawing/2014/main" id="{56B46A2D-77C2-5BC2-4A92-06424C6B2D3A}"/>
              </a:ext>
            </a:extLst>
          </p:cNvPr>
          <p:cNvSpPr txBox="1"/>
          <p:nvPr/>
        </p:nvSpPr>
        <p:spPr>
          <a:xfrm>
            <a:off x="6907988" y="6428750"/>
            <a:ext cx="4002402" cy="369332"/>
          </a:xfrm>
          <a:prstGeom prst="rect">
            <a:avLst/>
          </a:prstGeom>
          <a:noFill/>
        </p:spPr>
        <p:txBody>
          <a:bodyPr wrap="square" rtlCol="0">
            <a:spAutoFit/>
          </a:bodyPr>
          <a:lstStyle/>
          <a:p>
            <a:pPr algn="ctr"/>
            <a:r>
              <a:rPr lang="en-US" dirty="0"/>
              <a:t>Delta moving sediment into the ocean</a:t>
            </a:r>
          </a:p>
        </p:txBody>
      </p:sp>
    </p:spTree>
    <p:extLst>
      <p:ext uri="{BB962C8B-B14F-4D97-AF65-F5344CB8AC3E}">
        <p14:creationId xmlns:p14="http://schemas.microsoft.com/office/powerpoint/2010/main" val="3405612557"/>
      </p:ext>
    </p:extLst>
  </p:cSld>
  <p:clrMapOvr>
    <a:masterClrMapping/>
  </p:clrMapOvr>
  <mc:AlternateContent xmlns:mc="http://schemas.openxmlformats.org/markup-compatibility/2006" xmlns:p14="http://schemas.microsoft.com/office/powerpoint/2010/main">
    <mc:Choice Requires="p14">
      <p:transition spd="slow" p14:dur="2000" advTm="16398"/>
    </mc:Choice>
    <mc:Fallback xmlns="">
      <p:transition spd="slow" advTm="1639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4B6B5-DBD4-4F06-B368-AC1F06651642}"/>
              </a:ext>
            </a:extLst>
          </p:cNvPr>
          <p:cNvSpPr>
            <a:spLocks noGrp="1"/>
          </p:cNvSpPr>
          <p:nvPr>
            <p:ph type="title"/>
          </p:nvPr>
        </p:nvSpPr>
        <p:spPr>
          <a:xfrm>
            <a:off x="470827" y="562815"/>
            <a:ext cx="5657741" cy="1188720"/>
          </a:xfrm>
        </p:spPr>
        <p:txBody>
          <a:bodyPr/>
          <a:lstStyle/>
          <a:p>
            <a:r>
              <a:rPr lang="en-US">
                <a:solidFill>
                  <a:schemeClr val="tx1">
                    <a:lumMod val="85000"/>
                    <a:lumOff val="15000"/>
                  </a:schemeClr>
                </a:solidFill>
              </a:rPr>
              <a:t>Decreased carbon 13</a:t>
            </a:r>
            <a:endParaRPr lang="en-US"/>
          </a:p>
        </p:txBody>
      </p:sp>
      <p:sp>
        <p:nvSpPr>
          <p:cNvPr id="3" name="Content Placeholder 2">
            <a:extLst>
              <a:ext uri="{FF2B5EF4-FFF2-40B4-BE49-F238E27FC236}">
                <a16:creationId xmlns:a16="http://schemas.microsoft.com/office/drawing/2014/main" id="{D6791A2C-362D-4AC9-924D-10A24B9C14F3}"/>
              </a:ext>
            </a:extLst>
          </p:cNvPr>
          <p:cNvSpPr>
            <a:spLocks noGrp="1"/>
          </p:cNvSpPr>
          <p:nvPr>
            <p:ph sz="half" idx="1"/>
          </p:nvPr>
        </p:nvSpPr>
        <p:spPr>
          <a:xfrm>
            <a:off x="807704" y="1992573"/>
            <a:ext cx="5045980" cy="4500302"/>
          </a:xfrm>
        </p:spPr>
        <p:txBody>
          <a:bodyPr vert="horz" lIns="91440" tIns="45720" rIns="91440" bIns="45720" rtlCol="0" anchor="t">
            <a:normAutofit/>
          </a:bodyPr>
          <a:lstStyle/>
          <a:p>
            <a:r>
              <a:rPr lang="en-US" sz="2800" b="1" u="sng" dirty="0">
                <a:solidFill>
                  <a:schemeClr val="tx1">
                    <a:lumMod val="85000"/>
                    <a:lumOff val="15000"/>
                  </a:schemeClr>
                </a:solidFill>
              </a:rPr>
              <a:t>Decreased</a:t>
            </a:r>
            <a:r>
              <a:rPr lang="en-US" sz="2800" dirty="0">
                <a:solidFill>
                  <a:schemeClr val="tx1">
                    <a:lumMod val="85000"/>
                    <a:lumOff val="15000"/>
                  </a:schemeClr>
                </a:solidFill>
              </a:rPr>
              <a:t> (</a:t>
            </a:r>
            <a:r>
              <a:rPr lang="en-US" sz="2800" b="1" dirty="0">
                <a:solidFill>
                  <a:schemeClr val="tx1">
                    <a:lumMod val="85000"/>
                    <a:lumOff val="15000"/>
                  </a:schemeClr>
                </a:solidFill>
              </a:rPr>
              <a:t>lighter or more negative</a:t>
            </a:r>
            <a:r>
              <a:rPr lang="en-US" sz="2800" dirty="0">
                <a:solidFill>
                  <a:schemeClr val="tx1">
                    <a:lumMod val="85000"/>
                    <a:lumOff val="15000"/>
                  </a:schemeClr>
                </a:solidFill>
              </a:rPr>
              <a:t>) δ</a:t>
            </a:r>
            <a:r>
              <a:rPr lang="en-US" sz="2800" baseline="30000" dirty="0">
                <a:solidFill>
                  <a:schemeClr val="tx1">
                    <a:lumMod val="85000"/>
                    <a:lumOff val="15000"/>
                  </a:schemeClr>
                </a:solidFill>
              </a:rPr>
              <a:t>13</a:t>
            </a:r>
            <a:r>
              <a:rPr lang="en-US" sz="2800" dirty="0">
                <a:solidFill>
                  <a:schemeClr val="tx1">
                    <a:lumMod val="85000"/>
                    <a:lumOff val="15000"/>
                  </a:schemeClr>
                </a:solidFill>
              </a:rPr>
              <a:t>C values, generally indicate: </a:t>
            </a:r>
          </a:p>
          <a:p>
            <a:pPr lvl="1"/>
            <a:r>
              <a:rPr lang="en-US" sz="1800" dirty="0">
                <a:solidFill>
                  <a:schemeClr val="tx1">
                    <a:lumMod val="85000"/>
                    <a:lumOff val="15000"/>
                  </a:schemeClr>
                </a:solidFill>
              </a:rPr>
              <a:t>Decreased productivity in photosynthesizing organisms</a:t>
            </a:r>
            <a:endParaRPr lang="en-US" sz="1800" dirty="0">
              <a:solidFill>
                <a:schemeClr val="tx1">
                  <a:lumMod val="85000"/>
                  <a:lumOff val="15000"/>
                </a:schemeClr>
              </a:solidFill>
              <a:cs typeface="Calibri"/>
            </a:endParaRPr>
          </a:p>
          <a:p>
            <a:pPr lvl="1"/>
            <a:r>
              <a:rPr lang="en-US" sz="1800" dirty="0">
                <a:solidFill>
                  <a:schemeClr val="tx1">
                    <a:lumMod val="85000"/>
                    <a:lumOff val="15000"/>
                  </a:schemeClr>
                </a:solidFill>
              </a:rPr>
              <a:t>less weathering of the continent </a:t>
            </a:r>
          </a:p>
          <a:p>
            <a:pPr lvl="1"/>
            <a:r>
              <a:rPr lang="en-US" sz="1800" dirty="0">
                <a:solidFill>
                  <a:schemeClr val="tx1">
                    <a:lumMod val="85000"/>
                    <a:lumOff val="15000"/>
                  </a:schemeClr>
                </a:solidFill>
                <a:cs typeface="Calibri" panose="020F0502020204030204"/>
              </a:rPr>
              <a:t>Large volcanic eruptions</a:t>
            </a:r>
          </a:p>
          <a:p>
            <a:pPr lvl="1"/>
            <a:r>
              <a:rPr lang="en-US" sz="1800" dirty="0">
                <a:solidFill>
                  <a:schemeClr val="tx1">
                    <a:lumMod val="85000"/>
                    <a:lumOff val="15000"/>
                  </a:schemeClr>
                </a:solidFill>
                <a:ea typeface="+mn-lt"/>
                <a:cs typeface="+mn-lt"/>
              </a:rPr>
              <a:t>“Burning" of organic rich rock during volcanic eruptions</a:t>
            </a:r>
            <a:endParaRPr lang="en-US" sz="1800" dirty="0">
              <a:solidFill>
                <a:schemeClr val="tx1">
                  <a:lumMod val="85000"/>
                  <a:lumOff val="15000"/>
                </a:schemeClr>
              </a:solidFill>
            </a:endParaRPr>
          </a:p>
          <a:p>
            <a:pPr lvl="1"/>
            <a:r>
              <a:rPr lang="en-US" sz="1800" dirty="0">
                <a:solidFill>
                  <a:schemeClr val="tx1">
                    <a:lumMod val="85000"/>
                    <a:lumOff val="15000"/>
                  </a:schemeClr>
                </a:solidFill>
              </a:rPr>
              <a:t>Release of light carbon in the form of methane (CH</a:t>
            </a:r>
            <a:r>
              <a:rPr lang="en-US" sz="1800" baseline="-25000" dirty="0">
                <a:solidFill>
                  <a:schemeClr val="tx1">
                    <a:lumMod val="85000"/>
                    <a:lumOff val="15000"/>
                  </a:schemeClr>
                </a:solidFill>
              </a:rPr>
              <a:t>4</a:t>
            </a:r>
            <a:r>
              <a:rPr lang="en-US" sz="1800" dirty="0">
                <a:solidFill>
                  <a:schemeClr val="tx1">
                    <a:lumMod val="85000"/>
                    <a:lumOff val="15000"/>
                  </a:schemeClr>
                </a:solidFill>
              </a:rPr>
              <a:t>) </a:t>
            </a:r>
            <a:endParaRPr lang="en-US" sz="1800" dirty="0">
              <a:solidFill>
                <a:schemeClr val="tx1">
                  <a:lumMod val="85000"/>
                  <a:lumOff val="15000"/>
                </a:schemeClr>
              </a:solidFill>
              <a:cs typeface="Calibri"/>
            </a:endParaRPr>
          </a:p>
        </p:txBody>
      </p:sp>
      <p:pic>
        <p:nvPicPr>
          <p:cNvPr id="3074" name="Picture 2" descr="Volcanoes | New Scientist">
            <a:extLst>
              <a:ext uri="{FF2B5EF4-FFF2-40B4-BE49-F238E27FC236}">
                <a16:creationId xmlns:a16="http://schemas.microsoft.com/office/drawing/2014/main" id="{0A9625E1-9495-CB43-A13E-2E3A5D92A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206" y="500823"/>
            <a:ext cx="3974404" cy="26496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371F0E7-78FE-1858-EFC6-BE6A5B9F64A9}"/>
              </a:ext>
            </a:extLst>
          </p:cNvPr>
          <p:cNvGrpSpPr/>
          <p:nvPr/>
        </p:nvGrpSpPr>
        <p:grpSpPr>
          <a:xfrm>
            <a:off x="6172200" y="3800164"/>
            <a:ext cx="5505016" cy="2692711"/>
            <a:chOff x="6337994" y="3541897"/>
            <a:chExt cx="5505016" cy="2692711"/>
          </a:xfrm>
        </p:grpSpPr>
        <p:pic>
          <p:nvPicPr>
            <p:cNvPr id="3076" name="Picture 4" descr="Study proves feeding cows seaweed could help the environment - CBBC  Newsround">
              <a:extLst>
                <a:ext uri="{FF2B5EF4-FFF2-40B4-BE49-F238E27FC236}">
                  <a16:creationId xmlns:a16="http://schemas.microsoft.com/office/drawing/2014/main" id="{B1347A5C-EAFF-432F-590A-F8D54714B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070" y="3541897"/>
              <a:ext cx="3506940" cy="19726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op 30 Methane Hydrate GIFs | Find the best GIF on Gfycat">
              <a:extLst>
                <a:ext uri="{FF2B5EF4-FFF2-40B4-BE49-F238E27FC236}">
                  <a16:creationId xmlns:a16="http://schemas.microsoft.com/office/drawing/2014/main" id="{F8EE56D4-C559-3AE0-5CE8-F5053DD90C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994" y="4261954"/>
              <a:ext cx="3506941" cy="197265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7EC6569-0E99-379C-C07B-407BEC29AE03}"/>
              </a:ext>
            </a:extLst>
          </p:cNvPr>
          <p:cNvSpPr txBox="1"/>
          <p:nvPr/>
        </p:nvSpPr>
        <p:spPr>
          <a:xfrm>
            <a:off x="7077206" y="3150426"/>
            <a:ext cx="4002402" cy="369332"/>
          </a:xfrm>
          <a:prstGeom prst="rect">
            <a:avLst/>
          </a:prstGeom>
          <a:noFill/>
        </p:spPr>
        <p:txBody>
          <a:bodyPr wrap="square" rtlCol="0">
            <a:spAutoFit/>
          </a:bodyPr>
          <a:lstStyle/>
          <a:p>
            <a:pPr algn="ctr"/>
            <a:r>
              <a:rPr lang="en-US" dirty="0"/>
              <a:t>Volcano erupting</a:t>
            </a:r>
          </a:p>
        </p:txBody>
      </p:sp>
      <p:sp>
        <p:nvSpPr>
          <p:cNvPr id="9" name="TextBox 8">
            <a:extLst>
              <a:ext uri="{FF2B5EF4-FFF2-40B4-BE49-F238E27FC236}">
                <a16:creationId xmlns:a16="http://schemas.microsoft.com/office/drawing/2014/main" id="{C85D55F7-7C5D-42A8-4007-58F2A082C55B}"/>
              </a:ext>
            </a:extLst>
          </p:cNvPr>
          <p:cNvSpPr txBox="1"/>
          <p:nvPr/>
        </p:nvSpPr>
        <p:spPr>
          <a:xfrm>
            <a:off x="9164616" y="5948180"/>
            <a:ext cx="3022158" cy="369332"/>
          </a:xfrm>
          <a:prstGeom prst="rect">
            <a:avLst/>
          </a:prstGeom>
          <a:noFill/>
        </p:spPr>
        <p:txBody>
          <a:bodyPr wrap="square" rtlCol="0">
            <a:spAutoFit/>
          </a:bodyPr>
          <a:lstStyle/>
          <a:p>
            <a:pPr algn="ctr"/>
            <a:r>
              <a:rPr lang="en-US" dirty="0"/>
              <a:t>Methane release</a:t>
            </a:r>
          </a:p>
        </p:txBody>
      </p:sp>
    </p:spTree>
    <p:extLst>
      <p:ext uri="{BB962C8B-B14F-4D97-AF65-F5344CB8AC3E}">
        <p14:creationId xmlns:p14="http://schemas.microsoft.com/office/powerpoint/2010/main" val="2095879754"/>
      </p:ext>
    </p:extLst>
  </p:cSld>
  <p:clrMapOvr>
    <a:masterClrMapping/>
  </p:clrMapOvr>
  <mc:AlternateContent xmlns:mc="http://schemas.openxmlformats.org/markup-compatibility/2006" xmlns:p14="http://schemas.microsoft.com/office/powerpoint/2010/main">
    <mc:Choice Requires="p14">
      <p:transition spd="slow" p14:dur="2000" advTm="21038"/>
    </mc:Choice>
    <mc:Fallback xmlns="">
      <p:transition spd="slow" advTm="2103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5846-E1C2-4182-A4B6-62469494D2EC}"/>
              </a:ext>
            </a:extLst>
          </p:cNvPr>
          <p:cNvSpPr>
            <a:spLocks noGrp="1"/>
          </p:cNvSpPr>
          <p:nvPr>
            <p:ph type="title"/>
          </p:nvPr>
        </p:nvSpPr>
        <p:spPr>
          <a:xfrm>
            <a:off x="427244" y="494066"/>
            <a:ext cx="4114090" cy="1188720"/>
          </a:xfrm>
        </p:spPr>
        <p:txBody>
          <a:bodyPr>
            <a:noAutofit/>
          </a:bodyPr>
          <a:lstStyle/>
          <a:p>
            <a:r>
              <a:rPr lang="en-US" sz="2000" dirty="0">
                <a:solidFill>
                  <a:schemeClr val="tx1">
                    <a:lumMod val="85000"/>
                    <a:lumOff val="15000"/>
                  </a:schemeClr>
                </a:solidFill>
              </a:rPr>
              <a:t>How do C-isotopes record environmental change?</a:t>
            </a:r>
          </a:p>
        </p:txBody>
      </p:sp>
      <p:grpSp>
        <p:nvGrpSpPr>
          <p:cNvPr id="9" name="Group 8">
            <a:extLst>
              <a:ext uri="{FF2B5EF4-FFF2-40B4-BE49-F238E27FC236}">
                <a16:creationId xmlns:a16="http://schemas.microsoft.com/office/drawing/2014/main" id="{A5EF6C33-D033-8109-FB1E-FA4B23ADE2D8}"/>
              </a:ext>
            </a:extLst>
          </p:cNvPr>
          <p:cNvGrpSpPr/>
          <p:nvPr/>
        </p:nvGrpSpPr>
        <p:grpSpPr>
          <a:xfrm>
            <a:off x="2396315" y="375781"/>
            <a:ext cx="6822841" cy="6250051"/>
            <a:chOff x="2396315" y="398177"/>
            <a:chExt cx="6806785" cy="6227655"/>
          </a:xfrm>
        </p:grpSpPr>
        <p:grpSp>
          <p:nvGrpSpPr>
            <p:cNvPr id="10" name="Group 9">
              <a:extLst>
                <a:ext uri="{FF2B5EF4-FFF2-40B4-BE49-F238E27FC236}">
                  <a16:creationId xmlns:a16="http://schemas.microsoft.com/office/drawing/2014/main" id="{C93E4157-8D74-2F8F-CF21-F7784E806637}"/>
                </a:ext>
              </a:extLst>
            </p:cNvPr>
            <p:cNvGrpSpPr/>
            <p:nvPr/>
          </p:nvGrpSpPr>
          <p:grpSpPr>
            <a:xfrm>
              <a:off x="2396315" y="767509"/>
              <a:ext cx="6806785" cy="5858323"/>
              <a:chOff x="2422538" y="689131"/>
              <a:chExt cx="6806785" cy="5858323"/>
            </a:xfrm>
          </p:grpSpPr>
          <p:sp>
            <p:nvSpPr>
              <p:cNvPr id="12" name="Rectangle 11">
                <a:extLst>
                  <a:ext uri="{FF2B5EF4-FFF2-40B4-BE49-F238E27FC236}">
                    <a16:creationId xmlns:a16="http://schemas.microsoft.com/office/drawing/2014/main" id="{9B6D2C5D-38C5-C13C-FB30-196C4ABAAAFB}"/>
                  </a:ext>
                </a:extLst>
              </p:cNvPr>
              <p:cNvSpPr/>
              <p:nvPr/>
            </p:nvSpPr>
            <p:spPr>
              <a:xfrm>
                <a:off x="5362114" y="689131"/>
                <a:ext cx="1462209" cy="5492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CD681FA5-8B1B-AC96-090A-E70A83E4D628}"/>
                      </a:ext>
                    </a:extLst>
                  </p14:cNvPr>
                  <p14:cNvContentPartPr/>
                  <p14:nvPr/>
                </p14:nvContentPartPr>
                <p14:xfrm>
                  <a:off x="5459160" y="845886"/>
                  <a:ext cx="1273680" cy="5303880"/>
                </p14:xfrm>
              </p:contentPart>
            </mc:Choice>
            <mc:Fallback xmlns="">
              <p:pic>
                <p:nvPicPr>
                  <p:cNvPr id="13" name="Ink 12">
                    <a:extLst>
                      <a:ext uri="{FF2B5EF4-FFF2-40B4-BE49-F238E27FC236}">
                        <a16:creationId xmlns:a16="http://schemas.microsoft.com/office/drawing/2014/main" id="{CD681FA5-8B1B-AC96-090A-E70A83E4D628}"/>
                      </a:ext>
                    </a:extLst>
                  </p:cNvPr>
                  <p:cNvPicPr/>
                  <p:nvPr/>
                </p:nvPicPr>
                <p:blipFill>
                  <a:blip r:embed="rId4"/>
                  <a:stretch>
                    <a:fillRect/>
                  </a:stretch>
                </p:blipFill>
                <p:spPr>
                  <a:xfrm>
                    <a:off x="5450180" y="836918"/>
                    <a:ext cx="1291280" cy="5321457"/>
                  </a:xfrm>
                  <a:prstGeom prst="rect">
                    <a:avLst/>
                  </a:prstGeom>
                </p:spPr>
              </p:pic>
            </mc:Fallback>
          </mc:AlternateContent>
          <p:pic>
            <p:nvPicPr>
              <p:cNvPr id="14" name="Picture 13">
                <a:extLst>
                  <a:ext uri="{FF2B5EF4-FFF2-40B4-BE49-F238E27FC236}">
                    <a16:creationId xmlns:a16="http://schemas.microsoft.com/office/drawing/2014/main" id="{FE55C469-F55C-E245-CAA9-DEA84AD5E5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59007" y="5264659"/>
                <a:ext cx="1526626" cy="1282795"/>
              </a:xfrm>
              <a:prstGeom prst="rect">
                <a:avLst/>
              </a:prstGeom>
            </p:spPr>
          </p:pic>
          <p:pic>
            <p:nvPicPr>
              <p:cNvPr id="15" name="Picture 14">
                <a:extLst>
                  <a:ext uri="{FF2B5EF4-FFF2-40B4-BE49-F238E27FC236}">
                    <a16:creationId xmlns:a16="http://schemas.microsoft.com/office/drawing/2014/main" id="{04EA4FD6-A557-E3E3-BBC6-868AD6B23193}"/>
                  </a:ext>
                </a:extLst>
              </p:cNvPr>
              <p:cNvPicPr>
                <a:picLocks noChangeAspect="1"/>
              </p:cNvPicPr>
              <p:nvPr/>
            </p:nvPicPr>
            <p:blipFill>
              <a:blip r:embed="rId6"/>
              <a:stretch>
                <a:fillRect/>
              </a:stretch>
            </p:blipFill>
            <p:spPr>
              <a:xfrm>
                <a:off x="6732840" y="4772582"/>
                <a:ext cx="1349276" cy="644170"/>
              </a:xfrm>
              <a:prstGeom prst="rect">
                <a:avLst/>
              </a:prstGeom>
            </p:spPr>
          </p:pic>
          <p:pic>
            <p:nvPicPr>
              <p:cNvPr id="16" name="Graphic 15" descr="Deciduous tree with solid fill">
                <a:extLst>
                  <a:ext uri="{FF2B5EF4-FFF2-40B4-BE49-F238E27FC236}">
                    <a16:creationId xmlns:a16="http://schemas.microsoft.com/office/drawing/2014/main" id="{DAD81D92-0437-AF57-ACC4-1046BA6F6E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2116" y="4772582"/>
                <a:ext cx="779285" cy="779285"/>
              </a:xfrm>
              <a:prstGeom prst="rect">
                <a:avLst/>
              </a:prstGeom>
            </p:spPr>
          </p:pic>
          <p:pic>
            <p:nvPicPr>
              <p:cNvPr id="17" name="Graphic 16" descr="Deciduous tree outline">
                <a:extLst>
                  <a:ext uri="{FF2B5EF4-FFF2-40B4-BE49-F238E27FC236}">
                    <a16:creationId xmlns:a16="http://schemas.microsoft.com/office/drawing/2014/main" id="{4908BA33-DFBF-F256-63C2-CFDEFE5712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85152" y="4695192"/>
                <a:ext cx="644171" cy="644171"/>
              </a:xfrm>
              <a:prstGeom prst="rect">
                <a:avLst/>
              </a:prstGeom>
            </p:spPr>
          </p:pic>
          <p:pic>
            <p:nvPicPr>
              <p:cNvPr id="18" name="Picture 17">
                <a:extLst>
                  <a:ext uri="{FF2B5EF4-FFF2-40B4-BE49-F238E27FC236}">
                    <a16:creationId xmlns:a16="http://schemas.microsoft.com/office/drawing/2014/main" id="{59D41BC9-0994-527D-9375-883D91B44DD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28710" y="2635301"/>
                <a:ext cx="1526626" cy="1282795"/>
              </a:xfrm>
              <a:prstGeom prst="rect">
                <a:avLst/>
              </a:prstGeom>
            </p:spPr>
          </p:pic>
          <p:pic>
            <p:nvPicPr>
              <p:cNvPr id="19" name="Picture 18">
                <a:extLst>
                  <a:ext uri="{FF2B5EF4-FFF2-40B4-BE49-F238E27FC236}">
                    <a16:creationId xmlns:a16="http://schemas.microsoft.com/office/drawing/2014/main" id="{5567EB39-2D42-1338-B1DA-9C22D0D43B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6123" y="2571534"/>
                <a:ext cx="1526626" cy="1282795"/>
              </a:xfrm>
              <a:prstGeom prst="rect">
                <a:avLst/>
              </a:prstGeom>
            </p:spPr>
          </p:pic>
          <p:pic>
            <p:nvPicPr>
              <p:cNvPr id="20" name="Picture 19">
                <a:extLst>
                  <a:ext uri="{FF2B5EF4-FFF2-40B4-BE49-F238E27FC236}">
                    <a16:creationId xmlns:a16="http://schemas.microsoft.com/office/drawing/2014/main" id="{2DFB380C-EF40-1717-62C5-79D33F652DD3}"/>
                  </a:ext>
                </a:extLst>
              </p:cNvPr>
              <p:cNvPicPr>
                <a:picLocks noChangeAspect="1"/>
              </p:cNvPicPr>
              <p:nvPr/>
            </p:nvPicPr>
            <p:blipFill>
              <a:blip r:embed="rId6"/>
              <a:stretch>
                <a:fillRect/>
              </a:stretch>
            </p:blipFill>
            <p:spPr>
              <a:xfrm>
                <a:off x="6732840" y="2571534"/>
                <a:ext cx="1349276" cy="644170"/>
              </a:xfrm>
              <a:prstGeom prst="rect">
                <a:avLst/>
              </a:prstGeom>
            </p:spPr>
          </p:pic>
          <p:pic>
            <p:nvPicPr>
              <p:cNvPr id="21" name="Graphic 20" descr="Deciduous tree with solid fill">
                <a:extLst>
                  <a:ext uri="{FF2B5EF4-FFF2-40B4-BE49-F238E27FC236}">
                    <a16:creationId xmlns:a16="http://schemas.microsoft.com/office/drawing/2014/main" id="{EAD11CF8-DA86-AA4C-F862-D7B653A4FA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2116" y="2571534"/>
                <a:ext cx="779285" cy="779285"/>
              </a:xfrm>
              <a:prstGeom prst="rect">
                <a:avLst/>
              </a:prstGeom>
            </p:spPr>
          </p:pic>
          <p:pic>
            <p:nvPicPr>
              <p:cNvPr id="22" name="Graphic 21" descr="Deciduous tree outline">
                <a:extLst>
                  <a:ext uri="{FF2B5EF4-FFF2-40B4-BE49-F238E27FC236}">
                    <a16:creationId xmlns:a16="http://schemas.microsoft.com/office/drawing/2014/main" id="{7DF3B54C-CB8E-D663-7666-A12291B592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85152" y="2494144"/>
                <a:ext cx="644171" cy="644171"/>
              </a:xfrm>
              <a:prstGeom prst="rect">
                <a:avLst/>
              </a:prstGeom>
            </p:spPr>
          </p:pic>
          <p:pic>
            <p:nvPicPr>
              <p:cNvPr id="23" name="Graphic 22" descr="Deciduous tree outline">
                <a:extLst>
                  <a:ext uri="{FF2B5EF4-FFF2-40B4-BE49-F238E27FC236}">
                    <a16:creationId xmlns:a16="http://schemas.microsoft.com/office/drawing/2014/main" id="{6B5FB39C-BA02-06BA-B9B0-D92E0CA46E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01191" y="2890845"/>
                <a:ext cx="644171" cy="644171"/>
              </a:xfrm>
              <a:prstGeom prst="rect">
                <a:avLst/>
              </a:prstGeom>
            </p:spPr>
          </p:pic>
          <p:sp>
            <p:nvSpPr>
              <p:cNvPr id="24" name="Arrow: Right 23">
                <a:extLst>
                  <a:ext uri="{FF2B5EF4-FFF2-40B4-BE49-F238E27FC236}">
                    <a16:creationId xmlns:a16="http://schemas.microsoft.com/office/drawing/2014/main" id="{80E0BF98-D88A-3685-31D0-960A9F732EF5}"/>
                  </a:ext>
                </a:extLst>
              </p:cNvPr>
              <p:cNvSpPr/>
              <p:nvPr/>
            </p:nvSpPr>
            <p:spPr>
              <a:xfrm rot="16200000">
                <a:off x="2005448" y="3855366"/>
                <a:ext cx="2094271" cy="38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23B7396-F400-D87D-9BB6-850E2158EB4B}"/>
                  </a:ext>
                </a:extLst>
              </p:cNvPr>
              <p:cNvSpPr txBox="1"/>
              <p:nvPr/>
            </p:nvSpPr>
            <p:spPr>
              <a:xfrm rot="16200000">
                <a:off x="1440057" y="3742854"/>
                <a:ext cx="2334293" cy="369332"/>
              </a:xfrm>
              <a:prstGeom prst="rect">
                <a:avLst/>
              </a:prstGeom>
              <a:noFill/>
            </p:spPr>
            <p:txBody>
              <a:bodyPr wrap="none" rtlCol="0">
                <a:spAutoFit/>
              </a:bodyPr>
              <a:lstStyle/>
              <a:p>
                <a:r>
                  <a:rPr lang="en-US" dirty="0"/>
                  <a:t>Time (aka stratigraphy)</a:t>
                </a:r>
              </a:p>
            </p:txBody>
          </p:sp>
        </p:grpSp>
        <p:sp>
          <p:nvSpPr>
            <p:cNvPr id="11" name="TextBox 10">
              <a:extLst>
                <a:ext uri="{FF2B5EF4-FFF2-40B4-BE49-F238E27FC236}">
                  <a16:creationId xmlns:a16="http://schemas.microsoft.com/office/drawing/2014/main" id="{B8C06AF2-BF57-66C7-C067-8FF8FF503E83}"/>
                </a:ext>
              </a:extLst>
            </p:cNvPr>
            <p:cNvSpPr txBox="1"/>
            <p:nvPr/>
          </p:nvSpPr>
          <p:spPr>
            <a:xfrm>
              <a:off x="5799708" y="398177"/>
              <a:ext cx="644810" cy="368009"/>
            </a:xfrm>
            <a:prstGeom prst="rect">
              <a:avLst/>
            </a:prstGeom>
            <a:noFill/>
          </p:spPr>
          <p:txBody>
            <a:bodyPr wrap="none" rtlCol="0">
              <a:spAutoFit/>
            </a:bodyPr>
            <a:lstStyle/>
            <a:p>
              <a:r>
                <a:rPr lang="en-US" b="1" dirty="0">
                  <a:latin typeface="Symbol" panose="05050102010706020507" pitchFamily="18" charset="2"/>
                </a:rPr>
                <a:t>d</a:t>
              </a:r>
              <a:r>
                <a:rPr lang="en-US" b="1" baseline="30000" dirty="0"/>
                <a:t>13</a:t>
              </a:r>
              <a:r>
                <a:rPr lang="en-US" b="1" dirty="0"/>
                <a:t>C</a:t>
              </a:r>
            </a:p>
          </p:txBody>
        </p:sp>
      </p:grpSp>
    </p:spTree>
    <p:extLst>
      <p:ext uri="{BB962C8B-B14F-4D97-AF65-F5344CB8AC3E}">
        <p14:creationId xmlns:p14="http://schemas.microsoft.com/office/powerpoint/2010/main" val="3265423240"/>
      </p:ext>
    </p:extLst>
  </p:cSld>
  <p:clrMapOvr>
    <a:masterClrMapping/>
  </p:clrMapOvr>
  <mc:AlternateContent xmlns:mc="http://schemas.openxmlformats.org/markup-compatibility/2006" xmlns:p14="http://schemas.microsoft.com/office/powerpoint/2010/main">
    <mc:Choice Requires="p14">
      <p:transition spd="slow" p14:dur="2000" advTm="40690"/>
    </mc:Choice>
    <mc:Fallback xmlns="">
      <p:transition spd="slow" advTm="4069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98A99-D0DC-4C3C-A455-FB170A25BAE8}"/>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What does </a:t>
            </a:r>
            <a:r>
              <a:rPr lang="en-US" i="1" cap="none" dirty="0"/>
              <a:t>p</a:t>
            </a:r>
            <a:r>
              <a:rPr lang="en-US" dirty="0"/>
              <a:t>CO</a:t>
            </a:r>
            <a:r>
              <a:rPr lang="en-US" baseline="-25000" dirty="0"/>
              <a:t>2</a:t>
            </a:r>
            <a:r>
              <a:rPr lang="en-US" dirty="0"/>
              <a:t> tell us?</a:t>
            </a:r>
          </a:p>
        </p:txBody>
      </p:sp>
      <p:sp>
        <p:nvSpPr>
          <p:cNvPr id="7" name="TextBox 6">
            <a:extLst>
              <a:ext uri="{FF2B5EF4-FFF2-40B4-BE49-F238E27FC236}">
                <a16:creationId xmlns:a16="http://schemas.microsoft.com/office/drawing/2014/main" id="{E8993D09-064E-4B78-9EB5-DB1630C6F22E}"/>
              </a:ext>
            </a:extLst>
          </p:cNvPr>
          <p:cNvSpPr txBox="1"/>
          <p:nvPr/>
        </p:nvSpPr>
        <p:spPr>
          <a:xfrm>
            <a:off x="5957740" y="5369513"/>
            <a:ext cx="5163293" cy="461665"/>
          </a:xfrm>
          <a:prstGeom prst="rect">
            <a:avLst/>
          </a:prstGeom>
          <a:noFill/>
        </p:spPr>
        <p:txBody>
          <a:bodyPr wrap="square" rtlCol="0">
            <a:spAutoFit/>
          </a:bodyPr>
          <a:lstStyle/>
          <a:p>
            <a:pPr algn="ctr"/>
            <a:r>
              <a:rPr lang="en-US" sz="2400" dirty="0"/>
              <a:t>How much CO</a:t>
            </a:r>
            <a:r>
              <a:rPr lang="en-US" sz="2400" baseline="-25000" dirty="0"/>
              <a:t>2</a:t>
            </a:r>
            <a:r>
              <a:rPr lang="en-US" sz="2400" dirty="0"/>
              <a:t> is in the atmosphere</a:t>
            </a:r>
          </a:p>
        </p:txBody>
      </p:sp>
      <p:pic>
        <p:nvPicPr>
          <p:cNvPr id="3074" name="Picture 2" descr="A Graphical History of Atmospheric CO2 Levels Over Time | Earth.Org">
            <a:extLst>
              <a:ext uri="{FF2B5EF4-FFF2-40B4-BE49-F238E27FC236}">
                <a16:creationId xmlns:a16="http://schemas.microsoft.com/office/drawing/2014/main" id="{E14845E7-DB4D-2273-834D-F005B7E00572}"/>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65892" y="1508289"/>
            <a:ext cx="7503736" cy="375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749426"/>
      </p:ext>
    </p:extLst>
  </p:cSld>
  <p:clrMapOvr>
    <a:masterClrMapping/>
  </p:clrMapOvr>
  <mc:AlternateContent xmlns:mc="http://schemas.openxmlformats.org/markup-compatibility/2006" xmlns:p14="http://schemas.microsoft.com/office/powerpoint/2010/main">
    <mc:Choice Requires="p14">
      <p:transition spd="slow" p14:dur="2000" advTm="39440"/>
    </mc:Choice>
    <mc:Fallback xmlns="">
      <p:transition spd="slow" advTm="3944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C7F66C-A9AD-BED9-890F-0A34834A6C3F}"/>
              </a:ext>
            </a:extLst>
          </p:cNvPr>
          <p:cNvSpPr>
            <a:spLocks noGrp="1"/>
          </p:cNvSpPr>
          <p:nvPr>
            <p:ph type="title"/>
          </p:nvPr>
        </p:nvSpPr>
        <p:spPr>
          <a:xfrm>
            <a:off x="804672" y="1465161"/>
            <a:ext cx="3044952" cy="1898904"/>
          </a:xfrm>
        </p:spPr>
        <p:txBody>
          <a:bodyPr vert="horz" lIns="274320" tIns="182880" rIns="274320" bIns="182880" rtlCol="0" anchor="ctr" anchorCtr="1">
            <a:normAutofit/>
          </a:bodyPr>
          <a:lstStyle/>
          <a:p>
            <a:r>
              <a:rPr lang="en-US" dirty="0"/>
              <a:t>Why is </a:t>
            </a:r>
            <a:r>
              <a:rPr lang="en-US" i="1" cap="none" dirty="0"/>
              <a:t>p</a:t>
            </a:r>
            <a:r>
              <a:rPr lang="en-US" dirty="0"/>
              <a:t>CO</a:t>
            </a:r>
            <a:r>
              <a:rPr lang="en-US" baseline="-25000" dirty="0"/>
              <a:t>2</a:t>
            </a:r>
            <a:r>
              <a:rPr lang="en-US" dirty="0"/>
              <a:t> important?</a:t>
            </a:r>
          </a:p>
        </p:txBody>
      </p:sp>
      <p:sp>
        <p:nvSpPr>
          <p:cNvPr id="1032" name="Content Placeholder 1031">
            <a:extLst>
              <a:ext uri="{FF2B5EF4-FFF2-40B4-BE49-F238E27FC236}">
                <a16:creationId xmlns:a16="http://schemas.microsoft.com/office/drawing/2014/main" id="{1FD44838-C5F3-8C94-A81A-441CB6100C7E}"/>
              </a:ext>
            </a:extLst>
          </p:cNvPr>
          <p:cNvSpPr>
            <a:spLocks noGrp="1"/>
          </p:cNvSpPr>
          <p:nvPr>
            <p:ph idx="1"/>
          </p:nvPr>
        </p:nvSpPr>
        <p:spPr>
          <a:xfrm>
            <a:off x="0" y="3862350"/>
            <a:ext cx="4654288" cy="1387983"/>
          </a:xfrm>
        </p:spPr>
        <p:txBody>
          <a:bodyPr vert="horz" lIns="91440" tIns="45720" rIns="91440" bIns="45720" rtlCol="0">
            <a:normAutofit/>
          </a:bodyPr>
          <a:lstStyle/>
          <a:p>
            <a:pPr marL="0" indent="0" algn="ctr">
              <a:buNone/>
            </a:pPr>
            <a:r>
              <a:rPr lang="en-US" sz="1800" b="1" dirty="0">
                <a:solidFill>
                  <a:schemeClr val="tx1"/>
                </a:solidFill>
              </a:rPr>
              <a:t>↑</a:t>
            </a:r>
            <a:r>
              <a:rPr lang="en-US" sz="1800" dirty="0">
                <a:solidFill>
                  <a:schemeClr val="tx1"/>
                </a:solidFill>
              </a:rPr>
              <a:t> </a:t>
            </a:r>
            <a:r>
              <a:rPr lang="en-US" i="1" kern="1200" dirty="0">
                <a:solidFill>
                  <a:schemeClr val="tx1"/>
                </a:solidFill>
                <a:latin typeface="+mn-lt"/>
                <a:ea typeface="+mn-ea"/>
                <a:cs typeface="+mn-cs"/>
              </a:rPr>
              <a:t>p</a:t>
            </a:r>
            <a:r>
              <a:rPr lang="en-US" kern="1200" dirty="0">
                <a:solidFill>
                  <a:schemeClr val="tx1"/>
                </a:solidFill>
                <a:latin typeface="+mn-lt"/>
                <a:ea typeface="+mn-ea"/>
                <a:cs typeface="+mn-cs"/>
              </a:rPr>
              <a:t>CO</a:t>
            </a:r>
            <a:r>
              <a:rPr lang="en-US" kern="1200" baseline="-25000" dirty="0">
                <a:solidFill>
                  <a:schemeClr val="tx1"/>
                </a:solidFill>
                <a:latin typeface="+mn-lt"/>
                <a:ea typeface="+mn-ea"/>
                <a:cs typeface="+mn-cs"/>
              </a:rPr>
              <a:t>2</a:t>
            </a:r>
            <a:r>
              <a:rPr lang="en-US" kern="1200" dirty="0">
                <a:solidFill>
                  <a:schemeClr val="tx1"/>
                </a:solidFill>
                <a:latin typeface="+mn-lt"/>
                <a:ea typeface="+mn-ea"/>
                <a:cs typeface="+mn-cs"/>
              </a:rPr>
              <a:t> = </a:t>
            </a:r>
            <a:r>
              <a:rPr lang="en-US" sz="1800" dirty="0">
                <a:solidFill>
                  <a:schemeClr val="tx1"/>
                </a:solidFill>
              </a:rPr>
              <a:t>↑ </a:t>
            </a:r>
            <a:r>
              <a:rPr lang="en-US" kern="1200" dirty="0">
                <a:solidFill>
                  <a:schemeClr val="tx1"/>
                </a:solidFill>
                <a:latin typeface="+mn-lt"/>
                <a:ea typeface="+mn-ea"/>
                <a:cs typeface="+mn-cs"/>
              </a:rPr>
              <a:t>CO</a:t>
            </a:r>
            <a:r>
              <a:rPr lang="en-US" kern="1200" baseline="-25000" dirty="0">
                <a:solidFill>
                  <a:schemeClr val="tx1"/>
                </a:solidFill>
                <a:latin typeface="+mn-lt"/>
                <a:ea typeface="+mn-ea"/>
                <a:cs typeface="+mn-cs"/>
              </a:rPr>
              <a:t>2</a:t>
            </a:r>
            <a:r>
              <a:rPr lang="en-US" kern="1200" dirty="0">
                <a:solidFill>
                  <a:schemeClr val="tx1"/>
                </a:solidFill>
                <a:latin typeface="+mn-lt"/>
                <a:ea typeface="+mn-ea"/>
                <a:cs typeface="+mn-cs"/>
              </a:rPr>
              <a:t> concentration in atmosphere</a:t>
            </a:r>
          </a:p>
          <a:p>
            <a:pPr marL="0" indent="0" algn="ctr">
              <a:buNone/>
            </a:pPr>
            <a:endParaRPr lang="en-US" kern="1200" dirty="0">
              <a:solidFill>
                <a:schemeClr val="tx1"/>
              </a:solidFill>
              <a:latin typeface="+mn-lt"/>
              <a:ea typeface="+mn-ea"/>
              <a:cs typeface="+mn-cs"/>
            </a:endParaRPr>
          </a:p>
          <a:p>
            <a:pPr marL="0" indent="0" algn="ctr">
              <a:buNone/>
            </a:pPr>
            <a:r>
              <a:rPr lang="en-US" kern="1200" dirty="0">
                <a:solidFill>
                  <a:schemeClr val="tx1"/>
                </a:solidFill>
                <a:latin typeface="+mn-lt"/>
                <a:ea typeface="+mn-ea"/>
                <a:cs typeface="+mn-cs"/>
              </a:rPr>
              <a:t>Elevated </a:t>
            </a:r>
            <a:r>
              <a:rPr lang="en-US" i="1" kern="1200" dirty="0">
                <a:solidFill>
                  <a:schemeClr val="tx1"/>
                </a:solidFill>
                <a:latin typeface="+mn-lt"/>
                <a:ea typeface="+mn-ea"/>
                <a:cs typeface="+mn-cs"/>
              </a:rPr>
              <a:t>p</a:t>
            </a:r>
            <a:r>
              <a:rPr lang="en-US" kern="1200" dirty="0">
                <a:solidFill>
                  <a:schemeClr val="tx1"/>
                </a:solidFill>
                <a:latin typeface="+mn-lt"/>
                <a:ea typeface="+mn-ea"/>
                <a:cs typeface="+mn-cs"/>
              </a:rPr>
              <a:t>CO</a:t>
            </a:r>
            <a:r>
              <a:rPr lang="en-US" kern="1200" baseline="-25000" dirty="0">
                <a:solidFill>
                  <a:schemeClr val="tx1"/>
                </a:solidFill>
                <a:latin typeface="+mn-lt"/>
                <a:ea typeface="+mn-ea"/>
                <a:cs typeface="+mn-cs"/>
              </a:rPr>
              <a:t>2</a:t>
            </a:r>
            <a:r>
              <a:rPr lang="en-US" kern="1200" dirty="0">
                <a:solidFill>
                  <a:schemeClr val="tx1"/>
                </a:solidFill>
                <a:latin typeface="+mn-lt"/>
                <a:ea typeface="+mn-ea"/>
                <a:cs typeface="+mn-cs"/>
              </a:rPr>
              <a:t> = elevated greenhouse effect</a:t>
            </a:r>
          </a:p>
        </p:txBody>
      </p:sp>
      <p:sp>
        <p:nvSpPr>
          <p:cNvPr id="143" name="Rectangle 142">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FBD9EB33-1922-EF24-6A2E-7DC5C58CEF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0411" y="1325428"/>
            <a:ext cx="6565391" cy="38735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01AEEC-553B-7A9D-82BE-840B89BF5D81}"/>
              </a:ext>
            </a:extLst>
          </p:cNvPr>
          <p:cNvSpPr/>
          <p:nvPr/>
        </p:nvSpPr>
        <p:spPr>
          <a:xfrm>
            <a:off x="4820411" y="802764"/>
            <a:ext cx="6565391" cy="10850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375C65C-2436-5803-DEE9-536B0299E195}"/>
              </a:ext>
            </a:extLst>
          </p:cNvPr>
          <p:cNvSpPr txBox="1"/>
          <p:nvPr/>
        </p:nvSpPr>
        <p:spPr>
          <a:xfrm>
            <a:off x="5250426" y="1069386"/>
            <a:ext cx="2433484" cy="646331"/>
          </a:xfrm>
          <a:prstGeom prst="rect">
            <a:avLst/>
          </a:prstGeom>
          <a:noFill/>
        </p:spPr>
        <p:txBody>
          <a:bodyPr wrap="square" rtlCol="0">
            <a:spAutoFit/>
          </a:bodyPr>
          <a:lstStyle/>
          <a:p>
            <a:pPr algn="ctr"/>
            <a:r>
              <a:rPr lang="en-US" dirty="0"/>
              <a:t>Normal </a:t>
            </a:r>
          </a:p>
          <a:p>
            <a:pPr algn="ctr"/>
            <a:r>
              <a:rPr lang="en-US" dirty="0"/>
              <a:t>Greenhouse Effect</a:t>
            </a:r>
          </a:p>
        </p:txBody>
      </p:sp>
      <p:sp>
        <p:nvSpPr>
          <p:cNvPr id="10" name="TextBox 9">
            <a:extLst>
              <a:ext uri="{FF2B5EF4-FFF2-40B4-BE49-F238E27FC236}">
                <a16:creationId xmlns:a16="http://schemas.microsoft.com/office/drawing/2014/main" id="{0933BA33-8735-BC42-3D28-7704D384660A}"/>
              </a:ext>
            </a:extLst>
          </p:cNvPr>
          <p:cNvSpPr txBox="1"/>
          <p:nvPr/>
        </p:nvSpPr>
        <p:spPr>
          <a:xfrm>
            <a:off x="8541775" y="1069385"/>
            <a:ext cx="2433484" cy="646331"/>
          </a:xfrm>
          <a:prstGeom prst="rect">
            <a:avLst/>
          </a:prstGeom>
          <a:noFill/>
        </p:spPr>
        <p:txBody>
          <a:bodyPr wrap="square" rtlCol="0">
            <a:spAutoFit/>
          </a:bodyPr>
          <a:lstStyle/>
          <a:p>
            <a:pPr algn="ctr"/>
            <a:r>
              <a:rPr lang="en-US" dirty="0"/>
              <a:t>Enhanced </a:t>
            </a:r>
          </a:p>
          <a:p>
            <a:pPr algn="ctr"/>
            <a:r>
              <a:rPr lang="en-US" dirty="0"/>
              <a:t>Greenhouse Effect</a:t>
            </a:r>
          </a:p>
        </p:txBody>
      </p:sp>
      <p:sp>
        <p:nvSpPr>
          <p:cNvPr id="11" name="Rectangle 10">
            <a:extLst>
              <a:ext uri="{FF2B5EF4-FFF2-40B4-BE49-F238E27FC236}">
                <a16:creationId xmlns:a16="http://schemas.microsoft.com/office/drawing/2014/main" id="{91EE7D67-0F84-98E8-058B-2BDE6A2699A4}"/>
              </a:ext>
            </a:extLst>
          </p:cNvPr>
          <p:cNvSpPr/>
          <p:nvPr/>
        </p:nvSpPr>
        <p:spPr>
          <a:xfrm>
            <a:off x="4820409" y="5208437"/>
            <a:ext cx="6565391" cy="53593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38468681"/>
      </p:ext>
    </p:extLst>
  </p:cSld>
  <p:clrMapOvr>
    <a:masterClrMapping/>
  </p:clrMapOvr>
  <mc:AlternateContent xmlns:mc="http://schemas.openxmlformats.org/markup-compatibility/2006" xmlns:p14="http://schemas.microsoft.com/office/powerpoint/2010/main">
    <mc:Choice Requires="p14">
      <p:transition spd="slow" p14:dur="2000" advTm="20276"/>
    </mc:Choice>
    <mc:Fallback xmlns="">
      <p:transition spd="slow" advTm="2027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1">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Rectangle 2063">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0BEF9E-49D8-2C48-0428-38AF09F0B7F6}"/>
              </a:ext>
            </a:extLst>
          </p:cNvPr>
          <p:cNvSpPr txBox="1"/>
          <p:nvPr/>
        </p:nvSpPr>
        <p:spPr>
          <a:xfrm>
            <a:off x="259976" y="4961709"/>
            <a:ext cx="11672047" cy="1877437"/>
          </a:xfrm>
          <a:prstGeom prst="rect">
            <a:avLst/>
          </a:prstGeom>
          <a:noFill/>
        </p:spPr>
        <p:txBody>
          <a:bodyPr wrap="square" rtlCol="0">
            <a:spAutoFit/>
          </a:bodyPr>
          <a:lstStyle/>
          <a:p>
            <a:pPr marL="342900" indent="-342900">
              <a:buFont typeface="Arial" panose="020B0604020202020204" pitchFamily="34" charset="0"/>
              <a:buChar char="•"/>
            </a:pPr>
            <a:r>
              <a:rPr lang="en-US" sz="2400" dirty="0"/>
              <a:t>Detailed records of C tell us how the Earth + its inhabitants responded to carbon cycle perturbations </a:t>
            </a:r>
            <a:endParaRPr lang="en-US" sz="2400" i="1" dirty="0"/>
          </a:p>
          <a:p>
            <a:pPr marL="800100" lvl="1" indent="-342900">
              <a:buFont typeface="Arial" panose="020B0604020202020204" pitchFamily="34" charset="0"/>
              <a:buChar char="•"/>
            </a:pPr>
            <a:r>
              <a:rPr lang="en-US" sz="2200" b="1" dirty="0"/>
              <a:t>C-isotopes tell us the sources of C and identifies perturbations </a:t>
            </a:r>
          </a:p>
          <a:p>
            <a:pPr marL="800100" lvl="1" indent="-342900">
              <a:buFont typeface="Arial" panose="020B0604020202020204" pitchFamily="34" charset="0"/>
              <a:buChar char="•"/>
            </a:pPr>
            <a:r>
              <a:rPr lang="en-US" sz="2200" b="1" i="1" dirty="0"/>
              <a:t>p</a:t>
            </a:r>
            <a:r>
              <a:rPr lang="en-US" sz="2200" b="1" dirty="0"/>
              <a:t>CO</a:t>
            </a:r>
            <a:r>
              <a:rPr lang="en-US" sz="2200" b="1" baseline="-25000" dirty="0"/>
              <a:t>2</a:t>
            </a:r>
            <a:r>
              <a:rPr lang="en-US" sz="2200" b="1" dirty="0"/>
              <a:t> tells us how much CO</a:t>
            </a:r>
            <a:r>
              <a:rPr lang="en-US" sz="2200" b="1" baseline="-25000" dirty="0"/>
              <a:t>2</a:t>
            </a:r>
            <a:r>
              <a:rPr lang="en-US" sz="2200" b="1" dirty="0"/>
              <a:t> is in the atmosphere</a:t>
            </a:r>
          </a:p>
          <a:p>
            <a:pPr marL="342900" indent="-342900">
              <a:buFont typeface="Arial" panose="020B0604020202020204" pitchFamily="34" charset="0"/>
              <a:buChar char="•"/>
            </a:pPr>
            <a:r>
              <a:rPr lang="en-US" sz="2400" dirty="0"/>
              <a:t>Together, these proxies correspond to changes in paleoenvironments and paleoclimate</a:t>
            </a:r>
          </a:p>
        </p:txBody>
      </p:sp>
      <p:pic>
        <p:nvPicPr>
          <p:cNvPr id="4" name="Picture 2" descr="Schematic illustrating Arctic climate change and its effects on the carbon cycle. Purple labels indicate carbon cycle responses. (Figure produced by S. Masais, NOAA Global Monitoring Laboratory)">
            <a:extLst>
              <a:ext uri="{FF2B5EF4-FFF2-40B4-BE49-F238E27FC236}">
                <a16:creationId xmlns:a16="http://schemas.microsoft.com/office/drawing/2014/main" id="{4F327AED-5933-7803-E999-F0ED94F9538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6063" b="15411"/>
          <a:stretch/>
        </p:blipFill>
        <p:spPr bwMode="auto">
          <a:xfrm>
            <a:off x="1119011" y="78597"/>
            <a:ext cx="9953976" cy="4761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AA6C36-9981-DD9E-C0AD-20D2F87A4D9F}"/>
              </a:ext>
            </a:extLst>
          </p:cNvPr>
          <p:cNvSpPr>
            <a:spLocks noGrp="1"/>
          </p:cNvSpPr>
          <p:nvPr>
            <p:ph type="title"/>
          </p:nvPr>
        </p:nvSpPr>
        <p:spPr>
          <a:xfrm>
            <a:off x="1150007" y="94366"/>
            <a:ext cx="5467769" cy="680550"/>
          </a:xfrm>
        </p:spPr>
        <p:txBody>
          <a:bodyPr vert="horz" lIns="274320" tIns="182880" rIns="274320" bIns="182880" rtlCol="0" anchor="ctr" anchorCtr="1">
            <a:normAutofit fontScale="90000"/>
          </a:bodyPr>
          <a:lstStyle/>
          <a:p>
            <a:r>
              <a:rPr lang="en-US" sz="3200" dirty="0">
                <a:solidFill>
                  <a:schemeClr val="tx1"/>
                </a:solidFill>
              </a:rPr>
              <a:t>Carbon &amp; climate</a:t>
            </a:r>
          </a:p>
        </p:txBody>
      </p:sp>
    </p:spTree>
    <p:extLst>
      <p:ext uri="{BB962C8B-B14F-4D97-AF65-F5344CB8AC3E}">
        <p14:creationId xmlns:p14="http://schemas.microsoft.com/office/powerpoint/2010/main" val="2618218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re volcanoes causing global warming? — Earth@Home">
            <a:extLst>
              <a:ext uri="{FF2B5EF4-FFF2-40B4-BE49-F238E27FC236}">
                <a16:creationId xmlns:a16="http://schemas.microsoft.com/office/drawing/2014/main" id="{F6C4A9B6-3E93-45EB-3D63-17C3E21D49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269CACB-E92B-E552-47DF-EE2CAF19764D}"/>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sz="2900">
                <a:solidFill>
                  <a:schemeClr val="tx1"/>
                </a:solidFill>
              </a:rPr>
              <a:t>How to identify carbon perturbations in the geologic record</a:t>
            </a:r>
          </a:p>
        </p:txBody>
      </p:sp>
      <p:sp>
        <p:nvSpPr>
          <p:cNvPr id="7" name="Subtitle 6">
            <a:extLst>
              <a:ext uri="{FF2B5EF4-FFF2-40B4-BE49-F238E27FC236}">
                <a16:creationId xmlns:a16="http://schemas.microsoft.com/office/drawing/2014/main" id="{199BCC63-BA87-E795-86E5-4FE03A64A163}"/>
              </a:ext>
            </a:extLst>
          </p:cNvPr>
          <p:cNvSpPr>
            <a:spLocks noGrp="1"/>
          </p:cNvSpPr>
          <p:nvPr>
            <p:ph type="subTitle" idx="1"/>
          </p:nvPr>
        </p:nvSpPr>
        <p:spPr>
          <a:xfrm>
            <a:off x="2695194" y="4352544"/>
            <a:ext cx="6801612" cy="1239894"/>
          </a:xfrm>
        </p:spPr>
        <p:txBody>
          <a:bodyPr>
            <a:normAutofit/>
          </a:bodyPr>
          <a:lstStyle/>
          <a:p>
            <a:endParaRPr lang="en-US">
              <a:solidFill>
                <a:schemeClr val="tx1"/>
              </a:solidFill>
            </a:endParaRPr>
          </a:p>
        </p:txBody>
      </p:sp>
    </p:spTree>
    <p:extLst>
      <p:ext uri="{BB962C8B-B14F-4D97-AF65-F5344CB8AC3E}">
        <p14:creationId xmlns:p14="http://schemas.microsoft.com/office/powerpoint/2010/main" val="304469810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A457F-BDD3-9977-61D5-946FE9E94158}"/>
              </a:ext>
            </a:extLst>
          </p:cNvPr>
          <p:cNvSpPr>
            <a:spLocks noGrp="1"/>
          </p:cNvSpPr>
          <p:nvPr>
            <p:ph type="title"/>
          </p:nvPr>
        </p:nvSpPr>
        <p:spPr>
          <a:xfrm>
            <a:off x="643467" y="643467"/>
            <a:ext cx="3363974" cy="1728044"/>
          </a:xfrm>
          <a:noFill/>
          <a:ln>
            <a:solidFill>
              <a:schemeClr val="bg1"/>
            </a:solidFill>
          </a:ln>
        </p:spPr>
        <p:txBody>
          <a:bodyPr vert="horz" wrap="square" lIns="274320" tIns="182880" rIns="274320" bIns="182880" rtlCol="0" anchorCtr="1">
            <a:normAutofit/>
          </a:bodyPr>
          <a:lstStyle/>
          <a:p>
            <a:r>
              <a:rPr lang="en-US" dirty="0">
                <a:solidFill>
                  <a:schemeClr val="bg1"/>
                </a:solidFill>
              </a:rPr>
              <a:t>Reading carbon curves</a:t>
            </a:r>
          </a:p>
        </p:txBody>
      </p:sp>
      <p:sp>
        <p:nvSpPr>
          <p:cNvPr id="16" name="Content Placeholder 15">
            <a:extLst>
              <a:ext uri="{FF2B5EF4-FFF2-40B4-BE49-F238E27FC236}">
                <a16:creationId xmlns:a16="http://schemas.microsoft.com/office/drawing/2014/main" id="{920DB6CF-9903-E185-10E5-A4A4140FD9E5}"/>
              </a:ext>
            </a:extLst>
          </p:cNvPr>
          <p:cNvSpPr>
            <a:spLocks noGrp="1"/>
          </p:cNvSpPr>
          <p:nvPr>
            <p:ph idx="1"/>
          </p:nvPr>
        </p:nvSpPr>
        <p:spPr>
          <a:xfrm>
            <a:off x="643468" y="2638044"/>
            <a:ext cx="3363974" cy="3415622"/>
          </a:xfrm>
        </p:spPr>
        <p:txBody>
          <a:bodyPr>
            <a:normAutofit/>
          </a:bodyPr>
          <a:lstStyle/>
          <a:p>
            <a:r>
              <a:rPr lang="en-US" dirty="0">
                <a:solidFill>
                  <a:schemeClr val="bg1"/>
                </a:solidFill>
              </a:rPr>
              <a:t>Carbon 13 curve for the latest Triassic – earliest Jurassic. for New York Canyon, NV, USA. </a:t>
            </a:r>
          </a:p>
          <a:p>
            <a:r>
              <a:rPr lang="en-US" dirty="0">
                <a:solidFill>
                  <a:schemeClr val="bg1"/>
                </a:solidFill>
              </a:rPr>
              <a:t>Carbon values are plotted along the top/bottom, and age along the left side. </a:t>
            </a:r>
          </a:p>
        </p:txBody>
      </p:sp>
      <p:sp>
        <p:nvSpPr>
          <p:cNvPr id="36" name="Rectangle 35">
            <a:extLst>
              <a:ext uri="{FF2B5EF4-FFF2-40B4-BE49-F238E27FC236}">
                <a16:creationId xmlns:a16="http://schemas.microsoft.com/office/drawing/2014/main" id="{6673D046-EAD4-D503-D352-847123D69628}"/>
              </a:ext>
            </a:extLst>
          </p:cNvPr>
          <p:cNvSpPr/>
          <p:nvPr/>
        </p:nvSpPr>
        <p:spPr>
          <a:xfrm>
            <a:off x="9810779" y="26761"/>
            <a:ext cx="1142971" cy="6804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5ADAF4F-4E28-9ACE-291F-0768F4AC08F3}"/>
              </a:ext>
            </a:extLst>
          </p:cNvPr>
          <p:cNvGrpSpPr/>
          <p:nvPr/>
        </p:nvGrpSpPr>
        <p:grpSpPr>
          <a:xfrm>
            <a:off x="5209647" y="26761"/>
            <a:ext cx="4610185" cy="6831239"/>
            <a:chOff x="4916032" y="11556"/>
            <a:chExt cx="4610185" cy="6831239"/>
          </a:xfrm>
        </p:grpSpPr>
        <p:pic>
          <p:nvPicPr>
            <p:cNvPr id="24" name="Picture 23">
              <a:extLst>
                <a:ext uri="{FF2B5EF4-FFF2-40B4-BE49-F238E27FC236}">
                  <a16:creationId xmlns:a16="http://schemas.microsoft.com/office/drawing/2014/main" id="{2A2BDEFE-DE67-694E-1FE1-A6E3C1E6110D}"/>
                </a:ext>
              </a:extLst>
            </p:cNvPr>
            <p:cNvPicPr>
              <a:picLocks noChangeAspect="1"/>
            </p:cNvPicPr>
            <p:nvPr/>
          </p:nvPicPr>
          <p:blipFill>
            <a:blip r:embed="rId3"/>
            <a:stretch>
              <a:fillRect/>
            </a:stretch>
          </p:blipFill>
          <p:spPr>
            <a:xfrm>
              <a:off x="4916032" y="11556"/>
              <a:ext cx="4610185" cy="6831239"/>
            </a:xfrm>
            <a:prstGeom prst="rect">
              <a:avLst/>
            </a:prstGeom>
          </p:spPr>
        </p:pic>
        <p:sp>
          <p:nvSpPr>
            <p:cNvPr id="25" name="Rectangle 24">
              <a:extLst>
                <a:ext uri="{FF2B5EF4-FFF2-40B4-BE49-F238E27FC236}">
                  <a16:creationId xmlns:a16="http://schemas.microsoft.com/office/drawing/2014/main" id="{C7ECA30F-53A7-A09E-821D-5D1320CDF523}"/>
                </a:ext>
              </a:extLst>
            </p:cNvPr>
            <p:cNvSpPr/>
            <p:nvPr/>
          </p:nvSpPr>
          <p:spPr>
            <a:xfrm>
              <a:off x="9107790" y="1638677"/>
              <a:ext cx="409374" cy="45448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ED058740-5713-A020-9674-F9852A0CB521}"/>
                </a:ext>
              </a:extLst>
            </p:cNvPr>
            <p:cNvSpPr/>
            <p:nvPr/>
          </p:nvSpPr>
          <p:spPr>
            <a:xfrm>
              <a:off x="9107790" y="787651"/>
              <a:ext cx="409374" cy="3078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4495E851-059D-9AB3-7BD7-98B0C134CC78}"/>
                </a:ext>
              </a:extLst>
            </p:cNvPr>
            <p:cNvSpPr/>
            <p:nvPr/>
          </p:nvSpPr>
          <p:spPr>
            <a:xfrm>
              <a:off x="8274867" y="2371511"/>
              <a:ext cx="928817" cy="388887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C6316443-2FD1-0F34-5655-96FD2B6CFEBE}"/>
                </a:ext>
              </a:extLst>
            </p:cNvPr>
            <p:cNvSpPr/>
            <p:nvPr/>
          </p:nvSpPr>
          <p:spPr>
            <a:xfrm>
              <a:off x="8591739" y="1511431"/>
              <a:ext cx="556910" cy="3078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2AEEC1D0-BEA9-928B-68B7-17D491653329}"/>
                </a:ext>
              </a:extLst>
            </p:cNvPr>
            <p:cNvSpPr/>
            <p:nvPr/>
          </p:nvSpPr>
          <p:spPr>
            <a:xfrm>
              <a:off x="7935801" y="2396703"/>
              <a:ext cx="409374" cy="9107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aseline="-25000" dirty="0"/>
            </a:p>
          </p:txBody>
        </p:sp>
      </p:grpSp>
      <p:sp>
        <p:nvSpPr>
          <p:cNvPr id="4" name="TextBox 3">
            <a:extLst>
              <a:ext uri="{FF2B5EF4-FFF2-40B4-BE49-F238E27FC236}">
                <a16:creationId xmlns:a16="http://schemas.microsoft.com/office/drawing/2014/main" id="{A3D4BBE9-86BC-E187-AAD4-899DAB0C5621}"/>
              </a:ext>
            </a:extLst>
          </p:cNvPr>
          <p:cNvSpPr txBox="1"/>
          <p:nvPr/>
        </p:nvSpPr>
        <p:spPr>
          <a:xfrm>
            <a:off x="5602657" y="57536"/>
            <a:ext cx="1319472" cy="369332"/>
          </a:xfrm>
          <a:prstGeom prst="rect">
            <a:avLst/>
          </a:prstGeom>
          <a:noFill/>
        </p:spPr>
        <p:txBody>
          <a:bodyPr wrap="square" rtlCol="0">
            <a:spAutoFit/>
          </a:bodyPr>
          <a:lstStyle/>
          <a:p>
            <a:r>
              <a:rPr lang="en-US" dirty="0"/>
              <a:t>Age (Time)</a:t>
            </a:r>
          </a:p>
        </p:txBody>
      </p:sp>
      <p:sp>
        <p:nvSpPr>
          <p:cNvPr id="5" name="Left Brace 4">
            <a:extLst>
              <a:ext uri="{FF2B5EF4-FFF2-40B4-BE49-F238E27FC236}">
                <a16:creationId xmlns:a16="http://schemas.microsoft.com/office/drawing/2014/main" id="{AD59AD80-5698-F5C0-5BFA-CC12066B7B34}"/>
              </a:ext>
            </a:extLst>
          </p:cNvPr>
          <p:cNvSpPr/>
          <p:nvPr/>
        </p:nvSpPr>
        <p:spPr>
          <a:xfrm rot="5400000">
            <a:off x="5822684" y="-25368"/>
            <a:ext cx="879418" cy="1810651"/>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DADC70FD-7880-0AF4-B126-2D83C581A343}"/>
              </a:ext>
            </a:extLst>
          </p:cNvPr>
          <p:cNvSpPr txBox="1"/>
          <p:nvPr/>
        </p:nvSpPr>
        <p:spPr>
          <a:xfrm>
            <a:off x="10179293" y="643467"/>
            <a:ext cx="1589557" cy="646331"/>
          </a:xfrm>
          <a:prstGeom prst="rect">
            <a:avLst/>
          </a:prstGeom>
          <a:noFill/>
        </p:spPr>
        <p:txBody>
          <a:bodyPr wrap="square" lIns="91440" tIns="45720" rIns="91440" bIns="45720" rtlCol="0" anchor="t">
            <a:spAutoFit/>
          </a:bodyPr>
          <a:lstStyle/>
          <a:p>
            <a:r>
              <a:rPr lang="en-US" dirty="0"/>
              <a:t>Carbon isotope values</a:t>
            </a:r>
          </a:p>
        </p:txBody>
      </p:sp>
      <p:cxnSp>
        <p:nvCxnSpPr>
          <p:cNvPr id="8" name="Straight Arrow Connector 7">
            <a:extLst>
              <a:ext uri="{FF2B5EF4-FFF2-40B4-BE49-F238E27FC236}">
                <a16:creationId xmlns:a16="http://schemas.microsoft.com/office/drawing/2014/main" id="{3A4E750F-2BBE-0937-DC32-2A13676BDC67}"/>
              </a:ext>
            </a:extLst>
          </p:cNvPr>
          <p:cNvCxnSpPr>
            <a:cxnSpLocks/>
            <a:stCxn id="33" idx="1"/>
          </p:cNvCxnSpPr>
          <p:nvPr/>
        </p:nvCxnSpPr>
        <p:spPr>
          <a:xfrm flipH="1">
            <a:off x="9631048" y="966633"/>
            <a:ext cx="548245" cy="17754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485CD88B-D64F-2D5C-AA64-818776394AC0}"/>
              </a:ext>
            </a:extLst>
          </p:cNvPr>
          <p:cNvCxnSpPr>
            <a:cxnSpLocks/>
            <a:stCxn id="33" idx="1"/>
          </p:cNvCxnSpPr>
          <p:nvPr/>
        </p:nvCxnSpPr>
        <p:spPr>
          <a:xfrm flipH="1">
            <a:off x="9486061" y="966633"/>
            <a:ext cx="693232" cy="53593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5409135"/>
      </p:ext>
    </p:extLst>
  </p:cSld>
  <p:clrMapOvr>
    <a:masterClrMapping/>
  </p:clrMapOvr>
  <mc:AlternateContent xmlns:mc="http://schemas.openxmlformats.org/markup-compatibility/2006" xmlns:p14="http://schemas.microsoft.com/office/powerpoint/2010/main">
    <mc:Choice Requires="p14">
      <p:transition spd="slow" p14:dur="2000" advTm="87855"/>
    </mc:Choice>
    <mc:Fallback xmlns="">
      <p:transition spd="slow" advTm="878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A457F-BDD3-9977-61D5-946FE9E94158}"/>
              </a:ext>
            </a:extLst>
          </p:cNvPr>
          <p:cNvSpPr>
            <a:spLocks noGrp="1"/>
          </p:cNvSpPr>
          <p:nvPr>
            <p:ph type="title"/>
          </p:nvPr>
        </p:nvSpPr>
        <p:spPr>
          <a:xfrm>
            <a:off x="643467" y="643467"/>
            <a:ext cx="3363974" cy="1728044"/>
          </a:xfrm>
          <a:noFill/>
          <a:ln>
            <a:solidFill>
              <a:schemeClr val="bg1"/>
            </a:solidFill>
          </a:ln>
        </p:spPr>
        <p:txBody>
          <a:bodyPr vert="horz" wrap="square" lIns="274320" tIns="182880" rIns="274320" bIns="182880" rtlCol="0" anchorCtr="1">
            <a:normAutofit/>
          </a:bodyPr>
          <a:lstStyle/>
          <a:p>
            <a:r>
              <a:rPr lang="en-US" dirty="0">
                <a:solidFill>
                  <a:schemeClr val="bg1"/>
                </a:solidFill>
              </a:rPr>
              <a:t>Reading carbon curves</a:t>
            </a:r>
          </a:p>
        </p:txBody>
      </p:sp>
      <p:sp>
        <p:nvSpPr>
          <p:cNvPr id="16" name="Content Placeholder 15">
            <a:extLst>
              <a:ext uri="{FF2B5EF4-FFF2-40B4-BE49-F238E27FC236}">
                <a16:creationId xmlns:a16="http://schemas.microsoft.com/office/drawing/2014/main" id="{920DB6CF-9903-E185-10E5-A4A4140FD9E5}"/>
              </a:ext>
            </a:extLst>
          </p:cNvPr>
          <p:cNvSpPr>
            <a:spLocks noGrp="1"/>
          </p:cNvSpPr>
          <p:nvPr>
            <p:ph idx="1"/>
          </p:nvPr>
        </p:nvSpPr>
        <p:spPr>
          <a:xfrm>
            <a:off x="643468" y="2638044"/>
            <a:ext cx="3363974" cy="3415622"/>
          </a:xfrm>
        </p:spPr>
        <p:txBody>
          <a:bodyPr>
            <a:normAutofit/>
          </a:bodyPr>
          <a:lstStyle/>
          <a:p>
            <a:r>
              <a:rPr lang="en-US" dirty="0">
                <a:solidFill>
                  <a:schemeClr val="bg1"/>
                </a:solidFill>
              </a:rPr>
              <a:t>Carbon values are expressed as a continuous curve through time</a:t>
            </a:r>
          </a:p>
          <a:p>
            <a:r>
              <a:rPr lang="en-US" dirty="0">
                <a:solidFill>
                  <a:schemeClr val="bg1"/>
                </a:solidFill>
              </a:rPr>
              <a:t>We are looking for excursions </a:t>
            </a:r>
          </a:p>
          <a:p>
            <a:pPr lvl="1"/>
            <a:r>
              <a:rPr lang="en-US" dirty="0">
                <a:solidFill>
                  <a:schemeClr val="bg1"/>
                </a:solidFill>
              </a:rPr>
              <a:t>substantial deviations (&gt;2‰) in </a:t>
            </a:r>
            <a:r>
              <a:rPr lang="en-US" dirty="0">
                <a:solidFill>
                  <a:schemeClr val="bg1"/>
                </a:solidFill>
                <a:cs typeface="Calibri" panose="020F0502020204030204" pitchFamily="34" charset="0"/>
              </a:rPr>
              <a:t>δ</a:t>
            </a:r>
            <a:r>
              <a:rPr lang="en-US" baseline="30000" dirty="0">
                <a:solidFill>
                  <a:schemeClr val="bg1"/>
                </a:solidFill>
                <a:cs typeface="Calibri" panose="020F0502020204030204" pitchFamily="34" charset="0"/>
              </a:rPr>
              <a:t>13</a:t>
            </a:r>
            <a:r>
              <a:rPr lang="en-US" dirty="0">
                <a:solidFill>
                  <a:schemeClr val="bg1"/>
                </a:solidFill>
                <a:cs typeface="Calibri" panose="020F0502020204030204" pitchFamily="34" charset="0"/>
              </a:rPr>
              <a:t>C from the base level</a:t>
            </a:r>
          </a:p>
          <a:p>
            <a:r>
              <a:rPr lang="en-US" dirty="0">
                <a:solidFill>
                  <a:schemeClr val="bg1"/>
                </a:solidFill>
                <a:cs typeface="Calibri" panose="020F0502020204030204" pitchFamily="34" charset="0"/>
              </a:rPr>
              <a:t>Excursions can be + or – and reflect carbon cycle perturbations (e.g., volcanism)</a:t>
            </a:r>
            <a:endParaRPr lang="en-US" dirty="0">
              <a:solidFill>
                <a:schemeClr val="bg1"/>
              </a:solidFill>
            </a:endParaRPr>
          </a:p>
        </p:txBody>
      </p:sp>
      <p:sp>
        <p:nvSpPr>
          <p:cNvPr id="36" name="Rectangle 35">
            <a:extLst>
              <a:ext uri="{FF2B5EF4-FFF2-40B4-BE49-F238E27FC236}">
                <a16:creationId xmlns:a16="http://schemas.microsoft.com/office/drawing/2014/main" id="{6673D046-EAD4-D503-D352-847123D69628}"/>
              </a:ext>
            </a:extLst>
          </p:cNvPr>
          <p:cNvSpPr/>
          <p:nvPr/>
        </p:nvSpPr>
        <p:spPr>
          <a:xfrm>
            <a:off x="9810779" y="26761"/>
            <a:ext cx="1142971" cy="6804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5ADAF4F-4E28-9ACE-291F-0768F4AC08F3}"/>
              </a:ext>
            </a:extLst>
          </p:cNvPr>
          <p:cNvGrpSpPr/>
          <p:nvPr/>
        </p:nvGrpSpPr>
        <p:grpSpPr>
          <a:xfrm>
            <a:off x="5209647" y="26761"/>
            <a:ext cx="4610185" cy="6831239"/>
            <a:chOff x="4916032" y="11556"/>
            <a:chExt cx="4610185" cy="6831239"/>
          </a:xfrm>
        </p:grpSpPr>
        <p:pic>
          <p:nvPicPr>
            <p:cNvPr id="24" name="Picture 23">
              <a:extLst>
                <a:ext uri="{FF2B5EF4-FFF2-40B4-BE49-F238E27FC236}">
                  <a16:creationId xmlns:a16="http://schemas.microsoft.com/office/drawing/2014/main" id="{2A2BDEFE-DE67-694E-1FE1-A6E3C1E6110D}"/>
                </a:ext>
              </a:extLst>
            </p:cNvPr>
            <p:cNvPicPr>
              <a:picLocks noChangeAspect="1"/>
            </p:cNvPicPr>
            <p:nvPr/>
          </p:nvPicPr>
          <p:blipFill>
            <a:blip r:embed="rId3"/>
            <a:stretch>
              <a:fillRect/>
            </a:stretch>
          </p:blipFill>
          <p:spPr>
            <a:xfrm>
              <a:off x="4916032" y="11556"/>
              <a:ext cx="4610185" cy="6831239"/>
            </a:xfrm>
            <a:prstGeom prst="rect">
              <a:avLst/>
            </a:prstGeom>
          </p:spPr>
        </p:pic>
        <p:sp>
          <p:nvSpPr>
            <p:cNvPr id="25" name="Rectangle 24">
              <a:extLst>
                <a:ext uri="{FF2B5EF4-FFF2-40B4-BE49-F238E27FC236}">
                  <a16:creationId xmlns:a16="http://schemas.microsoft.com/office/drawing/2014/main" id="{C7ECA30F-53A7-A09E-821D-5D1320CDF523}"/>
                </a:ext>
              </a:extLst>
            </p:cNvPr>
            <p:cNvSpPr/>
            <p:nvPr/>
          </p:nvSpPr>
          <p:spPr>
            <a:xfrm>
              <a:off x="9107790" y="1638677"/>
              <a:ext cx="409374" cy="45448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ED058740-5713-A020-9674-F9852A0CB521}"/>
                </a:ext>
              </a:extLst>
            </p:cNvPr>
            <p:cNvSpPr/>
            <p:nvPr/>
          </p:nvSpPr>
          <p:spPr>
            <a:xfrm>
              <a:off x="9107790" y="787651"/>
              <a:ext cx="409374" cy="3078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4495E851-059D-9AB3-7BD7-98B0C134CC78}"/>
                </a:ext>
              </a:extLst>
            </p:cNvPr>
            <p:cNvSpPr/>
            <p:nvPr/>
          </p:nvSpPr>
          <p:spPr>
            <a:xfrm>
              <a:off x="8274867" y="2371511"/>
              <a:ext cx="928817" cy="388887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C6316443-2FD1-0F34-5655-96FD2B6CFEBE}"/>
                </a:ext>
              </a:extLst>
            </p:cNvPr>
            <p:cNvSpPr/>
            <p:nvPr/>
          </p:nvSpPr>
          <p:spPr>
            <a:xfrm>
              <a:off x="8591739" y="1511431"/>
              <a:ext cx="556910" cy="3078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2AEEC1D0-BEA9-928B-68B7-17D491653329}"/>
                </a:ext>
              </a:extLst>
            </p:cNvPr>
            <p:cNvSpPr/>
            <p:nvPr/>
          </p:nvSpPr>
          <p:spPr>
            <a:xfrm>
              <a:off x="7935801" y="2396703"/>
              <a:ext cx="409374" cy="9107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aseline="-25000" dirty="0"/>
            </a:p>
          </p:txBody>
        </p:sp>
      </p:grpSp>
      <p:cxnSp>
        <p:nvCxnSpPr>
          <p:cNvPr id="17" name="Straight Arrow Connector 16">
            <a:extLst>
              <a:ext uri="{FF2B5EF4-FFF2-40B4-BE49-F238E27FC236}">
                <a16:creationId xmlns:a16="http://schemas.microsoft.com/office/drawing/2014/main" id="{A6DDF28D-1CEF-E843-5374-3BA12BAF911C}"/>
              </a:ext>
            </a:extLst>
          </p:cNvPr>
          <p:cNvCxnSpPr>
            <a:cxnSpLocks/>
          </p:cNvCxnSpPr>
          <p:nvPr/>
        </p:nvCxnSpPr>
        <p:spPr>
          <a:xfrm flipH="1">
            <a:off x="8229416" y="5836740"/>
            <a:ext cx="117198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E2EC6A32-8CF6-AEC3-B140-E66D521F393F}"/>
              </a:ext>
            </a:extLst>
          </p:cNvPr>
          <p:cNvCxnSpPr>
            <a:cxnSpLocks/>
          </p:cNvCxnSpPr>
          <p:nvPr/>
        </p:nvCxnSpPr>
        <p:spPr>
          <a:xfrm flipH="1">
            <a:off x="8568482" y="4204585"/>
            <a:ext cx="117198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6C4B18E0-9D31-8949-6BA9-FE6366494D30}"/>
              </a:ext>
            </a:extLst>
          </p:cNvPr>
          <p:cNvCxnSpPr>
            <a:cxnSpLocks/>
          </p:cNvCxnSpPr>
          <p:nvPr/>
        </p:nvCxnSpPr>
        <p:spPr>
          <a:xfrm flipH="1">
            <a:off x="9442264" y="2066069"/>
            <a:ext cx="117198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936D61F2-F971-A54C-0E4F-5DADE1AE280F}"/>
              </a:ext>
            </a:extLst>
          </p:cNvPr>
          <p:cNvSpPr txBox="1"/>
          <p:nvPr/>
        </p:nvSpPr>
        <p:spPr>
          <a:xfrm>
            <a:off x="8259495" y="5522109"/>
            <a:ext cx="1511487" cy="369332"/>
          </a:xfrm>
          <a:prstGeom prst="rect">
            <a:avLst/>
          </a:prstGeom>
          <a:noFill/>
        </p:spPr>
        <p:txBody>
          <a:bodyPr wrap="square" rtlCol="0">
            <a:spAutoFit/>
          </a:bodyPr>
          <a:lstStyle/>
          <a:p>
            <a:r>
              <a:rPr lang="en-US" dirty="0"/>
              <a:t>- excursion</a:t>
            </a:r>
          </a:p>
        </p:txBody>
      </p:sp>
      <p:sp>
        <p:nvSpPr>
          <p:cNvPr id="22" name="TextBox 21">
            <a:extLst>
              <a:ext uri="{FF2B5EF4-FFF2-40B4-BE49-F238E27FC236}">
                <a16:creationId xmlns:a16="http://schemas.microsoft.com/office/drawing/2014/main" id="{0115530F-6447-5C37-2353-397D799F5DA5}"/>
              </a:ext>
            </a:extLst>
          </p:cNvPr>
          <p:cNvSpPr txBox="1"/>
          <p:nvPr/>
        </p:nvSpPr>
        <p:spPr>
          <a:xfrm>
            <a:off x="8603159" y="3891936"/>
            <a:ext cx="1511487" cy="369332"/>
          </a:xfrm>
          <a:prstGeom prst="rect">
            <a:avLst/>
          </a:prstGeom>
          <a:noFill/>
        </p:spPr>
        <p:txBody>
          <a:bodyPr wrap="square" rtlCol="0">
            <a:spAutoFit/>
          </a:bodyPr>
          <a:lstStyle/>
          <a:p>
            <a:r>
              <a:rPr lang="en-US" dirty="0"/>
              <a:t>- excursion</a:t>
            </a:r>
          </a:p>
        </p:txBody>
      </p:sp>
      <p:sp>
        <p:nvSpPr>
          <p:cNvPr id="23" name="TextBox 22">
            <a:extLst>
              <a:ext uri="{FF2B5EF4-FFF2-40B4-BE49-F238E27FC236}">
                <a16:creationId xmlns:a16="http://schemas.microsoft.com/office/drawing/2014/main" id="{95E3A82D-7C53-E43A-9939-21D9A03BEFBD}"/>
              </a:ext>
            </a:extLst>
          </p:cNvPr>
          <p:cNvSpPr txBox="1"/>
          <p:nvPr/>
        </p:nvSpPr>
        <p:spPr>
          <a:xfrm>
            <a:off x="9412768" y="1750289"/>
            <a:ext cx="1511487" cy="369332"/>
          </a:xfrm>
          <a:prstGeom prst="rect">
            <a:avLst/>
          </a:prstGeom>
          <a:noFill/>
        </p:spPr>
        <p:txBody>
          <a:bodyPr wrap="square" rtlCol="0">
            <a:spAutoFit/>
          </a:bodyPr>
          <a:lstStyle/>
          <a:p>
            <a:r>
              <a:rPr lang="en-US" dirty="0"/>
              <a:t>+ excursion</a:t>
            </a:r>
          </a:p>
        </p:txBody>
      </p:sp>
      <p:cxnSp>
        <p:nvCxnSpPr>
          <p:cNvPr id="8" name="Straight Connector 7">
            <a:extLst>
              <a:ext uri="{FF2B5EF4-FFF2-40B4-BE49-F238E27FC236}">
                <a16:creationId xmlns:a16="http://schemas.microsoft.com/office/drawing/2014/main" id="{E82A7A3E-0EB1-547D-33A3-88396BDDEB84}"/>
              </a:ext>
            </a:extLst>
          </p:cNvPr>
          <p:cNvCxnSpPr>
            <a:cxnSpLocks/>
          </p:cNvCxnSpPr>
          <p:nvPr/>
        </p:nvCxnSpPr>
        <p:spPr>
          <a:xfrm flipV="1">
            <a:off x="8185172" y="1169666"/>
            <a:ext cx="0" cy="5260631"/>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33" name="TextBox 32">
            <a:extLst>
              <a:ext uri="{FF2B5EF4-FFF2-40B4-BE49-F238E27FC236}">
                <a16:creationId xmlns:a16="http://schemas.microsoft.com/office/drawing/2014/main" id="{6EFA26EC-4A30-12E0-8C77-59BC3618BF5F}"/>
              </a:ext>
            </a:extLst>
          </p:cNvPr>
          <p:cNvSpPr txBox="1"/>
          <p:nvPr/>
        </p:nvSpPr>
        <p:spPr>
          <a:xfrm>
            <a:off x="8897973" y="1458248"/>
            <a:ext cx="1511487" cy="369332"/>
          </a:xfrm>
          <a:prstGeom prst="rect">
            <a:avLst/>
          </a:prstGeom>
          <a:noFill/>
        </p:spPr>
        <p:txBody>
          <a:bodyPr wrap="square" rtlCol="0">
            <a:spAutoFit/>
          </a:bodyPr>
          <a:lstStyle/>
          <a:p>
            <a:r>
              <a:rPr lang="en-US" dirty="0"/>
              <a:t>+ excursion</a:t>
            </a:r>
          </a:p>
        </p:txBody>
      </p:sp>
      <p:cxnSp>
        <p:nvCxnSpPr>
          <p:cNvPr id="34" name="Straight Arrow Connector 33">
            <a:extLst>
              <a:ext uri="{FF2B5EF4-FFF2-40B4-BE49-F238E27FC236}">
                <a16:creationId xmlns:a16="http://schemas.microsoft.com/office/drawing/2014/main" id="{5D5E9E47-EBE2-D1C4-498B-F3B1305FD38A}"/>
              </a:ext>
            </a:extLst>
          </p:cNvPr>
          <p:cNvCxnSpPr>
            <a:cxnSpLocks/>
          </p:cNvCxnSpPr>
          <p:nvPr/>
        </p:nvCxnSpPr>
        <p:spPr>
          <a:xfrm flipH="1">
            <a:off x="8927469" y="1774798"/>
            <a:ext cx="117198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Straight Connector 34">
            <a:extLst>
              <a:ext uri="{FF2B5EF4-FFF2-40B4-BE49-F238E27FC236}">
                <a16:creationId xmlns:a16="http://schemas.microsoft.com/office/drawing/2014/main" id="{46509A50-766B-531B-BD3C-2F564DA1135E}"/>
              </a:ext>
            </a:extLst>
          </p:cNvPr>
          <p:cNvCxnSpPr>
            <a:cxnSpLocks/>
          </p:cNvCxnSpPr>
          <p:nvPr/>
        </p:nvCxnSpPr>
        <p:spPr>
          <a:xfrm flipH="1" flipV="1">
            <a:off x="7728155" y="802856"/>
            <a:ext cx="457017" cy="366810"/>
          </a:xfrm>
          <a:prstGeom prst="line">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TextBox 36">
            <a:extLst>
              <a:ext uri="{FF2B5EF4-FFF2-40B4-BE49-F238E27FC236}">
                <a16:creationId xmlns:a16="http://schemas.microsoft.com/office/drawing/2014/main" id="{FF2E3A00-1905-20A1-333B-40F942BAAD94}"/>
              </a:ext>
            </a:extLst>
          </p:cNvPr>
          <p:cNvSpPr txBox="1"/>
          <p:nvPr/>
        </p:nvSpPr>
        <p:spPr>
          <a:xfrm>
            <a:off x="7194869" y="493053"/>
            <a:ext cx="1511487" cy="369332"/>
          </a:xfrm>
          <a:prstGeom prst="rect">
            <a:avLst/>
          </a:prstGeom>
          <a:noFill/>
        </p:spPr>
        <p:txBody>
          <a:bodyPr wrap="square" rtlCol="0">
            <a:spAutoFit/>
          </a:bodyPr>
          <a:lstStyle/>
          <a:p>
            <a:r>
              <a:rPr lang="en-US" dirty="0"/>
              <a:t>Base level</a:t>
            </a:r>
          </a:p>
        </p:txBody>
      </p:sp>
    </p:spTree>
    <p:extLst>
      <p:ext uri="{BB962C8B-B14F-4D97-AF65-F5344CB8AC3E}">
        <p14:creationId xmlns:p14="http://schemas.microsoft.com/office/powerpoint/2010/main" val="143098926"/>
      </p:ext>
    </p:extLst>
  </p:cSld>
  <p:clrMapOvr>
    <a:masterClrMapping/>
  </p:clrMapOvr>
  <mc:AlternateContent xmlns:mc="http://schemas.openxmlformats.org/markup-compatibility/2006" xmlns:p14="http://schemas.microsoft.com/office/powerpoint/2010/main">
    <mc:Choice Requires="p14">
      <p:transition spd="slow" p14:dur="2000" advTm="57742"/>
    </mc:Choice>
    <mc:Fallback xmlns="">
      <p:transition spd="slow" advTm="5774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A457F-BDD3-9977-61D5-946FE9E94158}"/>
              </a:ext>
            </a:extLst>
          </p:cNvPr>
          <p:cNvSpPr>
            <a:spLocks noGrp="1"/>
          </p:cNvSpPr>
          <p:nvPr>
            <p:ph type="title"/>
          </p:nvPr>
        </p:nvSpPr>
        <p:spPr>
          <a:xfrm>
            <a:off x="643467" y="643467"/>
            <a:ext cx="3363974" cy="1728044"/>
          </a:xfrm>
          <a:noFill/>
          <a:ln>
            <a:solidFill>
              <a:schemeClr val="bg1"/>
            </a:solidFill>
          </a:ln>
        </p:spPr>
        <p:txBody>
          <a:bodyPr vert="horz" wrap="square" lIns="274320" tIns="182880" rIns="274320" bIns="182880" rtlCol="0" anchorCtr="1">
            <a:normAutofit/>
          </a:bodyPr>
          <a:lstStyle/>
          <a:p>
            <a:r>
              <a:rPr lang="en-US" dirty="0">
                <a:solidFill>
                  <a:schemeClr val="bg1"/>
                </a:solidFill>
              </a:rPr>
              <a:t>Evidence for</a:t>
            </a:r>
            <a:br>
              <a:rPr lang="en-US" dirty="0">
                <a:solidFill>
                  <a:schemeClr val="bg1"/>
                </a:solidFill>
              </a:rPr>
            </a:br>
            <a:r>
              <a:rPr lang="en-US" dirty="0">
                <a:solidFill>
                  <a:schemeClr val="bg1"/>
                </a:solidFill>
              </a:rPr>
              <a:t>CAMP Volcanism</a:t>
            </a:r>
          </a:p>
        </p:txBody>
      </p:sp>
      <p:sp>
        <p:nvSpPr>
          <p:cNvPr id="16" name="Content Placeholder 15">
            <a:extLst>
              <a:ext uri="{FF2B5EF4-FFF2-40B4-BE49-F238E27FC236}">
                <a16:creationId xmlns:a16="http://schemas.microsoft.com/office/drawing/2014/main" id="{920DB6CF-9903-E185-10E5-A4A4140FD9E5}"/>
              </a:ext>
            </a:extLst>
          </p:cNvPr>
          <p:cNvSpPr>
            <a:spLocks noGrp="1"/>
          </p:cNvSpPr>
          <p:nvPr>
            <p:ph idx="1"/>
          </p:nvPr>
        </p:nvSpPr>
        <p:spPr>
          <a:xfrm>
            <a:off x="643468" y="2638044"/>
            <a:ext cx="3363974" cy="3415622"/>
          </a:xfrm>
        </p:spPr>
        <p:txBody>
          <a:bodyPr>
            <a:normAutofit fontScale="92500" lnSpcReduction="20000"/>
          </a:bodyPr>
          <a:lstStyle/>
          <a:p>
            <a:r>
              <a:rPr lang="en-US" dirty="0">
                <a:solidFill>
                  <a:schemeClr val="bg1"/>
                </a:solidFill>
              </a:rPr>
              <a:t>New York Canyon, NV, USA</a:t>
            </a:r>
          </a:p>
          <a:p>
            <a:r>
              <a:rPr lang="en-US" dirty="0">
                <a:solidFill>
                  <a:schemeClr val="bg1"/>
                </a:solidFill>
              </a:rPr>
              <a:t>Base level </a:t>
            </a:r>
            <a:r>
              <a:rPr lang="en-US" dirty="0">
                <a:solidFill>
                  <a:schemeClr val="bg1"/>
                </a:solidFill>
                <a:cs typeface="Calibri" panose="020F0502020204030204" pitchFamily="34" charset="0"/>
              </a:rPr>
              <a:t>δ</a:t>
            </a:r>
            <a:r>
              <a:rPr lang="en-US" baseline="30000" dirty="0">
                <a:solidFill>
                  <a:schemeClr val="bg1"/>
                </a:solidFill>
                <a:cs typeface="Calibri" panose="020F0502020204030204" pitchFamily="34" charset="0"/>
              </a:rPr>
              <a:t>13</a:t>
            </a:r>
            <a:r>
              <a:rPr lang="en-US" dirty="0">
                <a:solidFill>
                  <a:schemeClr val="bg1"/>
                </a:solidFill>
                <a:cs typeface="Calibri" panose="020F0502020204030204" pitchFamily="34" charset="0"/>
              </a:rPr>
              <a:t>C</a:t>
            </a:r>
          </a:p>
          <a:p>
            <a:pPr lvl="1"/>
            <a:r>
              <a:rPr lang="en-US" dirty="0">
                <a:solidFill>
                  <a:schemeClr val="bg1"/>
                </a:solidFill>
                <a:cs typeface="Calibri" panose="020F0502020204030204" pitchFamily="34" charset="0"/>
              </a:rPr>
              <a:t>Average δ</a:t>
            </a:r>
            <a:r>
              <a:rPr lang="en-US" baseline="30000" dirty="0">
                <a:solidFill>
                  <a:schemeClr val="bg1"/>
                </a:solidFill>
                <a:cs typeface="Calibri" panose="020F0502020204030204" pitchFamily="34" charset="0"/>
              </a:rPr>
              <a:t>13</a:t>
            </a:r>
            <a:r>
              <a:rPr lang="en-US" dirty="0">
                <a:solidFill>
                  <a:schemeClr val="bg1"/>
                </a:solidFill>
                <a:cs typeface="Calibri" panose="020F0502020204030204" pitchFamily="34" charset="0"/>
              </a:rPr>
              <a:t>C for C3 plants</a:t>
            </a:r>
          </a:p>
          <a:p>
            <a:pPr lvl="1"/>
            <a:r>
              <a:rPr lang="en-US" dirty="0">
                <a:solidFill>
                  <a:schemeClr val="bg1"/>
                </a:solidFill>
                <a:cs typeface="Calibri" panose="020F0502020204030204" pitchFamily="34" charset="0"/>
              </a:rPr>
              <a:t>-27.5</a:t>
            </a:r>
            <a:r>
              <a:rPr lang="en-US" dirty="0">
                <a:solidFill>
                  <a:schemeClr val="bg1"/>
                </a:solidFill>
              </a:rPr>
              <a:t>‰</a:t>
            </a:r>
            <a:endParaRPr lang="en-US" dirty="0">
              <a:solidFill>
                <a:schemeClr val="bg1"/>
              </a:solidFill>
              <a:cs typeface="Calibri" panose="020F0502020204030204" pitchFamily="34" charset="0"/>
            </a:endParaRPr>
          </a:p>
          <a:p>
            <a:r>
              <a:rPr lang="en-US" dirty="0">
                <a:solidFill>
                  <a:schemeClr val="bg1"/>
                </a:solidFill>
                <a:cs typeface="Calibri" panose="020F0502020204030204" pitchFamily="34" charset="0"/>
              </a:rPr>
              <a:t>CAMP δ</a:t>
            </a:r>
            <a:r>
              <a:rPr lang="en-US" baseline="30000" dirty="0">
                <a:solidFill>
                  <a:schemeClr val="bg1"/>
                </a:solidFill>
                <a:cs typeface="Calibri" panose="020F0502020204030204" pitchFamily="34" charset="0"/>
              </a:rPr>
              <a:t>13</a:t>
            </a:r>
            <a:r>
              <a:rPr lang="en-US" dirty="0">
                <a:solidFill>
                  <a:schemeClr val="bg1"/>
                </a:solidFill>
                <a:cs typeface="Calibri" panose="020F0502020204030204" pitchFamily="34" charset="0"/>
              </a:rPr>
              <a:t>C</a:t>
            </a:r>
          </a:p>
          <a:p>
            <a:pPr lvl="1"/>
            <a:r>
              <a:rPr lang="en-US" dirty="0">
                <a:solidFill>
                  <a:schemeClr val="bg1"/>
                </a:solidFill>
                <a:cs typeface="Calibri" panose="020F0502020204030204" pitchFamily="34" charset="0"/>
              </a:rPr>
              <a:t>-6 to -2</a:t>
            </a:r>
            <a:r>
              <a:rPr lang="en-US" dirty="0">
                <a:solidFill>
                  <a:schemeClr val="bg1"/>
                </a:solidFill>
              </a:rPr>
              <a:t>‰</a:t>
            </a:r>
            <a:r>
              <a:rPr lang="en-US" dirty="0">
                <a:solidFill>
                  <a:schemeClr val="bg1"/>
                </a:solidFill>
                <a:cs typeface="Calibri" panose="020F0502020204030204" pitchFamily="34" charset="0"/>
              </a:rPr>
              <a:t> spike</a:t>
            </a:r>
          </a:p>
          <a:p>
            <a:pPr lvl="1"/>
            <a:r>
              <a:rPr lang="en-US" dirty="0">
                <a:solidFill>
                  <a:schemeClr val="bg1"/>
                </a:solidFill>
                <a:cs typeface="Calibri" panose="020F0502020204030204" pitchFamily="34" charset="0"/>
              </a:rPr>
              <a:t>More negative values</a:t>
            </a:r>
          </a:p>
          <a:p>
            <a:pPr lvl="1"/>
            <a:r>
              <a:rPr lang="en-US" dirty="0">
                <a:solidFill>
                  <a:schemeClr val="bg1"/>
                </a:solidFill>
                <a:cs typeface="Calibri" panose="020F0502020204030204" pitchFamily="34" charset="0"/>
              </a:rPr>
              <a:t>Lasts 600,000 years</a:t>
            </a:r>
          </a:p>
          <a:p>
            <a:r>
              <a:rPr lang="en-US" dirty="0">
                <a:solidFill>
                  <a:schemeClr val="bg1"/>
                </a:solidFill>
                <a:cs typeface="Calibri" panose="020F0502020204030204" pitchFamily="34" charset="0"/>
              </a:rPr>
              <a:t>Post-CAMP δ</a:t>
            </a:r>
            <a:r>
              <a:rPr lang="en-US" baseline="30000" dirty="0">
                <a:solidFill>
                  <a:schemeClr val="bg1"/>
                </a:solidFill>
                <a:cs typeface="Calibri" panose="020F0502020204030204" pitchFamily="34" charset="0"/>
              </a:rPr>
              <a:t>13</a:t>
            </a:r>
            <a:r>
              <a:rPr lang="en-US" dirty="0">
                <a:solidFill>
                  <a:schemeClr val="bg1"/>
                </a:solidFill>
                <a:cs typeface="Calibri" panose="020F0502020204030204" pitchFamily="34" charset="0"/>
              </a:rPr>
              <a:t>C</a:t>
            </a:r>
          </a:p>
          <a:p>
            <a:pPr lvl="1"/>
            <a:r>
              <a:rPr lang="en-US" dirty="0">
                <a:solidFill>
                  <a:schemeClr val="bg1"/>
                </a:solidFill>
                <a:cs typeface="Calibri" panose="020F0502020204030204" pitchFamily="34" charset="0"/>
              </a:rPr>
              <a:t>More + values at first, then going back to equilibrium</a:t>
            </a:r>
            <a:endParaRPr lang="en-US" dirty="0">
              <a:solidFill>
                <a:schemeClr val="bg1"/>
              </a:solidFill>
            </a:endParaRPr>
          </a:p>
        </p:txBody>
      </p:sp>
      <p:sp>
        <p:nvSpPr>
          <p:cNvPr id="36" name="Rectangle 35">
            <a:extLst>
              <a:ext uri="{FF2B5EF4-FFF2-40B4-BE49-F238E27FC236}">
                <a16:creationId xmlns:a16="http://schemas.microsoft.com/office/drawing/2014/main" id="{6673D046-EAD4-D503-D352-847123D69628}"/>
              </a:ext>
            </a:extLst>
          </p:cNvPr>
          <p:cNvSpPr/>
          <p:nvPr/>
        </p:nvSpPr>
        <p:spPr>
          <a:xfrm>
            <a:off x="9810779" y="26761"/>
            <a:ext cx="1142971" cy="6804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5ADAF4F-4E28-9ACE-291F-0768F4AC08F3}"/>
              </a:ext>
            </a:extLst>
          </p:cNvPr>
          <p:cNvGrpSpPr/>
          <p:nvPr/>
        </p:nvGrpSpPr>
        <p:grpSpPr>
          <a:xfrm>
            <a:off x="5209647" y="26761"/>
            <a:ext cx="4610185" cy="6831239"/>
            <a:chOff x="4916032" y="11556"/>
            <a:chExt cx="4610185" cy="6831239"/>
          </a:xfrm>
        </p:grpSpPr>
        <p:pic>
          <p:nvPicPr>
            <p:cNvPr id="24" name="Picture 23">
              <a:extLst>
                <a:ext uri="{FF2B5EF4-FFF2-40B4-BE49-F238E27FC236}">
                  <a16:creationId xmlns:a16="http://schemas.microsoft.com/office/drawing/2014/main" id="{2A2BDEFE-DE67-694E-1FE1-A6E3C1E6110D}"/>
                </a:ext>
              </a:extLst>
            </p:cNvPr>
            <p:cNvPicPr>
              <a:picLocks noChangeAspect="1"/>
            </p:cNvPicPr>
            <p:nvPr/>
          </p:nvPicPr>
          <p:blipFill>
            <a:blip r:embed="rId3"/>
            <a:stretch>
              <a:fillRect/>
            </a:stretch>
          </p:blipFill>
          <p:spPr>
            <a:xfrm>
              <a:off x="4916032" y="11556"/>
              <a:ext cx="4610185" cy="6831239"/>
            </a:xfrm>
            <a:prstGeom prst="rect">
              <a:avLst/>
            </a:prstGeom>
          </p:spPr>
        </p:pic>
        <p:sp>
          <p:nvSpPr>
            <p:cNvPr id="25" name="Rectangle 24">
              <a:extLst>
                <a:ext uri="{FF2B5EF4-FFF2-40B4-BE49-F238E27FC236}">
                  <a16:creationId xmlns:a16="http://schemas.microsoft.com/office/drawing/2014/main" id="{C7ECA30F-53A7-A09E-821D-5D1320CDF523}"/>
                </a:ext>
              </a:extLst>
            </p:cNvPr>
            <p:cNvSpPr/>
            <p:nvPr/>
          </p:nvSpPr>
          <p:spPr>
            <a:xfrm>
              <a:off x="9107790" y="1638677"/>
              <a:ext cx="409374" cy="45448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ED058740-5713-A020-9674-F9852A0CB521}"/>
                </a:ext>
              </a:extLst>
            </p:cNvPr>
            <p:cNvSpPr/>
            <p:nvPr/>
          </p:nvSpPr>
          <p:spPr>
            <a:xfrm>
              <a:off x="9107790" y="787651"/>
              <a:ext cx="409374" cy="3078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4495E851-059D-9AB3-7BD7-98B0C134CC78}"/>
                </a:ext>
              </a:extLst>
            </p:cNvPr>
            <p:cNvSpPr/>
            <p:nvPr/>
          </p:nvSpPr>
          <p:spPr>
            <a:xfrm>
              <a:off x="8274867" y="2371511"/>
              <a:ext cx="928817" cy="388887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C6316443-2FD1-0F34-5655-96FD2B6CFEBE}"/>
                </a:ext>
              </a:extLst>
            </p:cNvPr>
            <p:cNvSpPr/>
            <p:nvPr/>
          </p:nvSpPr>
          <p:spPr>
            <a:xfrm>
              <a:off x="8591739" y="1511431"/>
              <a:ext cx="556910" cy="3078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2AEEC1D0-BEA9-928B-68B7-17D491653329}"/>
                </a:ext>
              </a:extLst>
            </p:cNvPr>
            <p:cNvSpPr/>
            <p:nvPr/>
          </p:nvSpPr>
          <p:spPr>
            <a:xfrm>
              <a:off x="7935801" y="2396703"/>
              <a:ext cx="409374" cy="9107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aseline="-25000" dirty="0"/>
            </a:p>
          </p:txBody>
        </p:sp>
      </p:grpSp>
      <p:cxnSp>
        <p:nvCxnSpPr>
          <p:cNvPr id="6" name="Straight Arrow Connector 5">
            <a:extLst>
              <a:ext uri="{FF2B5EF4-FFF2-40B4-BE49-F238E27FC236}">
                <a16:creationId xmlns:a16="http://schemas.microsoft.com/office/drawing/2014/main" id="{6384DF05-C5AF-0E4B-98DF-03678657F23B}"/>
              </a:ext>
            </a:extLst>
          </p:cNvPr>
          <p:cNvCxnSpPr>
            <a:cxnSpLocks/>
          </p:cNvCxnSpPr>
          <p:nvPr/>
        </p:nvCxnSpPr>
        <p:spPr>
          <a:xfrm flipV="1">
            <a:off x="8552824" y="6053666"/>
            <a:ext cx="0" cy="2286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14E07BEF-29D7-4A96-ECE4-B5100B8FB7D5}"/>
              </a:ext>
            </a:extLst>
          </p:cNvPr>
          <p:cNvCxnSpPr>
            <a:cxnSpLocks/>
          </p:cNvCxnSpPr>
          <p:nvPr/>
        </p:nvCxnSpPr>
        <p:spPr>
          <a:xfrm flipV="1">
            <a:off x="8552824" y="4100052"/>
            <a:ext cx="15658" cy="17845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8A7DD1D3-BED9-7339-1393-7B3F45743E05}"/>
              </a:ext>
            </a:extLst>
          </p:cNvPr>
          <p:cNvCxnSpPr>
            <a:cxnSpLocks/>
          </p:cNvCxnSpPr>
          <p:nvPr/>
        </p:nvCxnSpPr>
        <p:spPr>
          <a:xfrm flipV="1">
            <a:off x="8568482" y="1547343"/>
            <a:ext cx="1139686" cy="24347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789E4491-3A06-B5B9-2AB4-0691B43C4F8C}"/>
              </a:ext>
            </a:extLst>
          </p:cNvPr>
          <p:cNvSpPr txBox="1"/>
          <p:nvPr/>
        </p:nvSpPr>
        <p:spPr>
          <a:xfrm>
            <a:off x="8751542" y="5998049"/>
            <a:ext cx="1676403" cy="369332"/>
          </a:xfrm>
          <a:prstGeom prst="rect">
            <a:avLst/>
          </a:prstGeom>
          <a:noFill/>
        </p:spPr>
        <p:txBody>
          <a:bodyPr wrap="square" rtlCol="0">
            <a:spAutoFit/>
          </a:bodyPr>
          <a:lstStyle/>
          <a:p>
            <a:r>
              <a:rPr lang="en-US" dirty="0"/>
              <a:t>Pre-CAMP </a:t>
            </a:r>
            <a:r>
              <a:rPr lang="en-US" dirty="0">
                <a:latin typeface="Calibri" panose="020F0502020204030204" pitchFamily="34" charset="0"/>
                <a:cs typeface="Calibri" panose="020F0502020204030204" pitchFamily="34" charset="0"/>
              </a:rPr>
              <a:t>δ</a:t>
            </a:r>
            <a:r>
              <a:rPr lang="en-US" baseline="30000" dirty="0">
                <a:latin typeface="Calibri" panose="020F0502020204030204" pitchFamily="34" charset="0"/>
                <a:cs typeface="Calibri" panose="020F0502020204030204" pitchFamily="34" charset="0"/>
              </a:rPr>
              <a:t>13</a:t>
            </a:r>
            <a:r>
              <a:rPr lang="en-US" dirty="0">
                <a:latin typeface="Calibri" panose="020F0502020204030204" pitchFamily="34" charset="0"/>
                <a:cs typeface="Calibri" panose="020F0502020204030204" pitchFamily="34" charset="0"/>
              </a:rPr>
              <a:t>C</a:t>
            </a:r>
            <a:r>
              <a:rPr lang="en-US" dirty="0"/>
              <a:t> </a:t>
            </a:r>
          </a:p>
        </p:txBody>
      </p:sp>
      <p:sp>
        <p:nvSpPr>
          <p:cNvPr id="17" name="TextBox 16">
            <a:extLst>
              <a:ext uri="{FF2B5EF4-FFF2-40B4-BE49-F238E27FC236}">
                <a16:creationId xmlns:a16="http://schemas.microsoft.com/office/drawing/2014/main" id="{41DE460A-F610-159E-DD27-48CCE435EA4A}"/>
              </a:ext>
            </a:extLst>
          </p:cNvPr>
          <p:cNvSpPr txBox="1"/>
          <p:nvPr/>
        </p:nvSpPr>
        <p:spPr>
          <a:xfrm>
            <a:off x="8753623" y="4901797"/>
            <a:ext cx="1676403" cy="369332"/>
          </a:xfrm>
          <a:prstGeom prst="rect">
            <a:avLst/>
          </a:prstGeom>
          <a:noFill/>
        </p:spPr>
        <p:txBody>
          <a:bodyPr wrap="square" rtlCol="0">
            <a:spAutoFit/>
          </a:bodyPr>
          <a:lstStyle/>
          <a:p>
            <a:r>
              <a:rPr lang="en-US" dirty="0"/>
              <a:t>CAMP </a:t>
            </a:r>
            <a:r>
              <a:rPr lang="en-US" dirty="0">
                <a:latin typeface="Calibri" panose="020F0502020204030204" pitchFamily="34" charset="0"/>
                <a:cs typeface="Calibri" panose="020F0502020204030204" pitchFamily="34" charset="0"/>
              </a:rPr>
              <a:t>δ</a:t>
            </a:r>
            <a:r>
              <a:rPr lang="en-US" baseline="30000" dirty="0">
                <a:latin typeface="Calibri" panose="020F0502020204030204" pitchFamily="34" charset="0"/>
                <a:cs typeface="Calibri" panose="020F0502020204030204" pitchFamily="34" charset="0"/>
              </a:rPr>
              <a:t>13</a:t>
            </a:r>
            <a:r>
              <a:rPr lang="en-US" dirty="0">
                <a:latin typeface="Calibri" panose="020F0502020204030204" pitchFamily="34" charset="0"/>
                <a:cs typeface="Calibri" panose="020F0502020204030204" pitchFamily="34" charset="0"/>
              </a:rPr>
              <a:t>C</a:t>
            </a:r>
            <a:r>
              <a:rPr lang="en-US" dirty="0"/>
              <a:t> </a:t>
            </a:r>
          </a:p>
        </p:txBody>
      </p:sp>
      <p:sp>
        <p:nvSpPr>
          <p:cNvPr id="18" name="TextBox 17">
            <a:extLst>
              <a:ext uri="{FF2B5EF4-FFF2-40B4-BE49-F238E27FC236}">
                <a16:creationId xmlns:a16="http://schemas.microsoft.com/office/drawing/2014/main" id="{7571E32D-EA6E-D562-9430-1B9197373CDF}"/>
              </a:ext>
            </a:extLst>
          </p:cNvPr>
          <p:cNvSpPr txBox="1"/>
          <p:nvPr/>
        </p:nvSpPr>
        <p:spPr>
          <a:xfrm>
            <a:off x="9134313" y="2924549"/>
            <a:ext cx="1815379" cy="369332"/>
          </a:xfrm>
          <a:prstGeom prst="rect">
            <a:avLst/>
          </a:prstGeom>
          <a:noFill/>
        </p:spPr>
        <p:txBody>
          <a:bodyPr wrap="square" rtlCol="0">
            <a:spAutoFit/>
          </a:bodyPr>
          <a:lstStyle/>
          <a:p>
            <a:r>
              <a:rPr lang="en-US" dirty="0"/>
              <a:t>Post-CAMP </a:t>
            </a:r>
            <a:r>
              <a:rPr lang="en-US" dirty="0">
                <a:latin typeface="Calibri" panose="020F0502020204030204" pitchFamily="34" charset="0"/>
                <a:cs typeface="Calibri" panose="020F0502020204030204" pitchFamily="34" charset="0"/>
              </a:rPr>
              <a:t>δ</a:t>
            </a:r>
            <a:r>
              <a:rPr lang="en-US" baseline="30000" dirty="0">
                <a:latin typeface="Calibri" panose="020F0502020204030204" pitchFamily="34" charset="0"/>
                <a:cs typeface="Calibri" panose="020F0502020204030204" pitchFamily="34" charset="0"/>
              </a:rPr>
              <a:t>13</a:t>
            </a:r>
            <a:r>
              <a:rPr lang="en-US" dirty="0">
                <a:latin typeface="Calibri" panose="020F0502020204030204" pitchFamily="34" charset="0"/>
                <a:cs typeface="Calibri" panose="020F0502020204030204" pitchFamily="34" charset="0"/>
              </a:rPr>
              <a:t>C</a:t>
            </a:r>
            <a:r>
              <a:rPr lang="en-US" dirty="0"/>
              <a:t> </a:t>
            </a:r>
          </a:p>
        </p:txBody>
      </p:sp>
      <p:pic>
        <p:nvPicPr>
          <p:cNvPr id="3" name="Picture 2">
            <a:extLst>
              <a:ext uri="{FF2B5EF4-FFF2-40B4-BE49-F238E27FC236}">
                <a16:creationId xmlns:a16="http://schemas.microsoft.com/office/drawing/2014/main" id="{ADCF30D7-CBB5-6E07-7558-9897CAC784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01405" y="4351940"/>
            <a:ext cx="1530227" cy="1287408"/>
          </a:xfrm>
          <a:prstGeom prst="rect">
            <a:avLst/>
          </a:prstGeom>
        </p:spPr>
      </p:pic>
    </p:spTree>
    <p:extLst>
      <p:ext uri="{BB962C8B-B14F-4D97-AF65-F5344CB8AC3E}">
        <p14:creationId xmlns:p14="http://schemas.microsoft.com/office/powerpoint/2010/main" val="850929457"/>
      </p:ext>
    </p:extLst>
  </p:cSld>
  <p:clrMapOvr>
    <a:masterClrMapping/>
  </p:clrMapOvr>
  <mc:AlternateContent xmlns:mc="http://schemas.openxmlformats.org/markup-compatibility/2006" xmlns:p14="http://schemas.microsoft.com/office/powerpoint/2010/main">
    <mc:Choice Requires="p14">
      <p:transition spd="slow" p14:dur="2000" advTm="58738"/>
    </mc:Choice>
    <mc:Fallback xmlns="">
      <p:transition spd="slow" advTm="5873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249615-4935-A359-9F22-B0F6F2F30199}"/>
              </a:ext>
            </a:extLst>
          </p:cNvPr>
          <p:cNvSpPr>
            <a:spLocks noGrp="1"/>
          </p:cNvSpPr>
          <p:nvPr>
            <p:ph type="title"/>
          </p:nvPr>
        </p:nvSpPr>
        <p:spPr>
          <a:xfrm>
            <a:off x="804672" y="396778"/>
            <a:ext cx="3044950" cy="1276945"/>
          </a:xfrm>
        </p:spPr>
        <p:txBody>
          <a:bodyPr vert="horz" lIns="274320" tIns="182880" rIns="274320" bIns="182880" rtlCol="0" anchor="ctr" anchorCtr="1">
            <a:normAutofit/>
          </a:bodyPr>
          <a:lstStyle/>
          <a:p>
            <a:r>
              <a:rPr lang="en-US" dirty="0"/>
              <a:t>Carbon cycle</a:t>
            </a:r>
          </a:p>
        </p:txBody>
      </p:sp>
      <p:sp>
        <p:nvSpPr>
          <p:cNvPr id="7" name="Title 1">
            <a:extLst>
              <a:ext uri="{FF2B5EF4-FFF2-40B4-BE49-F238E27FC236}">
                <a16:creationId xmlns:a16="http://schemas.microsoft.com/office/drawing/2014/main" id="{20D410FC-990A-A0A7-44A8-EA9401268BC0}"/>
              </a:ext>
            </a:extLst>
          </p:cNvPr>
          <p:cNvSpPr txBox="1">
            <a:spLocks/>
          </p:cNvSpPr>
          <p:nvPr/>
        </p:nvSpPr>
        <p:spPr bwMode="black">
          <a:xfrm>
            <a:off x="286871" y="2070500"/>
            <a:ext cx="4052047" cy="4390721"/>
          </a:xfrm>
          <a:prstGeom prst="rect">
            <a:avLst/>
          </a:prstGeom>
          <a:solidFill>
            <a:srgbClr val="FFFFFF"/>
          </a:solidFill>
          <a:ln w="3175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a:endParaRPr lang="en-US" dirty="0">
              <a:latin typeface="+mn-lt"/>
            </a:endParaRPr>
          </a:p>
        </p:txBody>
      </p:sp>
      <p:sp>
        <p:nvSpPr>
          <p:cNvPr id="8" name="TextBox 7">
            <a:extLst>
              <a:ext uri="{FF2B5EF4-FFF2-40B4-BE49-F238E27FC236}">
                <a16:creationId xmlns:a16="http://schemas.microsoft.com/office/drawing/2014/main" id="{C7C90487-F615-5791-D4B7-F51B28B0876D}"/>
              </a:ext>
            </a:extLst>
          </p:cNvPr>
          <p:cNvSpPr txBox="1"/>
          <p:nvPr/>
        </p:nvSpPr>
        <p:spPr>
          <a:xfrm>
            <a:off x="281371" y="2116993"/>
            <a:ext cx="4060556" cy="3939540"/>
          </a:xfrm>
          <a:prstGeom prst="rect">
            <a:avLst/>
          </a:prstGeom>
          <a:noFill/>
        </p:spPr>
        <p:txBody>
          <a:bodyPr wrap="square" rtlCol="0">
            <a:spAutoFit/>
          </a:bodyPr>
          <a:lstStyle/>
          <a:p>
            <a:pPr marL="342900" indent="-342900">
              <a:buFont typeface="Arial" panose="020B0604020202020204" pitchFamily="34" charset="0"/>
              <a:buChar char="•"/>
            </a:pPr>
            <a:r>
              <a:rPr lang="en-US" sz="2000" dirty="0"/>
              <a:t>Short vs long term carbon cycle</a:t>
            </a:r>
          </a:p>
          <a:p>
            <a:pPr marL="800100" lvl="1" indent="-342900">
              <a:buFont typeface="Arial" panose="020B0604020202020204" pitchFamily="34" charset="0"/>
              <a:buChar char="•"/>
            </a:pPr>
            <a:r>
              <a:rPr lang="en-US" dirty="0"/>
              <a:t>Short term – days to thousands of years </a:t>
            </a:r>
          </a:p>
          <a:p>
            <a:pPr marL="1257300" lvl="2" indent="-342900">
              <a:buFont typeface="Arial" panose="020B0604020202020204" pitchFamily="34" charset="0"/>
              <a:buChar char="•"/>
            </a:pPr>
            <a:r>
              <a:rPr lang="en-US" sz="1600" dirty="0"/>
              <a:t>Photosynthesis</a:t>
            </a:r>
          </a:p>
          <a:p>
            <a:pPr marL="1257300" lvl="2" indent="-342900">
              <a:buFont typeface="Arial" panose="020B0604020202020204" pitchFamily="34" charset="0"/>
              <a:buChar char="•"/>
            </a:pPr>
            <a:r>
              <a:rPr lang="en-US" sz="1600" dirty="0"/>
              <a:t>Respiration</a:t>
            </a:r>
          </a:p>
          <a:p>
            <a:pPr marL="1257300" lvl="2" indent="-342900">
              <a:buFont typeface="Arial" panose="020B0604020202020204" pitchFamily="34" charset="0"/>
              <a:buChar char="•"/>
            </a:pPr>
            <a:r>
              <a:rPr lang="en-US" sz="1600" dirty="0"/>
              <a:t>Decay  </a:t>
            </a:r>
          </a:p>
          <a:p>
            <a:pPr marL="800100" lvl="1" indent="-342900">
              <a:buFont typeface="Arial" panose="020B0604020202020204" pitchFamily="34" charset="0"/>
              <a:buChar char="•"/>
            </a:pPr>
            <a:r>
              <a:rPr lang="en-US" dirty="0"/>
              <a:t>Long term – &gt;thousands of years</a:t>
            </a:r>
          </a:p>
          <a:p>
            <a:pPr marL="1257300" lvl="2" indent="-342900">
              <a:buFont typeface="Arial" panose="020B0604020202020204" pitchFamily="34" charset="0"/>
              <a:buChar char="•"/>
            </a:pPr>
            <a:r>
              <a:rPr lang="en-US" sz="1600" dirty="0"/>
              <a:t>Rock formation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Deep vs surface reservoirs </a:t>
            </a:r>
          </a:p>
          <a:p>
            <a:pPr marL="800100" lvl="1" indent="-342900">
              <a:buFont typeface="Arial" panose="020B0604020202020204" pitchFamily="34" charset="0"/>
              <a:buChar char="•"/>
            </a:pPr>
            <a:r>
              <a:rPr lang="en-US" dirty="0"/>
              <a:t>Surface reservoir – above ground</a:t>
            </a:r>
          </a:p>
          <a:p>
            <a:pPr marL="800100" lvl="1" indent="-342900">
              <a:buFont typeface="Arial" panose="020B0604020202020204" pitchFamily="34" charset="0"/>
              <a:buChar char="•"/>
            </a:pPr>
            <a:r>
              <a:rPr lang="en-US" dirty="0"/>
              <a:t>Deep reservoir – deep within the earth </a:t>
            </a:r>
          </a:p>
        </p:txBody>
      </p:sp>
      <p:pic>
        <p:nvPicPr>
          <p:cNvPr id="4" name="Picture 3">
            <a:extLst>
              <a:ext uri="{FF2B5EF4-FFF2-40B4-BE49-F238E27FC236}">
                <a16:creationId xmlns:a16="http://schemas.microsoft.com/office/drawing/2014/main" id="{3CA29F30-ACDE-CB0A-8400-A55FB70BC5C6}"/>
              </a:ext>
            </a:extLst>
          </p:cNvPr>
          <p:cNvPicPr>
            <a:picLocks noChangeAspect="1"/>
          </p:cNvPicPr>
          <p:nvPr/>
        </p:nvPicPr>
        <p:blipFill>
          <a:blip r:embed="rId2"/>
          <a:stretch>
            <a:fillRect/>
          </a:stretch>
        </p:blipFill>
        <p:spPr>
          <a:xfrm>
            <a:off x="4973883" y="3711101"/>
            <a:ext cx="6807718" cy="2942778"/>
          </a:xfrm>
          <a:prstGeom prst="rect">
            <a:avLst/>
          </a:prstGeom>
        </p:spPr>
      </p:pic>
      <p:pic>
        <p:nvPicPr>
          <p:cNvPr id="6" name="Picture 5">
            <a:extLst>
              <a:ext uri="{FF2B5EF4-FFF2-40B4-BE49-F238E27FC236}">
                <a16:creationId xmlns:a16="http://schemas.microsoft.com/office/drawing/2014/main" id="{F0C42B89-379A-85B5-5A47-52DEDDABE814}"/>
              </a:ext>
            </a:extLst>
          </p:cNvPr>
          <p:cNvPicPr>
            <a:picLocks noChangeAspect="1"/>
          </p:cNvPicPr>
          <p:nvPr/>
        </p:nvPicPr>
        <p:blipFill>
          <a:blip r:embed="rId3"/>
          <a:stretch>
            <a:fillRect/>
          </a:stretch>
        </p:blipFill>
        <p:spPr>
          <a:xfrm>
            <a:off x="5143589" y="194549"/>
            <a:ext cx="6468308" cy="3428999"/>
          </a:xfrm>
          <a:prstGeom prst="rect">
            <a:avLst/>
          </a:prstGeom>
        </p:spPr>
      </p:pic>
    </p:spTree>
    <p:extLst>
      <p:ext uri="{BB962C8B-B14F-4D97-AF65-F5344CB8AC3E}">
        <p14:creationId xmlns:p14="http://schemas.microsoft.com/office/powerpoint/2010/main" val="2964950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Are volcanoes causing global warming? — Earth@Home">
            <a:extLst>
              <a:ext uri="{FF2B5EF4-FFF2-40B4-BE49-F238E27FC236}">
                <a16:creationId xmlns:a16="http://schemas.microsoft.com/office/drawing/2014/main" id="{22694316-EE9D-9C4F-F697-14D5031425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B772354-50F3-15DC-9399-EA2BDE57D287}"/>
              </a:ext>
            </a:extLst>
          </p:cNvPr>
          <p:cNvSpPr>
            <a:spLocks noGrp="1"/>
          </p:cNvSpPr>
          <p:nvPr>
            <p:ph type="ctrTitle"/>
          </p:nvPr>
        </p:nvSpPr>
        <p:spPr>
          <a:xfrm>
            <a:off x="1600200" y="2640318"/>
            <a:ext cx="8991600" cy="1138773"/>
          </a:xfrm>
          <a:solidFill>
            <a:schemeClr val="bg1">
              <a:alpha val="70000"/>
            </a:schemeClr>
          </a:solidFill>
          <a:ln w="38100" cap="sq">
            <a:solidFill>
              <a:schemeClr val="tx1"/>
            </a:solidFill>
            <a:miter lim="800000"/>
          </a:ln>
        </p:spPr>
        <p:txBody>
          <a:bodyPr anchor="ctr">
            <a:normAutofit/>
          </a:bodyPr>
          <a:lstStyle/>
          <a:p>
            <a:r>
              <a:rPr lang="en-US">
                <a:solidFill>
                  <a:schemeClr val="tx1"/>
                </a:solidFill>
              </a:rPr>
              <a:t>Calculating </a:t>
            </a:r>
            <a:r>
              <a:rPr lang="en-US" i="1" cap="none">
                <a:solidFill>
                  <a:schemeClr val="tx1"/>
                </a:solidFill>
              </a:rPr>
              <a:t>p</a:t>
            </a:r>
            <a:r>
              <a:rPr lang="en-US">
                <a:solidFill>
                  <a:schemeClr val="tx1"/>
                </a:solidFill>
              </a:rPr>
              <a:t>CO</a:t>
            </a:r>
            <a:r>
              <a:rPr lang="en-US" baseline="-25000">
                <a:solidFill>
                  <a:schemeClr val="tx1"/>
                </a:solidFill>
              </a:rPr>
              <a:t>2</a:t>
            </a:r>
            <a:endParaRPr lang="en-US">
              <a:solidFill>
                <a:schemeClr val="tx1"/>
              </a:solidFill>
            </a:endParaRPr>
          </a:p>
        </p:txBody>
      </p:sp>
      <p:sp>
        <p:nvSpPr>
          <p:cNvPr id="6" name="Subtitle 5">
            <a:extLst>
              <a:ext uri="{FF2B5EF4-FFF2-40B4-BE49-F238E27FC236}">
                <a16:creationId xmlns:a16="http://schemas.microsoft.com/office/drawing/2014/main" id="{7035882B-1DCC-F91C-48CC-3F9DD0EF7E16}"/>
              </a:ext>
            </a:extLst>
          </p:cNvPr>
          <p:cNvSpPr>
            <a:spLocks noGrp="1"/>
          </p:cNvSpPr>
          <p:nvPr>
            <p:ph type="subTitle" idx="1"/>
          </p:nvPr>
        </p:nvSpPr>
        <p:spPr>
          <a:xfrm>
            <a:off x="2695194" y="6012369"/>
            <a:ext cx="6801612" cy="814079"/>
          </a:xfrm>
        </p:spPr>
        <p:txBody>
          <a:bodyPr>
            <a:normAutofit lnSpcReduction="10000"/>
          </a:bodyPr>
          <a:lstStyle/>
          <a:p>
            <a:r>
              <a:rPr lang="en-US" dirty="0">
                <a:solidFill>
                  <a:srgbClr val="FFFFFF"/>
                </a:solidFill>
              </a:rPr>
              <a:t>Yes, we can calculate pCO2 from 200 million years ago! </a:t>
            </a:r>
          </a:p>
          <a:p>
            <a:r>
              <a:rPr lang="en-US" dirty="0">
                <a:solidFill>
                  <a:srgbClr val="FFFFFF"/>
                </a:solidFill>
              </a:rPr>
              <a:t>That’s so cool!</a:t>
            </a:r>
          </a:p>
        </p:txBody>
      </p:sp>
    </p:spTree>
    <p:extLst>
      <p:ext uri="{BB962C8B-B14F-4D97-AF65-F5344CB8AC3E}">
        <p14:creationId xmlns:p14="http://schemas.microsoft.com/office/powerpoint/2010/main" val="1647185813"/>
      </p:ext>
    </p:extLst>
  </p:cSld>
  <p:clrMapOvr>
    <a:masterClrMapping/>
  </p:clrMapOvr>
  <mc:AlternateContent xmlns:mc="http://schemas.openxmlformats.org/markup-compatibility/2006" xmlns:p14="http://schemas.microsoft.com/office/powerpoint/2010/main">
    <mc:Choice Requires="p14">
      <p:transition spd="slow" p14:dur="2000" advTm="7362"/>
    </mc:Choice>
    <mc:Fallback xmlns="">
      <p:transition spd="slow" advTm="736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CEA6-F1A4-24BE-BA0C-5C1B6F2DDABC}"/>
              </a:ext>
            </a:extLst>
          </p:cNvPr>
          <p:cNvSpPr>
            <a:spLocks noGrp="1"/>
          </p:cNvSpPr>
          <p:nvPr>
            <p:ph type="title"/>
          </p:nvPr>
        </p:nvSpPr>
        <p:spPr/>
        <p:txBody>
          <a:bodyPr/>
          <a:lstStyle/>
          <a:p>
            <a:r>
              <a:rPr lang="en-US" dirty="0"/>
              <a:t>Paleo </a:t>
            </a:r>
            <a:r>
              <a:rPr lang="en-US" i="1" cap="none" dirty="0"/>
              <a:t>p</a:t>
            </a:r>
            <a:r>
              <a:rPr lang="en-US" dirty="0"/>
              <a:t>co</a:t>
            </a:r>
            <a:r>
              <a:rPr lang="en-US" baseline="-25000" dirty="0"/>
              <a:t>2</a:t>
            </a:r>
            <a:r>
              <a:rPr lang="en-US" dirty="0"/>
              <a:t> calculation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D6FC6CE-113E-0408-CB6E-6FB79601D465}"/>
                  </a:ext>
                </a:extLst>
              </p:cNvPr>
              <p:cNvSpPr>
                <a:spLocks noGrp="1"/>
              </p:cNvSpPr>
              <p:nvPr>
                <p:ph idx="1"/>
              </p:nvPr>
            </p:nvSpPr>
            <p:spPr>
              <a:xfrm>
                <a:off x="2122279" y="2993571"/>
                <a:ext cx="7729728" cy="1188720"/>
              </a:xfrm>
            </p:spPr>
            <p:txBody>
              <a:bodyPr>
                <a:noAutofit/>
              </a:bodyPr>
              <a:lstStyle/>
              <a:p>
                <a:pPr marL="0" indent="0" algn="ctr">
                  <a:buNone/>
                </a:pPr>
                <a14:m>
                  <m:oMath xmlns:m="http://schemas.openxmlformats.org/officeDocument/2006/math">
                    <m:sSub>
                      <m:sSubPr>
                        <m:ctrlPr>
                          <a:rPr lang="en-US" sz="4400" i="1">
                            <a:latin typeface="Cambria Math" panose="02040503050406030204" pitchFamily="18" charset="0"/>
                          </a:rPr>
                        </m:ctrlPr>
                      </m:sSubPr>
                      <m:e>
                        <m:r>
                          <m:rPr>
                            <m:sty m:val="p"/>
                          </m:rPr>
                          <a:rPr lang="en-US" sz="4400">
                            <a:latin typeface="Cambria Math" panose="02040503050406030204" pitchFamily="18" charset="0"/>
                          </a:rPr>
                          <m:t>C</m:t>
                        </m:r>
                      </m:e>
                      <m:sub>
                        <m:r>
                          <m:rPr>
                            <m:sty m:val="p"/>
                          </m:rPr>
                          <a:rPr lang="en-US" sz="4400">
                            <a:latin typeface="Cambria Math" panose="02040503050406030204" pitchFamily="18" charset="0"/>
                          </a:rPr>
                          <m:t>a</m:t>
                        </m:r>
                      </m:sub>
                    </m:sSub>
                    <m:r>
                      <a:rPr lang="en-US" sz="4400">
                        <a:latin typeface="Cambria Math" panose="02040503050406030204" pitchFamily="18" charset="0"/>
                      </a:rPr>
                      <m:t>=</m:t>
                    </m:r>
                    <m:sSub>
                      <m:sSubPr>
                        <m:ctrlPr>
                          <a:rPr lang="en-US" sz="4400" i="1">
                            <a:latin typeface="Cambria Math" panose="02040503050406030204" pitchFamily="18" charset="0"/>
                          </a:rPr>
                        </m:ctrlPr>
                      </m:sSubPr>
                      <m:e>
                        <m:r>
                          <m:rPr>
                            <m:sty m:val="p"/>
                          </m:rPr>
                          <a:rPr lang="en-US" sz="4400">
                            <a:latin typeface="Cambria Math" panose="02040503050406030204" pitchFamily="18" charset="0"/>
                          </a:rPr>
                          <m:t>S</m:t>
                        </m:r>
                      </m:e>
                      <m:sub>
                        <m:r>
                          <a:rPr lang="en-US" sz="4400">
                            <a:latin typeface="Cambria Math" panose="02040503050406030204" pitchFamily="18" charset="0"/>
                          </a:rPr>
                          <m:t>(</m:t>
                        </m:r>
                        <m:r>
                          <m:rPr>
                            <m:sty m:val="p"/>
                          </m:rPr>
                          <a:rPr lang="en-US" sz="4400">
                            <a:latin typeface="Cambria Math" panose="02040503050406030204" pitchFamily="18" charset="0"/>
                          </a:rPr>
                          <m:t>z</m:t>
                        </m:r>
                        <m:r>
                          <a:rPr lang="en-US" sz="4400">
                            <a:latin typeface="Cambria Math" panose="02040503050406030204" pitchFamily="18" charset="0"/>
                          </a:rPr>
                          <m:t>)</m:t>
                        </m:r>
                      </m:sub>
                    </m:sSub>
                    <m:f>
                      <m:fPr>
                        <m:ctrlPr>
                          <a:rPr lang="en-US" sz="4400" i="1">
                            <a:latin typeface="Cambria Math" panose="02040503050406030204" pitchFamily="18" charset="0"/>
                          </a:rPr>
                        </m:ctrlPr>
                      </m:fPr>
                      <m:num>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m:rPr>
                                    <m:sty m:val="p"/>
                                  </m:rPr>
                                  <a:rPr lang="en-US" sz="4400">
                                    <a:latin typeface="Cambria Math" panose="02040503050406030204" pitchFamily="18" charset="0"/>
                                    <a:ea typeface="Cambria Math" panose="02040503050406030204" pitchFamily="18" charset="0"/>
                                  </a:rPr>
                                  <m:t>δ</m:t>
                                </m:r>
                              </m:e>
                              <m:sup>
                                <m:r>
                                  <a:rPr lang="en-US" sz="4400">
                                    <a:latin typeface="Cambria Math" panose="02040503050406030204" pitchFamily="18" charset="0"/>
                                  </a:rPr>
                                  <m:t>13</m:t>
                                </m:r>
                              </m:sup>
                            </m:sSup>
                            <m:sSub>
                              <m:sSubPr>
                                <m:ctrlPr>
                                  <a:rPr lang="en-US" sz="4400" i="1">
                                    <a:latin typeface="Cambria Math" panose="02040503050406030204" pitchFamily="18" charset="0"/>
                                  </a:rPr>
                                </m:ctrlPr>
                              </m:sSubPr>
                              <m:e>
                                <m:r>
                                  <m:rPr>
                                    <m:sty m:val="p"/>
                                  </m:rPr>
                                  <a:rPr lang="en-US" sz="4400">
                                    <a:latin typeface="Cambria Math" panose="02040503050406030204" pitchFamily="18" charset="0"/>
                                  </a:rPr>
                                  <m:t>C</m:t>
                                </m:r>
                              </m:e>
                              <m:sub>
                                <m:r>
                                  <m:rPr>
                                    <m:sty m:val="p"/>
                                  </m:rPr>
                                  <a:rPr lang="en-US" sz="4400">
                                    <a:latin typeface="Cambria Math" panose="02040503050406030204" pitchFamily="18" charset="0"/>
                                  </a:rPr>
                                  <m:t>s</m:t>
                                </m:r>
                              </m:sub>
                            </m:sSub>
                            <m:r>
                              <a:rPr lang="en-US" sz="4400">
                                <a:latin typeface="Cambria Math" panose="02040503050406030204" pitchFamily="18" charset="0"/>
                              </a:rPr>
                              <m:t>−1.0044</m:t>
                            </m:r>
                            <m:sSup>
                              <m:sSupPr>
                                <m:ctrlPr>
                                  <a:rPr lang="en-US" sz="4400" i="1">
                                    <a:latin typeface="Cambria Math" panose="02040503050406030204" pitchFamily="18" charset="0"/>
                                  </a:rPr>
                                </m:ctrlPr>
                              </m:sSupPr>
                              <m:e>
                                <m:r>
                                  <m:rPr>
                                    <m:sty m:val="p"/>
                                  </m:rPr>
                                  <a:rPr lang="en-US" sz="4400">
                                    <a:latin typeface="Cambria Math" panose="02040503050406030204" pitchFamily="18" charset="0"/>
                                    <a:ea typeface="Cambria Math" panose="02040503050406030204" pitchFamily="18" charset="0"/>
                                  </a:rPr>
                                  <m:t>δ</m:t>
                                </m:r>
                              </m:e>
                              <m:sup>
                                <m:r>
                                  <a:rPr lang="en-US" sz="4400">
                                    <a:latin typeface="Cambria Math" panose="02040503050406030204" pitchFamily="18" charset="0"/>
                                  </a:rPr>
                                  <m:t>13</m:t>
                                </m:r>
                              </m:sup>
                            </m:sSup>
                            <m:sSub>
                              <m:sSubPr>
                                <m:ctrlPr>
                                  <a:rPr lang="en-US" sz="4400" i="1">
                                    <a:latin typeface="Cambria Math" panose="02040503050406030204" pitchFamily="18" charset="0"/>
                                  </a:rPr>
                                </m:ctrlPr>
                              </m:sSubPr>
                              <m:e>
                                <m:r>
                                  <m:rPr>
                                    <m:sty m:val="p"/>
                                  </m:rPr>
                                  <a:rPr lang="en-US" sz="4400">
                                    <a:latin typeface="Cambria Math" panose="02040503050406030204" pitchFamily="18" charset="0"/>
                                  </a:rPr>
                                  <m:t>C</m:t>
                                </m:r>
                              </m:e>
                              <m:sub>
                                <m:r>
                                  <m:rPr>
                                    <m:sty m:val="p"/>
                                  </m:rPr>
                                  <a:rPr lang="en-US" sz="4400">
                                    <a:latin typeface="Cambria Math" panose="02040503050406030204" pitchFamily="18" charset="0"/>
                                  </a:rPr>
                                  <m:t>r</m:t>
                                </m:r>
                              </m:sub>
                            </m:sSub>
                            <m:r>
                              <a:rPr lang="en-US" sz="4400">
                                <a:latin typeface="Cambria Math" panose="02040503050406030204" pitchFamily="18" charset="0"/>
                              </a:rPr>
                              <m:t>−4.4</m:t>
                            </m:r>
                          </m:e>
                        </m:d>
                      </m:num>
                      <m:den>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m:rPr>
                                    <m:sty m:val="p"/>
                                  </m:rPr>
                                  <a:rPr lang="en-US" sz="4400">
                                    <a:latin typeface="Cambria Math" panose="02040503050406030204" pitchFamily="18" charset="0"/>
                                    <a:ea typeface="Cambria Math" panose="02040503050406030204" pitchFamily="18" charset="0"/>
                                  </a:rPr>
                                  <m:t>δ</m:t>
                                </m:r>
                              </m:e>
                              <m:sup>
                                <m:r>
                                  <a:rPr lang="en-US" sz="4400">
                                    <a:latin typeface="Cambria Math" panose="02040503050406030204" pitchFamily="18" charset="0"/>
                                  </a:rPr>
                                  <m:t>13</m:t>
                                </m:r>
                              </m:sup>
                            </m:sSup>
                            <m:sSub>
                              <m:sSubPr>
                                <m:ctrlPr>
                                  <a:rPr lang="en-US" sz="4400" i="1">
                                    <a:latin typeface="Cambria Math" panose="02040503050406030204" pitchFamily="18" charset="0"/>
                                  </a:rPr>
                                </m:ctrlPr>
                              </m:sSubPr>
                              <m:e>
                                <m:r>
                                  <m:rPr>
                                    <m:sty m:val="p"/>
                                  </m:rPr>
                                  <a:rPr lang="en-US" sz="4400">
                                    <a:latin typeface="Cambria Math" panose="02040503050406030204" pitchFamily="18" charset="0"/>
                                  </a:rPr>
                                  <m:t>C</m:t>
                                </m:r>
                              </m:e>
                              <m:sub>
                                <m:r>
                                  <m:rPr>
                                    <m:sty m:val="p"/>
                                  </m:rPr>
                                  <a:rPr lang="en-US" sz="4400">
                                    <a:latin typeface="Cambria Math" panose="02040503050406030204" pitchFamily="18" charset="0"/>
                                  </a:rPr>
                                  <m:t>a</m:t>
                                </m:r>
                              </m:sub>
                            </m:sSub>
                            <m:r>
                              <a:rPr lang="en-US" sz="4400">
                                <a:latin typeface="Cambria Math" panose="02040503050406030204" pitchFamily="18" charset="0"/>
                              </a:rPr>
                              <m:t>−</m:t>
                            </m:r>
                            <m:sSup>
                              <m:sSupPr>
                                <m:ctrlPr>
                                  <a:rPr lang="en-US" sz="4400" i="1">
                                    <a:latin typeface="Cambria Math" panose="02040503050406030204" pitchFamily="18" charset="0"/>
                                  </a:rPr>
                                </m:ctrlPr>
                              </m:sSupPr>
                              <m:e>
                                <m:r>
                                  <m:rPr>
                                    <m:sty m:val="p"/>
                                  </m:rPr>
                                  <a:rPr lang="en-US" sz="4400">
                                    <a:latin typeface="Cambria Math" panose="02040503050406030204" pitchFamily="18" charset="0"/>
                                    <a:ea typeface="Cambria Math" panose="02040503050406030204" pitchFamily="18" charset="0"/>
                                  </a:rPr>
                                  <m:t>δ</m:t>
                                </m:r>
                              </m:e>
                              <m:sup>
                                <m:r>
                                  <a:rPr lang="en-US" sz="4400">
                                    <a:latin typeface="Cambria Math" panose="02040503050406030204" pitchFamily="18" charset="0"/>
                                  </a:rPr>
                                  <m:t>13</m:t>
                                </m:r>
                              </m:sup>
                            </m:sSup>
                            <m:sSub>
                              <m:sSubPr>
                                <m:ctrlPr>
                                  <a:rPr lang="en-US" sz="4400" i="1">
                                    <a:latin typeface="Cambria Math" panose="02040503050406030204" pitchFamily="18" charset="0"/>
                                  </a:rPr>
                                </m:ctrlPr>
                              </m:sSubPr>
                              <m:e>
                                <m:r>
                                  <m:rPr>
                                    <m:sty m:val="p"/>
                                  </m:rPr>
                                  <a:rPr lang="en-US" sz="4400">
                                    <a:latin typeface="Cambria Math" panose="02040503050406030204" pitchFamily="18" charset="0"/>
                                  </a:rPr>
                                  <m:t>C</m:t>
                                </m:r>
                              </m:e>
                              <m:sub>
                                <m:r>
                                  <m:rPr>
                                    <m:sty m:val="p"/>
                                  </m:rPr>
                                  <a:rPr lang="en-US" sz="4400">
                                    <a:latin typeface="Cambria Math" panose="02040503050406030204" pitchFamily="18" charset="0"/>
                                  </a:rPr>
                                  <m:t>r</m:t>
                                </m:r>
                              </m:sub>
                            </m:sSub>
                          </m:e>
                        </m:d>
                      </m:den>
                    </m:f>
                  </m:oMath>
                </a14:m>
                <a:r>
                  <a:rPr lang="en-US" sz="4400" dirty="0"/>
                  <a:t> </a:t>
                </a:r>
              </a:p>
            </p:txBody>
          </p:sp>
        </mc:Choice>
        <mc:Fallback xmlns="">
          <p:sp>
            <p:nvSpPr>
              <p:cNvPr id="4" name="Content Placeholder 3">
                <a:extLst>
                  <a:ext uri="{FF2B5EF4-FFF2-40B4-BE49-F238E27FC236}">
                    <a16:creationId xmlns:a16="http://schemas.microsoft.com/office/drawing/2014/main" id="{ED6FC6CE-113E-0408-CB6E-6FB79601D465}"/>
                  </a:ext>
                </a:extLst>
              </p:cNvPr>
              <p:cNvSpPr>
                <a:spLocks noGrp="1" noRot="1" noChangeAspect="1" noMove="1" noResize="1" noEditPoints="1" noAdjustHandles="1" noChangeArrowheads="1" noChangeShapeType="1" noTextEdit="1"/>
              </p:cNvSpPr>
              <p:nvPr>
                <p:ph idx="1"/>
              </p:nvPr>
            </p:nvSpPr>
            <p:spPr>
              <a:xfrm>
                <a:off x="2122279" y="2993571"/>
                <a:ext cx="7729728" cy="1188720"/>
              </a:xfrm>
              <a:blipFill>
                <a:blip r:embed="rId5"/>
                <a:stretch>
                  <a:fillRect b="-9474"/>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CB3C58FA-97DA-6B3B-A641-BBDF9902A9B9}"/>
              </a:ext>
            </a:extLst>
          </p:cNvPr>
          <p:cNvSpPr/>
          <p:nvPr/>
        </p:nvSpPr>
        <p:spPr>
          <a:xfrm>
            <a:off x="0" y="6396335"/>
            <a:ext cx="5322611" cy="461665"/>
          </a:xfrm>
          <a:prstGeom prst="rect">
            <a:avLst/>
          </a:prstGeom>
        </p:spPr>
        <p:txBody>
          <a:bodyPr wrap="none">
            <a:spAutoFit/>
          </a:bodyPr>
          <a:lstStyle/>
          <a:p>
            <a:r>
              <a:rPr lang="en-US" sz="2400" dirty="0" err="1">
                <a:ea typeface="MS Mincho" panose="02020609040205080304" pitchFamily="49" charset="-128"/>
                <a:cs typeface="Times New Roman" panose="02020603050405020304" pitchFamily="18" charset="0"/>
              </a:rPr>
              <a:t>Cerling</a:t>
            </a:r>
            <a:r>
              <a:rPr lang="en-US" sz="2400" dirty="0">
                <a:ea typeface="MS Mincho" panose="02020609040205080304" pitchFamily="49" charset="-128"/>
                <a:cs typeface="Times New Roman" panose="02020603050405020304" pitchFamily="18" charset="0"/>
              </a:rPr>
              <a:t> (1999) </a:t>
            </a:r>
            <a:r>
              <a:rPr lang="en-US" sz="2400" dirty="0" err="1">
                <a:ea typeface="MS Mincho" panose="02020609040205080304" pitchFamily="49" charset="-128"/>
                <a:cs typeface="Times New Roman" panose="02020603050405020304" pitchFamily="18" charset="0"/>
              </a:rPr>
              <a:t>paleobarometer</a:t>
            </a:r>
            <a:r>
              <a:rPr lang="en-US" sz="2400" dirty="0">
                <a:ea typeface="MS Mincho" panose="02020609040205080304" pitchFamily="49" charset="-128"/>
                <a:cs typeface="Times New Roman" panose="02020603050405020304" pitchFamily="18" charset="0"/>
              </a:rPr>
              <a:t> equation</a:t>
            </a:r>
            <a:endParaRPr lang="en-US" sz="2400" dirty="0"/>
          </a:p>
        </p:txBody>
      </p:sp>
    </p:spTree>
    <p:extLst>
      <p:ext uri="{BB962C8B-B14F-4D97-AF65-F5344CB8AC3E}">
        <p14:creationId xmlns:p14="http://schemas.microsoft.com/office/powerpoint/2010/main" val="4067292036"/>
      </p:ext>
    </p:extLst>
  </p:cSld>
  <p:clrMapOvr>
    <a:masterClrMapping/>
  </p:clrMapOvr>
  <mc:AlternateContent xmlns:mc="http://schemas.openxmlformats.org/markup-compatibility/2006" xmlns:p14="http://schemas.microsoft.com/office/powerpoint/2010/main">
    <mc:Choice Requires="p14">
      <p:transition spd="slow" p14:dur="2000" advTm="22970"/>
    </mc:Choice>
    <mc:Fallback xmlns="">
      <p:transition spd="slow" advTm="2297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CEA6-F1A4-24BE-BA0C-5C1B6F2DDABC}"/>
              </a:ext>
            </a:extLst>
          </p:cNvPr>
          <p:cNvSpPr>
            <a:spLocks noGrp="1"/>
          </p:cNvSpPr>
          <p:nvPr>
            <p:ph type="title"/>
          </p:nvPr>
        </p:nvSpPr>
        <p:spPr/>
        <p:txBody>
          <a:bodyPr/>
          <a:lstStyle/>
          <a:p>
            <a:r>
              <a:rPr lang="en-US" i="1" cap="none" dirty="0"/>
              <a:t>p</a:t>
            </a:r>
            <a:r>
              <a:rPr lang="en-US" dirty="0"/>
              <a:t>co</a:t>
            </a:r>
            <a:r>
              <a:rPr lang="en-US" baseline="-25000" dirty="0"/>
              <a:t>2</a:t>
            </a:r>
            <a:r>
              <a:rPr lang="en-US" dirty="0"/>
              <a:t> calculation elements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D6FC6CE-113E-0408-CB6E-6FB79601D465}"/>
                  </a:ext>
                </a:extLst>
              </p:cNvPr>
              <p:cNvSpPr>
                <a:spLocks noGrp="1"/>
              </p:cNvSpPr>
              <p:nvPr>
                <p:ph idx="1"/>
              </p:nvPr>
            </p:nvSpPr>
            <p:spPr>
              <a:xfrm>
                <a:off x="2231136" y="3410893"/>
                <a:ext cx="7729728" cy="1188720"/>
              </a:xfrm>
            </p:spPr>
            <p:txBody>
              <a:bodyPr>
                <a:normAutofit/>
              </a:bodyPr>
              <a:lstStyle/>
              <a:p>
                <a:pPr marL="0" indent="0" algn="ctr">
                  <a:buNone/>
                </a:pPr>
                <a14:m>
                  <m:oMath xmlns:m="http://schemas.openxmlformats.org/officeDocument/2006/math">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a</m:t>
                        </m:r>
                      </m:sub>
                    </m:sSub>
                    <m:r>
                      <a:rPr lang="en-US" sz="3600">
                        <a:latin typeface="Cambria Math" panose="02040503050406030204" pitchFamily="18" charset="0"/>
                      </a:rPr>
                      <m:t>=</m:t>
                    </m:r>
                    <m:sSub>
                      <m:sSubPr>
                        <m:ctrlPr>
                          <a:rPr lang="en-US" sz="3600" i="1">
                            <a:latin typeface="Cambria Math" panose="02040503050406030204" pitchFamily="18" charset="0"/>
                          </a:rPr>
                        </m:ctrlPr>
                      </m:sSubPr>
                      <m:e>
                        <m:r>
                          <m:rPr>
                            <m:sty m:val="p"/>
                          </m:rPr>
                          <a:rPr lang="en-US" sz="3600">
                            <a:latin typeface="Cambria Math" panose="02040503050406030204" pitchFamily="18" charset="0"/>
                          </a:rPr>
                          <m:t>S</m:t>
                        </m:r>
                      </m:e>
                      <m:sub>
                        <m:r>
                          <a:rPr lang="en-US" sz="3600">
                            <a:latin typeface="Cambria Math" panose="02040503050406030204" pitchFamily="18" charset="0"/>
                          </a:rPr>
                          <m:t>(</m:t>
                        </m:r>
                        <m:r>
                          <m:rPr>
                            <m:sty m:val="p"/>
                          </m:rPr>
                          <a:rPr lang="en-US" sz="3600">
                            <a:latin typeface="Cambria Math" panose="02040503050406030204" pitchFamily="18" charset="0"/>
                          </a:rPr>
                          <m:t>z</m:t>
                        </m:r>
                        <m:r>
                          <a:rPr lang="en-US" sz="3600">
                            <a:latin typeface="Cambria Math" panose="02040503050406030204" pitchFamily="18" charset="0"/>
                          </a:rPr>
                          <m:t>)</m:t>
                        </m:r>
                      </m:sub>
                    </m:sSub>
                    <m:f>
                      <m:fPr>
                        <m:ctrlPr>
                          <a:rPr lang="en-US" sz="3600" i="1">
                            <a:latin typeface="Cambria Math" panose="02040503050406030204" pitchFamily="18" charset="0"/>
                          </a:rPr>
                        </m:ctrlPr>
                      </m:fPr>
                      <m:num>
                        <m:d>
                          <m:dPr>
                            <m:ctrlPr>
                              <a:rPr lang="en-US" sz="3600" i="1">
                                <a:latin typeface="Cambria Math" panose="02040503050406030204" pitchFamily="18" charset="0"/>
                              </a:rPr>
                            </m:ctrlPr>
                          </m:dPr>
                          <m:e>
                            <m:sSup>
                              <m:sSupPr>
                                <m:ctrlPr>
                                  <a:rPr lang="en-US" sz="3600" i="1">
                                    <a:latin typeface="Cambria Math" panose="02040503050406030204" pitchFamily="18" charset="0"/>
                                  </a:rPr>
                                </m:ctrlPr>
                              </m:sSupPr>
                              <m:e>
                                <m:r>
                                  <m:rPr>
                                    <m:sty m:val="p"/>
                                  </m:rPr>
                                  <a:rPr lang="en-US" sz="3600">
                                    <a:latin typeface="Cambria Math" panose="02040503050406030204" pitchFamily="18" charset="0"/>
                                    <a:ea typeface="Cambria Math" panose="02040503050406030204" pitchFamily="18" charset="0"/>
                                  </a:rPr>
                                  <m:t>δ</m:t>
                                </m:r>
                              </m:e>
                              <m:sup>
                                <m:r>
                                  <a:rPr lang="en-US" sz="360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s</m:t>
                                </m:r>
                              </m:sub>
                            </m:sSub>
                            <m:r>
                              <a:rPr lang="en-US" sz="3600">
                                <a:latin typeface="Cambria Math" panose="02040503050406030204" pitchFamily="18" charset="0"/>
                              </a:rPr>
                              <m:t>−1.0044</m:t>
                            </m:r>
                            <m:sSup>
                              <m:sSupPr>
                                <m:ctrlPr>
                                  <a:rPr lang="en-US" sz="3600" i="1">
                                    <a:latin typeface="Cambria Math" panose="02040503050406030204" pitchFamily="18" charset="0"/>
                                  </a:rPr>
                                </m:ctrlPr>
                              </m:sSupPr>
                              <m:e>
                                <m:r>
                                  <m:rPr>
                                    <m:sty m:val="p"/>
                                  </m:rPr>
                                  <a:rPr lang="en-US" sz="3600">
                                    <a:latin typeface="Cambria Math" panose="02040503050406030204" pitchFamily="18" charset="0"/>
                                    <a:ea typeface="Cambria Math" panose="02040503050406030204" pitchFamily="18" charset="0"/>
                                  </a:rPr>
                                  <m:t>δ</m:t>
                                </m:r>
                              </m:e>
                              <m:sup>
                                <m:r>
                                  <a:rPr lang="en-US" sz="360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r</m:t>
                                </m:r>
                              </m:sub>
                            </m:sSub>
                            <m:r>
                              <a:rPr lang="en-US" sz="3600">
                                <a:latin typeface="Cambria Math" panose="02040503050406030204" pitchFamily="18" charset="0"/>
                              </a:rPr>
                              <m:t>−4.4</m:t>
                            </m:r>
                          </m:e>
                        </m:d>
                      </m:num>
                      <m:den>
                        <m:d>
                          <m:dPr>
                            <m:ctrlPr>
                              <a:rPr lang="en-US" sz="3600" i="1">
                                <a:latin typeface="Cambria Math" panose="02040503050406030204" pitchFamily="18" charset="0"/>
                              </a:rPr>
                            </m:ctrlPr>
                          </m:dPr>
                          <m:e>
                            <m:sSup>
                              <m:sSupPr>
                                <m:ctrlPr>
                                  <a:rPr lang="en-US" sz="3600" i="1">
                                    <a:latin typeface="Cambria Math" panose="02040503050406030204" pitchFamily="18" charset="0"/>
                                  </a:rPr>
                                </m:ctrlPr>
                              </m:sSupPr>
                              <m:e>
                                <m:r>
                                  <m:rPr>
                                    <m:sty m:val="p"/>
                                  </m:rPr>
                                  <a:rPr lang="en-US" sz="3600">
                                    <a:latin typeface="Cambria Math" panose="02040503050406030204" pitchFamily="18" charset="0"/>
                                    <a:ea typeface="Cambria Math" panose="02040503050406030204" pitchFamily="18" charset="0"/>
                                  </a:rPr>
                                  <m:t>δ</m:t>
                                </m:r>
                              </m:e>
                              <m:sup>
                                <m:r>
                                  <a:rPr lang="en-US" sz="360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a</m:t>
                                </m:r>
                              </m:sub>
                            </m:sSub>
                            <m:r>
                              <a:rPr lang="en-US" sz="3600">
                                <a:latin typeface="Cambria Math" panose="02040503050406030204" pitchFamily="18" charset="0"/>
                              </a:rPr>
                              <m:t>−</m:t>
                            </m:r>
                            <m:sSup>
                              <m:sSupPr>
                                <m:ctrlPr>
                                  <a:rPr lang="en-US" sz="3600" i="1">
                                    <a:latin typeface="Cambria Math" panose="02040503050406030204" pitchFamily="18" charset="0"/>
                                  </a:rPr>
                                </m:ctrlPr>
                              </m:sSupPr>
                              <m:e>
                                <m:r>
                                  <m:rPr>
                                    <m:sty m:val="p"/>
                                  </m:rPr>
                                  <a:rPr lang="en-US" sz="3600">
                                    <a:latin typeface="Cambria Math" panose="02040503050406030204" pitchFamily="18" charset="0"/>
                                    <a:ea typeface="Cambria Math" panose="02040503050406030204" pitchFamily="18" charset="0"/>
                                  </a:rPr>
                                  <m:t>δ</m:t>
                                </m:r>
                              </m:e>
                              <m:sup>
                                <m:r>
                                  <a:rPr lang="en-US" sz="360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r</m:t>
                                </m:r>
                              </m:sub>
                            </m:sSub>
                          </m:e>
                        </m:d>
                      </m:den>
                    </m:f>
                  </m:oMath>
                </a14:m>
                <a:r>
                  <a:rPr lang="en-US" sz="3600" dirty="0"/>
                  <a:t> </a:t>
                </a:r>
              </a:p>
            </p:txBody>
          </p:sp>
        </mc:Choice>
        <mc:Fallback xmlns="">
          <p:sp>
            <p:nvSpPr>
              <p:cNvPr id="4" name="Content Placeholder 3">
                <a:extLst>
                  <a:ext uri="{FF2B5EF4-FFF2-40B4-BE49-F238E27FC236}">
                    <a16:creationId xmlns:a16="http://schemas.microsoft.com/office/drawing/2014/main" id="{ED6FC6CE-113E-0408-CB6E-6FB79601D465}"/>
                  </a:ext>
                </a:extLst>
              </p:cNvPr>
              <p:cNvSpPr>
                <a:spLocks noGrp="1" noRot="1" noChangeAspect="1" noMove="1" noResize="1" noEditPoints="1" noAdjustHandles="1" noChangeArrowheads="1" noChangeShapeType="1" noTextEdit="1"/>
              </p:cNvSpPr>
              <p:nvPr>
                <p:ph idx="1"/>
              </p:nvPr>
            </p:nvSpPr>
            <p:spPr>
              <a:xfrm>
                <a:off x="2231136" y="3410893"/>
                <a:ext cx="7729728" cy="1188720"/>
              </a:xfrm>
              <a:blipFill>
                <a:blip r:embed="rId6"/>
                <a:stretch>
                  <a:fillRect/>
                </a:stretch>
              </a:blipFill>
            </p:spPr>
            <p:txBody>
              <a:bodyPr/>
              <a:lstStyle/>
              <a:p>
                <a:r>
                  <a:rPr lang="en-US">
                    <a:noFill/>
                  </a:rPr>
                  <a:t> </a:t>
                </a:r>
              </a:p>
            </p:txBody>
          </p:sp>
        </mc:Fallback>
      </mc:AlternateContent>
      <p:sp>
        <p:nvSpPr>
          <p:cNvPr id="5" name="Content Placeholder 3">
            <a:extLst>
              <a:ext uri="{FF2B5EF4-FFF2-40B4-BE49-F238E27FC236}">
                <a16:creationId xmlns:a16="http://schemas.microsoft.com/office/drawing/2014/main" id="{5A4B5664-0377-7FE9-9B1E-2421C521BF90}"/>
              </a:ext>
            </a:extLst>
          </p:cNvPr>
          <p:cNvSpPr txBox="1">
            <a:spLocks/>
          </p:cNvSpPr>
          <p:nvPr/>
        </p:nvSpPr>
        <p:spPr>
          <a:xfrm>
            <a:off x="465583" y="3556942"/>
            <a:ext cx="2116141" cy="8903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dirty="0"/>
              <a:t>CO</a:t>
            </a:r>
            <a:r>
              <a:rPr lang="en-US" sz="2000" baseline="-25000" dirty="0"/>
              <a:t>2</a:t>
            </a:r>
            <a:r>
              <a:rPr lang="en-US" sz="2000" dirty="0"/>
              <a:t> concentration of the atmosphere (ppm)</a:t>
            </a:r>
          </a:p>
        </p:txBody>
      </p:sp>
      <p:cxnSp>
        <p:nvCxnSpPr>
          <p:cNvPr id="7" name="Straight Arrow Connector 6">
            <a:extLst>
              <a:ext uri="{FF2B5EF4-FFF2-40B4-BE49-F238E27FC236}">
                <a16:creationId xmlns:a16="http://schemas.microsoft.com/office/drawing/2014/main" id="{B7B4D390-DF09-2985-A782-4E95BA43B880}"/>
              </a:ext>
            </a:extLst>
          </p:cNvPr>
          <p:cNvCxnSpPr>
            <a:cxnSpLocks/>
          </p:cNvCxnSpPr>
          <p:nvPr/>
        </p:nvCxnSpPr>
        <p:spPr>
          <a:xfrm>
            <a:off x="2565468" y="3992364"/>
            <a:ext cx="395207"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Content Placeholder 3">
            <a:extLst>
              <a:ext uri="{FF2B5EF4-FFF2-40B4-BE49-F238E27FC236}">
                <a16:creationId xmlns:a16="http://schemas.microsoft.com/office/drawing/2014/main" id="{6A3D92FC-4EBE-F5A4-8B88-C8BCF2EB7903}"/>
              </a:ext>
            </a:extLst>
          </p:cNvPr>
          <p:cNvSpPr txBox="1">
            <a:spLocks/>
          </p:cNvSpPr>
          <p:nvPr/>
        </p:nvSpPr>
        <p:spPr>
          <a:xfrm>
            <a:off x="3419226" y="2463287"/>
            <a:ext cx="1867792" cy="89030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000" dirty="0"/>
              <a:t>Soil CO</a:t>
            </a:r>
            <a:r>
              <a:rPr lang="en-US" sz="2000" baseline="-25000" dirty="0"/>
              <a:t>2</a:t>
            </a:r>
            <a:r>
              <a:rPr lang="en-US" sz="2000" dirty="0"/>
              <a:t> concentration (ppm)</a:t>
            </a:r>
          </a:p>
        </p:txBody>
      </p:sp>
      <p:cxnSp>
        <p:nvCxnSpPr>
          <p:cNvPr id="8" name="Straight Arrow Connector 7">
            <a:extLst>
              <a:ext uri="{FF2B5EF4-FFF2-40B4-BE49-F238E27FC236}">
                <a16:creationId xmlns:a16="http://schemas.microsoft.com/office/drawing/2014/main" id="{10DF515A-0ABA-F8EE-AA88-FCC7B0D0176B}"/>
              </a:ext>
            </a:extLst>
          </p:cNvPr>
          <p:cNvCxnSpPr>
            <a:cxnSpLocks/>
          </p:cNvCxnSpPr>
          <p:nvPr/>
        </p:nvCxnSpPr>
        <p:spPr>
          <a:xfrm>
            <a:off x="4373686" y="3401178"/>
            <a:ext cx="6085" cy="22300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Content Placeholder 3">
            <a:extLst>
              <a:ext uri="{FF2B5EF4-FFF2-40B4-BE49-F238E27FC236}">
                <a16:creationId xmlns:a16="http://schemas.microsoft.com/office/drawing/2014/main" id="{78257F3E-A994-A9FE-EEAC-815FA5BCD592}"/>
              </a:ext>
            </a:extLst>
          </p:cNvPr>
          <p:cNvSpPr txBox="1">
            <a:spLocks/>
          </p:cNvSpPr>
          <p:nvPr/>
        </p:nvSpPr>
        <p:spPr>
          <a:xfrm>
            <a:off x="4950238" y="2400647"/>
            <a:ext cx="1433072" cy="77010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000" dirty="0"/>
              <a:t>δ</a:t>
            </a:r>
            <a:r>
              <a:rPr lang="en-US" sz="2000" baseline="30000" dirty="0"/>
              <a:t>13</a:t>
            </a:r>
            <a:r>
              <a:rPr lang="en-US" sz="2000" dirty="0"/>
              <a:t>C</a:t>
            </a:r>
            <a:endParaRPr lang="en-US" sz="900" dirty="0"/>
          </a:p>
          <a:p>
            <a:pPr marL="0" indent="0" algn="ctr">
              <a:buNone/>
            </a:pPr>
            <a:r>
              <a:rPr lang="en-US" sz="2000" dirty="0"/>
              <a:t>(soil CO</a:t>
            </a:r>
            <a:r>
              <a:rPr lang="en-US" sz="2000" baseline="-25000" dirty="0"/>
              <a:t>2</a:t>
            </a:r>
            <a:r>
              <a:rPr lang="en-US" sz="2000" dirty="0"/>
              <a:t>)</a:t>
            </a:r>
          </a:p>
        </p:txBody>
      </p:sp>
      <p:cxnSp>
        <p:nvCxnSpPr>
          <p:cNvPr id="12" name="Straight Arrow Connector 11">
            <a:extLst>
              <a:ext uri="{FF2B5EF4-FFF2-40B4-BE49-F238E27FC236}">
                <a16:creationId xmlns:a16="http://schemas.microsoft.com/office/drawing/2014/main" id="{C2FEC59D-B1B8-A45D-6D69-29641A6E3345}"/>
              </a:ext>
            </a:extLst>
          </p:cNvPr>
          <p:cNvCxnSpPr>
            <a:cxnSpLocks/>
          </p:cNvCxnSpPr>
          <p:nvPr/>
        </p:nvCxnSpPr>
        <p:spPr>
          <a:xfrm>
            <a:off x="5651765" y="3104912"/>
            <a:ext cx="14169" cy="37006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Content Placeholder 3">
            <a:extLst>
              <a:ext uri="{FF2B5EF4-FFF2-40B4-BE49-F238E27FC236}">
                <a16:creationId xmlns:a16="http://schemas.microsoft.com/office/drawing/2014/main" id="{57173732-0525-08F9-289F-457FCAA33084}"/>
              </a:ext>
            </a:extLst>
          </p:cNvPr>
          <p:cNvSpPr txBox="1">
            <a:spLocks/>
          </p:cNvSpPr>
          <p:nvPr/>
        </p:nvSpPr>
        <p:spPr>
          <a:xfrm>
            <a:off x="7134929" y="2435464"/>
            <a:ext cx="1398980" cy="8903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dirty="0"/>
              <a:t>δ</a:t>
            </a:r>
            <a:r>
              <a:rPr lang="en-US" sz="2000" baseline="30000" dirty="0"/>
              <a:t>13</a:t>
            </a:r>
            <a:r>
              <a:rPr lang="en-US" sz="2000" dirty="0"/>
              <a:t>C (respired)</a:t>
            </a:r>
          </a:p>
        </p:txBody>
      </p:sp>
      <p:cxnSp>
        <p:nvCxnSpPr>
          <p:cNvPr id="16" name="Straight Arrow Connector 15">
            <a:extLst>
              <a:ext uri="{FF2B5EF4-FFF2-40B4-BE49-F238E27FC236}">
                <a16:creationId xmlns:a16="http://schemas.microsoft.com/office/drawing/2014/main" id="{D0D70563-627C-0E18-AC3C-20FC9A14F90E}"/>
              </a:ext>
            </a:extLst>
          </p:cNvPr>
          <p:cNvCxnSpPr>
            <a:cxnSpLocks/>
          </p:cNvCxnSpPr>
          <p:nvPr/>
        </p:nvCxnSpPr>
        <p:spPr>
          <a:xfrm>
            <a:off x="7865998" y="3104912"/>
            <a:ext cx="14169" cy="37006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Content Placeholder 3">
            <a:extLst>
              <a:ext uri="{FF2B5EF4-FFF2-40B4-BE49-F238E27FC236}">
                <a16:creationId xmlns:a16="http://schemas.microsoft.com/office/drawing/2014/main" id="{DE622918-BCC3-580C-88AF-C392483265BD}"/>
              </a:ext>
            </a:extLst>
          </p:cNvPr>
          <p:cNvSpPr txBox="1">
            <a:spLocks/>
          </p:cNvSpPr>
          <p:nvPr/>
        </p:nvSpPr>
        <p:spPr>
          <a:xfrm>
            <a:off x="5292258" y="4763809"/>
            <a:ext cx="2288520" cy="8903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dirty="0"/>
              <a:t>Atmosphere δ</a:t>
            </a:r>
            <a:r>
              <a:rPr lang="en-US" sz="2000" baseline="30000" dirty="0"/>
              <a:t>13</a:t>
            </a:r>
            <a:r>
              <a:rPr lang="en-US" sz="2000" dirty="0"/>
              <a:t>C</a:t>
            </a:r>
          </a:p>
        </p:txBody>
      </p:sp>
      <p:cxnSp>
        <p:nvCxnSpPr>
          <p:cNvPr id="18" name="Straight Arrow Connector 17">
            <a:extLst>
              <a:ext uri="{FF2B5EF4-FFF2-40B4-BE49-F238E27FC236}">
                <a16:creationId xmlns:a16="http://schemas.microsoft.com/office/drawing/2014/main" id="{9753924D-6D4F-64B2-E3B2-8618C1779E23}"/>
              </a:ext>
            </a:extLst>
          </p:cNvPr>
          <p:cNvCxnSpPr>
            <a:cxnSpLocks/>
          </p:cNvCxnSpPr>
          <p:nvPr/>
        </p:nvCxnSpPr>
        <p:spPr>
          <a:xfrm flipV="1">
            <a:off x="6390024" y="4425015"/>
            <a:ext cx="0" cy="38528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5" name="Picture 14" descr="Diagram&#10;&#10;Description automatically generated">
            <a:extLst>
              <a:ext uri="{FF2B5EF4-FFF2-40B4-BE49-F238E27FC236}">
                <a16:creationId xmlns:a16="http://schemas.microsoft.com/office/drawing/2014/main" id="{C25D837C-32DD-BCF9-98A7-EAE50C7705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2620" y="4447242"/>
            <a:ext cx="3909380" cy="2410758"/>
          </a:xfrm>
          <a:prstGeom prst="rect">
            <a:avLst/>
          </a:prstGeom>
        </p:spPr>
      </p:pic>
      <p:sp>
        <p:nvSpPr>
          <p:cNvPr id="19" name="TextBox 18">
            <a:extLst>
              <a:ext uri="{FF2B5EF4-FFF2-40B4-BE49-F238E27FC236}">
                <a16:creationId xmlns:a16="http://schemas.microsoft.com/office/drawing/2014/main" id="{3E393B1E-B0B7-BFF1-7181-E13FD76C2FE9}"/>
              </a:ext>
            </a:extLst>
          </p:cNvPr>
          <p:cNvSpPr txBox="1"/>
          <p:nvPr/>
        </p:nvSpPr>
        <p:spPr>
          <a:xfrm>
            <a:off x="9147511" y="3410893"/>
            <a:ext cx="2996666" cy="1077218"/>
          </a:xfrm>
          <a:prstGeom prst="rect">
            <a:avLst/>
          </a:prstGeom>
          <a:noFill/>
        </p:spPr>
        <p:txBody>
          <a:bodyPr wrap="square" rtlCol="0">
            <a:spAutoFit/>
          </a:bodyPr>
          <a:lstStyle/>
          <a:p>
            <a:r>
              <a:rPr lang="en-US" sz="1600" dirty="0"/>
              <a:t>*We are assuming that there is continuous and equal exchange of CO</a:t>
            </a:r>
            <a:r>
              <a:rPr lang="en-US" sz="1600" baseline="-25000" dirty="0"/>
              <a:t>2</a:t>
            </a:r>
            <a:r>
              <a:rPr lang="en-US" sz="1600" dirty="0"/>
              <a:t> between the atmosphere and soil</a:t>
            </a:r>
          </a:p>
        </p:txBody>
      </p:sp>
    </p:spTree>
    <p:extLst>
      <p:ext uri="{BB962C8B-B14F-4D97-AF65-F5344CB8AC3E}">
        <p14:creationId xmlns:p14="http://schemas.microsoft.com/office/powerpoint/2010/main" val="4103162892"/>
      </p:ext>
    </p:extLst>
  </p:cSld>
  <p:clrMapOvr>
    <a:masterClrMapping/>
  </p:clrMapOvr>
  <mc:AlternateContent xmlns:mc="http://schemas.openxmlformats.org/markup-compatibility/2006" xmlns:p14="http://schemas.microsoft.com/office/powerpoint/2010/main">
    <mc:Choice Requires="p14">
      <p:transition spd="slow" p14:dur="2000" advTm="64218"/>
    </mc:Choice>
    <mc:Fallback xmlns="">
      <p:transition spd="slow" advTm="6421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46906C1-32C8-263D-272B-A43C298A62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90" t="15282"/>
          <a:stretch/>
        </p:blipFill>
        <p:spPr bwMode="auto">
          <a:xfrm>
            <a:off x="6843972" y="3195749"/>
            <a:ext cx="4836244" cy="35393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472DDF07-B5F0-DD45-BD81-2C11062D684E}"/>
              </a:ext>
            </a:extLst>
          </p:cNvPr>
          <p:cNvSpPr>
            <a:spLocks noGrp="1"/>
          </p:cNvSpPr>
          <p:nvPr>
            <p:ph type="title"/>
          </p:nvPr>
        </p:nvSpPr>
        <p:spPr>
          <a:xfrm>
            <a:off x="643468" y="820010"/>
            <a:ext cx="3415288" cy="2266972"/>
          </a:xfrm>
          <a:ln/>
        </p:spPr>
        <p:style>
          <a:lnRef idx="2">
            <a:schemeClr val="dk1"/>
          </a:lnRef>
          <a:fillRef idx="1">
            <a:schemeClr val="lt1"/>
          </a:fillRef>
          <a:effectRef idx="0">
            <a:schemeClr val="dk1"/>
          </a:effectRef>
          <a:fontRef idx="minor">
            <a:schemeClr val="dk1"/>
          </a:fontRef>
        </p:style>
        <p:txBody>
          <a:bodyPr vert="horz" lIns="274320" tIns="182880" rIns="274320" bIns="182880" rtlCol="0" anchor="ctr" anchorCtr="1">
            <a:normAutofit/>
          </a:bodyPr>
          <a:lstStyle/>
          <a:p>
            <a:pPr marL="0" indent="0">
              <a:buNone/>
            </a:pPr>
            <a:r>
              <a:rPr lang="en-US" sz="3200" dirty="0">
                <a:solidFill>
                  <a:schemeClr val="tx1"/>
                </a:solidFill>
              </a:rPr>
              <a:t>How do the proxies work?</a:t>
            </a:r>
          </a:p>
        </p:txBody>
      </p:sp>
      <p:sp>
        <p:nvSpPr>
          <p:cNvPr id="6" name="Text Placeholder 5">
            <a:extLst>
              <a:ext uri="{FF2B5EF4-FFF2-40B4-BE49-F238E27FC236}">
                <a16:creationId xmlns:a16="http://schemas.microsoft.com/office/drawing/2014/main" id="{B3D8169F-C3A9-C5F9-AFE5-92CBB68493E5}"/>
              </a:ext>
            </a:extLst>
          </p:cNvPr>
          <p:cNvSpPr>
            <a:spLocks noGrp="1"/>
          </p:cNvSpPr>
          <p:nvPr>
            <p:ph sz="half" idx="1"/>
          </p:nvPr>
        </p:nvSpPr>
        <p:spPr>
          <a:xfrm>
            <a:off x="155244" y="3359526"/>
            <a:ext cx="4603556" cy="3461424"/>
          </a:xfrm>
        </p:spPr>
        <p:txBody>
          <a:bodyPr vert="horz" lIns="91440" tIns="45720" rIns="91440" bIns="45720" rtlCol="0">
            <a:normAutofit lnSpcReduction="10000"/>
          </a:bodyPr>
          <a:lstStyle/>
          <a:p>
            <a:pPr marL="285750" indent="-285750">
              <a:buFont typeface="Arial" panose="020B0604020202020204" pitchFamily="34" charset="0"/>
              <a:buChar char="•"/>
            </a:pPr>
            <a:r>
              <a:rPr lang="en-US" sz="2000" b="1" dirty="0">
                <a:solidFill>
                  <a:schemeClr val="tx1"/>
                </a:solidFill>
              </a:rPr>
              <a:t>δ</a:t>
            </a:r>
            <a:r>
              <a:rPr lang="en-US" sz="2000" b="1" baseline="30000" dirty="0">
                <a:solidFill>
                  <a:schemeClr val="tx1"/>
                </a:solidFill>
              </a:rPr>
              <a:t>13</a:t>
            </a:r>
            <a:r>
              <a:rPr lang="en-US" sz="2000" b="1" dirty="0">
                <a:solidFill>
                  <a:schemeClr val="tx1"/>
                </a:solidFill>
              </a:rPr>
              <a:t>C</a:t>
            </a:r>
            <a:r>
              <a:rPr lang="en-US" sz="2000" b="1" baseline="-25000" dirty="0">
                <a:solidFill>
                  <a:schemeClr val="tx1"/>
                </a:solidFill>
              </a:rPr>
              <a:t>s </a:t>
            </a:r>
            <a:r>
              <a:rPr lang="en-US" sz="2000" b="1" dirty="0">
                <a:solidFill>
                  <a:schemeClr val="tx1"/>
                </a:solidFill>
              </a:rPr>
              <a:t> </a:t>
            </a:r>
            <a:r>
              <a:rPr lang="en-US" sz="2000" dirty="0">
                <a:solidFill>
                  <a:schemeClr val="tx1"/>
                </a:solidFill>
              </a:rPr>
              <a:t>= Terrestrial carbonates develop in soils and should be in isotopic equilibrium with soil CO</a:t>
            </a:r>
            <a:r>
              <a:rPr lang="en-US" sz="2000" baseline="-25000" dirty="0">
                <a:solidFill>
                  <a:schemeClr val="tx1"/>
                </a:solidFill>
              </a:rPr>
              <a:t>2 </a:t>
            </a:r>
            <a:r>
              <a:rPr lang="en-US" sz="2000" dirty="0">
                <a:solidFill>
                  <a:schemeClr val="tx1"/>
                </a:solidFill>
              </a:rPr>
              <a:t>(soil CO</a:t>
            </a:r>
            <a:r>
              <a:rPr lang="en-US" sz="2000" baseline="-25000" dirty="0">
                <a:solidFill>
                  <a:schemeClr val="tx1"/>
                </a:solidFill>
              </a:rPr>
              <a:t>2</a:t>
            </a:r>
            <a:r>
              <a:rPr lang="en-US" sz="2000" dirty="0">
                <a:solidFill>
                  <a:schemeClr val="tx1"/>
                </a:solidFill>
              </a:rPr>
              <a:t>) </a:t>
            </a:r>
            <a:endParaRPr lang="en-US" sz="2000" baseline="-25000" dirty="0">
              <a:solidFill>
                <a:schemeClr val="tx1"/>
              </a:solidFill>
            </a:endParaRPr>
          </a:p>
          <a:p>
            <a:pPr marL="285750" indent="-285750">
              <a:buFont typeface="Arial" panose="020B0604020202020204" pitchFamily="34" charset="0"/>
              <a:buChar char="•"/>
            </a:pPr>
            <a:r>
              <a:rPr lang="en-US" sz="2000" b="1" dirty="0">
                <a:solidFill>
                  <a:schemeClr val="tx1"/>
                </a:solidFill>
              </a:rPr>
              <a:t>δ</a:t>
            </a:r>
            <a:r>
              <a:rPr lang="en-US" sz="2000" b="1" baseline="30000" dirty="0">
                <a:solidFill>
                  <a:schemeClr val="tx1"/>
                </a:solidFill>
              </a:rPr>
              <a:t>13</a:t>
            </a:r>
            <a:r>
              <a:rPr lang="en-US" sz="2000" b="1" dirty="0">
                <a:solidFill>
                  <a:schemeClr val="tx1"/>
                </a:solidFill>
              </a:rPr>
              <a:t>C</a:t>
            </a:r>
            <a:r>
              <a:rPr lang="en-US" sz="2000" b="1" baseline="-25000" dirty="0">
                <a:solidFill>
                  <a:schemeClr val="tx1"/>
                </a:solidFill>
              </a:rPr>
              <a:t>r</a:t>
            </a:r>
            <a:r>
              <a:rPr lang="en-US" sz="2000" baseline="-25000" dirty="0">
                <a:solidFill>
                  <a:schemeClr val="tx1"/>
                </a:solidFill>
              </a:rPr>
              <a:t> </a:t>
            </a:r>
            <a:r>
              <a:rPr lang="en-US" sz="2000" dirty="0">
                <a:solidFill>
                  <a:schemeClr val="tx1"/>
                </a:solidFill>
              </a:rPr>
              <a:t> = Rocks in the soil should be in isotopic equilibrium with soil organic CO</a:t>
            </a:r>
            <a:r>
              <a:rPr lang="en-US" sz="2000" baseline="-25000" dirty="0">
                <a:solidFill>
                  <a:schemeClr val="tx1"/>
                </a:solidFill>
              </a:rPr>
              <a:t>2 </a:t>
            </a:r>
            <a:r>
              <a:rPr lang="en-US" sz="2000" dirty="0">
                <a:solidFill>
                  <a:schemeClr val="tx1"/>
                </a:solidFill>
              </a:rPr>
              <a:t>(respired CO</a:t>
            </a:r>
            <a:r>
              <a:rPr lang="en-US" sz="2000" baseline="-25000" dirty="0">
                <a:solidFill>
                  <a:schemeClr val="tx1"/>
                </a:solidFill>
              </a:rPr>
              <a:t>2</a:t>
            </a:r>
            <a:r>
              <a:rPr lang="en-US" sz="2000" dirty="0">
                <a:solidFill>
                  <a:schemeClr val="tx1"/>
                </a:solidFill>
              </a:rPr>
              <a:t>) </a:t>
            </a:r>
          </a:p>
          <a:p>
            <a:pPr marL="285750" indent="-285750">
              <a:buFont typeface="Arial" panose="020B0604020202020204" pitchFamily="34" charset="0"/>
              <a:buChar char="•"/>
            </a:pPr>
            <a:r>
              <a:rPr lang="en-US" sz="2000" b="1" dirty="0">
                <a:solidFill>
                  <a:schemeClr val="tx1"/>
                </a:solidFill>
              </a:rPr>
              <a:t>δ</a:t>
            </a:r>
            <a:r>
              <a:rPr lang="en-US" sz="2000" b="1" baseline="30000" dirty="0">
                <a:solidFill>
                  <a:schemeClr val="tx1"/>
                </a:solidFill>
              </a:rPr>
              <a:t>13</a:t>
            </a:r>
            <a:r>
              <a:rPr lang="en-US" sz="2000" b="1" dirty="0">
                <a:solidFill>
                  <a:schemeClr val="tx1"/>
                </a:solidFill>
              </a:rPr>
              <a:t>C</a:t>
            </a:r>
            <a:r>
              <a:rPr lang="en-US" sz="2000" b="1" baseline="-25000" dirty="0">
                <a:solidFill>
                  <a:schemeClr val="tx1"/>
                </a:solidFill>
              </a:rPr>
              <a:t>a</a:t>
            </a:r>
            <a:r>
              <a:rPr lang="en-US" sz="2000" baseline="-25000" dirty="0">
                <a:solidFill>
                  <a:schemeClr val="tx1"/>
                </a:solidFill>
              </a:rPr>
              <a:t> </a:t>
            </a:r>
            <a:r>
              <a:rPr lang="en-US" sz="2000" dirty="0">
                <a:solidFill>
                  <a:schemeClr val="tx1"/>
                </a:solidFill>
              </a:rPr>
              <a:t> = Atmospheric CO</a:t>
            </a:r>
            <a:r>
              <a:rPr lang="en-US" sz="2000" baseline="-25000" dirty="0">
                <a:solidFill>
                  <a:schemeClr val="tx1"/>
                </a:solidFill>
              </a:rPr>
              <a:t>2</a:t>
            </a:r>
            <a:r>
              <a:rPr lang="en-US" sz="2000" dirty="0">
                <a:solidFill>
                  <a:schemeClr val="tx1"/>
                </a:solidFill>
              </a:rPr>
              <a:t> can be estimated or calculated </a:t>
            </a:r>
          </a:p>
          <a:p>
            <a:pPr marL="285750" indent="-285750">
              <a:buFont typeface="Arial" panose="020B0604020202020204" pitchFamily="34" charset="0"/>
              <a:buChar char="•"/>
            </a:pPr>
            <a:r>
              <a:rPr lang="en-US" sz="2000" b="1" dirty="0">
                <a:solidFill>
                  <a:schemeClr val="tx1"/>
                </a:solidFill>
              </a:rPr>
              <a:t>S(z)</a:t>
            </a:r>
            <a:r>
              <a:rPr lang="en-US" sz="2000" dirty="0">
                <a:solidFill>
                  <a:schemeClr val="tx1"/>
                </a:solidFill>
              </a:rPr>
              <a:t> = Soil concentration value corresponds to a specific type of soil</a:t>
            </a:r>
          </a:p>
        </p:txBody>
      </p:sp>
      <p:sp>
        <p:nvSpPr>
          <p:cNvPr id="33" name="TextBox 32">
            <a:extLst>
              <a:ext uri="{FF2B5EF4-FFF2-40B4-BE49-F238E27FC236}">
                <a16:creationId xmlns:a16="http://schemas.microsoft.com/office/drawing/2014/main" id="{C83E28BF-802E-9E3F-FF70-19FBF60C7AA6}"/>
              </a:ext>
            </a:extLst>
          </p:cNvPr>
          <p:cNvSpPr txBox="1"/>
          <p:nvPr/>
        </p:nvSpPr>
        <p:spPr>
          <a:xfrm>
            <a:off x="4750041" y="5292294"/>
            <a:ext cx="716417" cy="369332"/>
          </a:xfrm>
          <a:prstGeom prst="rect">
            <a:avLst/>
          </a:prstGeom>
          <a:noFill/>
        </p:spPr>
        <p:txBody>
          <a:bodyPr wrap="square">
            <a:spAutoFit/>
          </a:bodyPr>
          <a:lstStyle/>
          <a:p>
            <a:r>
              <a:rPr lang="en-US" sz="1800" dirty="0"/>
              <a:t>δ</a:t>
            </a:r>
            <a:r>
              <a:rPr lang="en-US" sz="1800" baseline="30000" dirty="0"/>
              <a:t>13</a:t>
            </a:r>
            <a:r>
              <a:rPr lang="en-US" sz="1800" dirty="0"/>
              <a:t>C</a:t>
            </a:r>
            <a:r>
              <a:rPr lang="en-US" baseline="-25000" dirty="0"/>
              <a:t>r</a:t>
            </a:r>
            <a:endParaRPr lang="en-US" dirty="0"/>
          </a:p>
        </p:txBody>
      </p:sp>
      <p:sp>
        <p:nvSpPr>
          <p:cNvPr id="34" name="TextBox 33">
            <a:extLst>
              <a:ext uri="{FF2B5EF4-FFF2-40B4-BE49-F238E27FC236}">
                <a16:creationId xmlns:a16="http://schemas.microsoft.com/office/drawing/2014/main" id="{C45C4C98-E3FE-EAD2-02C4-5EDD0098E99F}"/>
              </a:ext>
            </a:extLst>
          </p:cNvPr>
          <p:cNvSpPr txBox="1"/>
          <p:nvPr/>
        </p:nvSpPr>
        <p:spPr>
          <a:xfrm>
            <a:off x="6005640" y="5290570"/>
            <a:ext cx="716417" cy="369332"/>
          </a:xfrm>
          <a:prstGeom prst="rect">
            <a:avLst/>
          </a:prstGeom>
          <a:noFill/>
        </p:spPr>
        <p:txBody>
          <a:bodyPr wrap="square">
            <a:spAutoFit/>
          </a:bodyPr>
          <a:lstStyle/>
          <a:p>
            <a:r>
              <a:rPr lang="en-US" sz="1800" dirty="0"/>
              <a:t>δ</a:t>
            </a:r>
            <a:r>
              <a:rPr lang="en-US" sz="1800" baseline="30000" dirty="0"/>
              <a:t>13</a:t>
            </a:r>
            <a:r>
              <a:rPr lang="en-US" sz="1800" dirty="0"/>
              <a:t>C</a:t>
            </a:r>
            <a:r>
              <a:rPr lang="en-US" sz="1800" baseline="-25000" dirty="0"/>
              <a:t>s</a:t>
            </a:r>
            <a:endParaRPr lang="en-US" dirty="0"/>
          </a:p>
        </p:txBody>
      </p:sp>
      <p:cxnSp>
        <p:nvCxnSpPr>
          <p:cNvPr id="49" name="Straight Arrow Connector 48">
            <a:extLst>
              <a:ext uri="{FF2B5EF4-FFF2-40B4-BE49-F238E27FC236}">
                <a16:creationId xmlns:a16="http://schemas.microsoft.com/office/drawing/2014/main" id="{95902561-7089-E440-2B9A-AE2129E12E06}"/>
              </a:ext>
            </a:extLst>
          </p:cNvPr>
          <p:cNvCxnSpPr>
            <a:cxnSpLocks/>
            <a:stCxn id="34" idx="3"/>
          </p:cNvCxnSpPr>
          <p:nvPr/>
        </p:nvCxnSpPr>
        <p:spPr>
          <a:xfrm>
            <a:off x="6722057" y="5475236"/>
            <a:ext cx="363362" cy="1161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0" name="Right Brace 49">
            <a:extLst>
              <a:ext uri="{FF2B5EF4-FFF2-40B4-BE49-F238E27FC236}">
                <a16:creationId xmlns:a16="http://schemas.microsoft.com/office/drawing/2014/main" id="{F8110A84-C4C1-78C3-A7A4-4A1A7E164B02}"/>
              </a:ext>
            </a:extLst>
          </p:cNvPr>
          <p:cNvSpPr/>
          <p:nvPr/>
        </p:nvSpPr>
        <p:spPr>
          <a:xfrm rot="10800000">
            <a:off x="5434589" y="4347338"/>
            <a:ext cx="1243224" cy="234428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5" name="Cloud 54">
            <a:extLst>
              <a:ext uri="{FF2B5EF4-FFF2-40B4-BE49-F238E27FC236}">
                <a16:creationId xmlns:a16="http://schemas.microsoft.com/office/drawing/2014/main" id="{955DC876-7C6A-7D39-CD10-BF944A443C88}"/>
              </a:ext>
            </a:extLst>
          </p:cNvPr>
          <p:cNvSpPr/>
          <p:nvPr/>
        </p:nvSpPr>
        <p:spPr>
          <a:xfrm>
            <a:off x="5939720" y="2390422"/>
            <a:ext cx="1920077" cy="1093491"/>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t>δ</a:t>
            </a:r>
            <a:r>
              <a:rPr lang="en-US" sz="1800" baseline="30000" dirty="0"/>
              <a:t>13</a:t>
            </a:r>
            <a:r>
              <a:rPr lang="en-US" sz="1800" dirty="0"/>
              <a:t>C</a:t>
            </a:r>
            <a:r>
              <a:rPr lang="en-US" sz="1800" baseline="-25000" dirty="0"/>
              <a:t>a</a:t>
            </a:r>
            <a:endParaRPr lang="en-US" baseline="-25000" dirty="0"/>
          </a:p>
        </p:txBody>
      </p:sp>
      <p:cxnSp>
        <p:nvCxnSpPr>
          <p:cNvPr id="30" name="Straight Arrow Connector 29">
            <a:extLst>
              <a:ext uri="{FF2B5EF4-FFF2-40B4-BE49-F238E27FC236}">
                <a16:creationId xmlns:a16="http://schemas.microsoft.com/office/drawing/2014/main" id="{29F9AE6E-AEEC-2444-D309-BCFE6E7040A6}"/>
              </a:ext>
            </a:extLst>
          </p:cNvPr>
          <p:cNvCxnSpPr>
            <a:cxnSpLocks/>
            <a:stCxn id="34" idx="3"/>
          </p:cNvCxnSpPr>
          <p:nvPr/>
        </p:nvCxnSpPr>
        <p:spPr>
          <a:xfrm flipV="1">
            <a:off x="6722057" y="5365958"/>
            <a:ext cx="1444043" cy="1092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2F0E2574-5BA2-1A35-5A70-FA25499BC156}"/>
              </a:ext>
            </a:extLst>
          </p:cNvPr>
          <p:cNvCxnSpPr>
            <a:cxnSpLocks/>
          </p:cNvCxnSpPr>
          <p:nvPr/>
        </p:nvCxnSpPr>
        <p:spPr>
          <a:xfrm>
            <a:off x="6763099" y="5475475"/>
            <a:ext cx="1569160" cy="1090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27" name="Group 26">
            <a:extLst>
              <a:ext uri="{FF2B5EF4-FFF2-40B4-BE49-F238E27FC236}">
                <a16:creationId xmlns:a16="http://schemas.microsoft.com/office/drawing/2014/main" id="{C39D9626-337F-B574-1474-7F62A4B12E35}"/>
              </a:ext>
            </a:extLst>
          </p:cNvPr>
          <p:cNvGrpSpPr/>
          <p:nvPr/>
        </p:nvGrpSpPr>
        <p:grpSpPr>
          <a:xfrm>
            <a:off x="4361337" y="48100"/>
            <a:ext cx="7729728" cy="2779506"/>
            <a:chOff x="4558284" y="315389"/>
            <a:chExt cx="7729728" cy="3188256"/>
          </a:xfrm>
        </p:grpSpPr>
        <p:cxnSp>
          <p:nvCxnSpPr>
            <p:cNvPr id="28" name="Straight Arrow Connector 27">
              <a:extLst>
                <a:ext uri="{FF2B5EF4-FFF2-40B4-BE49-F238E27FC236}">
                  <a16:creationId xmlns:a16="http://schemas.microsoft.com/office/drawing/2014/main" id="{C70C895E-9568-C9C8-8091-DABC895668C3}"/>
                </a:ext>
              </a:extLst>
            </p:cNvPr>
            <p:cNvCxnSpPr>
              <a:cxnSpLocks/>
            </p:cNvCxnSpPr>
            <p:nvPr/>
          </p:nvCxnSpPr>
          <p:spPr>
            <a:xfrm>
              <a:off x="6710073" y="1179027"/>
              <a:ext cx="13097" cy="34205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DA536F3A-ABEC-5794-774E-83E5A0C38AAA}"/>
                </a:ext>
              </a:extLst>
            </p:cNvPr>
            <p:cNvCxnSpPr>
              <a:cxnSpLocks/>
            </p:cNvCxnSpPr>
            <p:nvPr/>
          </p:nvCxnSpPr>
          <p:spPr>
            <a:xfrm>
              <a:off x="10169358" y="1108704"/>
              <a:ext cx="5972" cy="21886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1" name="Group 30">
              <a:extLst>
                <a:ext uri="{FF2B5EF4-FFF2-40B4-BE49-F238E27FC236}">
                  <a16:creationId xmlns:a16="http://schemas.microsoft.com/office/drawing/2014/main" id="{019195BE-678C-E0FC-D0A3-E6107AE442B7}"/>
                </a:ext>
              </a:extLst>
            </p:cNvPr>
            <p:cNvGrpSpPr/>
            <p:nvPr/>
          </p:nvGrpSpPr>
          <p:grpSpPr>
            <a:xfrm>
              <a:off x="4558284" y="315389"/>
              <a:ext cx="7729728" cy="3188256"/>
              <a:chOff x="4558284" y="315389"/>
              <a:chExt cx="7729728" cy="3188256"/>
            </a:xfrm>
          </p:grpSpPr>
          <p:grpSp>
            <p:nvGrpSpPr>
              <p:cNvPr id="35" name="Group 34">
                <a:extLst>
                  <a:ext uri="{FF2B5EF4-FFF2-40B4-BE49-F238E27FC236}">
                    <a16:creationId xmlns:a16="http://schemas.microsoft.com/office/drawing/2014/main" id="{995C44EA-1F91-C430-B0A2-D9EB637538E4}"/>
                  </a:ext>
                </a:extLst>
              </p:cNvPr>
              <p:cNvGrpSpPr/>
              <p:nvPr/>
            </p:nvGrpSpPr>
            <p:grpSpPr>
              <a:xfrm>
                <a:off x="4558284" y="315389"/>
                <a:ext cx="7729728" cy="3188256"/>
                <a:chOff x="4558284" y="86055"/>
                <a:chExt cx="7729728" cy="3188256"/>
              </a:xfrm>
            </p:grpSpPr>
            <mc:AlternateContent xmlns:mc="http://schemas.openxmlformats.org/markup-compatibility/2006" xmlns:a14="http://schemas.microsoft.com/office/drawing/2010/main">
              <mc:Choice Requires="a14">
                <p:sp>
                  <p:nvSpPr>
                    <p:cNvPr id="37" name="Content Placeholder 3">
                      <a:extLst>
                        <a:ext uri="{FF2B5EF4-FFF2-40B4-BE49-F238E27FC236}">
                          <a16:creationId xmlns:a16="http://schemas.microsoft.com/office/drawing/2014/main" id="{629CBFCD-5A41-B592-5422-E42880C5875A}"/>
                        </a:ext>
                      </a:extLst>
                    </p:cNvPr>
                    <p:cNvSpPr txBox="1">
                      <a:spLocks/>
                    </p:cNvSpPr>
                    <p:nvPr/>
                  </p:nvSpPr>
                  <p:spPr>
                    <a:xfrm>
                      <a:off x="4558284" y="1029945"/>
                      <a:ext cx="7729728" cy="11887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14:m>
                        <m:oMath xmlns:m="http://schemas.openxmlformats.org/officeDocument/2006/math">
                          <m:sSub>
                            <m:sSubPr>
                              <m:ctrlPr>
                                <a:rPr lang="en-US" sz="3600" i="1" smtClean="0">
                                  <a:latin typeface="Cambria Math" panose="02040503050406030204" pitchFamily="18" charset="0"/>
                                </a:rPr>
                              </m:ctrlPr>
                            </m:sSubPr>
                            <m:e>
                              <m:r>
                                <m:rPr>
                                  <m:sty m:val="p"/>
                                </m:rPr>
                                <a:rPr lang="en-US" sz="3600" i="0">
                                  <a:latin typeface="Cambria Math" panose="02040503050406030204" pitchFamily="18" charset="0"/>
                                </a:rPr>
                                <m:t>C</m:t>
                              </m:r>
                            </m:e>
                            <m:sub>
                              <m:r>
                                <m:rPr>
                                  <m:sty m:val="p"/>
                                </m:rPr>
                                <a:rPr lang="en-US" sz="3600" i="0">
                                  <a:latin typeface="Cambria Math" panose="02040503050406030204" pitchFamily="18" charset="0"/>
                                </a:rPr>
                                <m:t>a</m:t>
                              </m:r>
                            </m:sub>
                          </m:sSub>
                          <m:r>
                            <a:rPr lang="en-US" sz="3600" i="0">
                              <a:latin typeface="Cambria Math" panose="02040503050406030204" pitchFamily="18" charset="0"/>
                            </a:rPr>
                            <m:t>=</m:t>
                          </m:r>
                          <m:sSub>
                            <m:sSubPr>
                              <m:ctrlPr>
                                <a:rPr lang="en-US" sz="3600" i="1">
                                  <a:latin typeface="Cambria Math" panose="02040503050406030204" pitchFamily="18" charset="0"/>
                                </a:rPr>
                              </m:ctrlPr>
                            </m:sSubPr>
                            <m:e>
                              <m:r>
                                <m:rPr>
                                  <m:sty m:val="p"/>
                                </m:rPr>
                                <a:rPr lang="en-US" sz="3600" i="0">
                                  <a:latin typeface="Cambria Math" panose="02040503050406030204" pitchFamily="18" charset="0"/>
                                </a:rPr>
                                <m:t>S</m:t>
                              </m:r>
                            </m:e>
                            <m:sub>
                              <m:r>
                                <a:rPr lang="en-US" sz="3600" i="0">
                                  <a:latin typeface="Cambria Math" panose="02040503050406030204" pitchFamily="18" charset="0"/>
                                </a:rPr>
                                <m:t>(</m:t>
                              </m:r>
                              <m:r>
                                <m:rPr>
                                  <m:sty m:val="p"/>
                                </m:rPr>
                                <a:rPr lang="en-US" sz="3600" i="0">
                                  <a:latin typeface="Cambria Math" panose="02040503050406030204" pitchFamily="18" charset="0"/>
                                </a:rPr>
                                <m:t>z</m:t>
                              </m:r>
                              <m:r>
                                <a:rPr lang="en-US" sz="3600" i="0">
                                  <a:latin typeface="Cambria Math" panose="02040503050406030204" pitchFamily="18" charset="0"/>
                                </a:rPr>
                                <m:t>)</m:t>
                              </m:r>
                            </m:sub>
                          </m:sSub>
                          <m:f>
                            <m:fPr>
                              <m:ctrlPr>
                                <a:rPr lang="en-US" sz="3600" i="1">
                                  <a:latin typeface="Cambria Math" panose="02040503050406030204" pitchFamily="18" charset="0"/>
                                </a:rPr>
                              </m:ctrlPr>
                            </m:fPr>
                            <m:num>
                              <m:d>
                                <m:dPr>
                                  <m:ctrlPr>
                                    <a:rPr lang="en-US" sz="3600" i="1">
                                      <a:latin typeface="Cambria Math" panose="02040503050406030204" pitchFamily="18" charset="0"/>
                                    </a:rPr>
                                  </m:ctrlPr>
                                </m:dPr>
                                <m:e>
                                  <m:sSup>
                                    <m:sSupPr>
                                      <m:ctrlPr>
                                        <a:rPr lang="en-US" sz="3600" i="1" smtClean="0">
                                          <a:latin typeface="Cambria Math" panose="02040503050406030204" pitchFamily="18" charset="0"/>
                                        </a:rPr>
                                      </m:ctrlPr>
                                    </m:sSupPr>
                                    <m:e>
                                      <m:r>
                                        <m:rPr>
                                          <m:sty m:val="p"/>
                                        </m:rPr>
                                        <a:rPr lang="en-US" sz="3600" i="0" smtClean="0">
                                          <a:latin typeface="Cambria Math" panose="02040503050406030204" pitchFamily="18" charset="0"/>
                                          <a:ea typeface="Cambria Math" panose="02040503050406030204" pitchFamily="18" charset="0"/>
                                        </a:rPr>
                                        <m:t>δ</m:t>
                                      </m:r>
                                    </m:e>
                                    <m:sup>
                                      <m:r>
                                        <a:rPr lang="en-US" sz="3600" b="0" i="0" smtClean="0">
                                          <a:latin typeface="Cambria Math" panose="02040503050406030204" pitchFamily="18" charset="0"/>
                                        </a:rPr>
                                        <m:t>13</m:t>
                                      </m:r>
                                    </m:sup>
                                  </m:sSup>
                                  <m:sSub>
                                    <m:sSubPr>
                                      <m:ctrlPr>
                                        <a:rPr lang="en-US" sz="3600" i="1" smtClean="0">
                                          <a:latin typeface="Cambria Math" panose="02040503050406030204" pitchFamily="18" charset="0"/>
                                        </a:rPr>
                                      </m:ctrlPr>
                                    </m:sSubPr>
                                    <m:e>
                                      <m:r>
                                        <m:rPr>
                                          <m:sty m:val="p"/>
                                        </m:rPr>
                                        <a:rPr lang="en-US" sz="3600" b="0" i="0" smtClean="0">
                                          <a:latin typeface="Cambria Math" panose="02040503050406030204" pitchFamily="18" charset="0"/>
                                        </a:rPr>
                                        <m:t>C</m:t>
                                      </m:r>
                                    </m:e>
                                    <m:sub>
                                      <m:r>
                                        <m:rPr>
                                          <m:sty m:val="p"/>
                                        </m:rPr>
                                        <a:rPr lang="en-US" sz="3600" b="0" i="0" smtClean="0">
                                          <a:latin typeface="Cambria Math" panose="02040503050406030204" pitchFamily="18" charset="0"/>
                                        </a:rPr>
                                        <m:t>s</m:t>
                                      </m:r>
                                    </m:sub>
                                  </m:sSub>
                                  <m:r>
                                    <a:rPr lang="en-US" sz="3600" i="0">
                                      <a:latin typeface="Cambria Math" panose="02040503050406030204" pitchFamily="18" charset="0"/>
                                    </a:rPr>
                                    <m:t>−</m:t>
                                  </m:r>
                                  <m:r>
                                    <a:rPr lang="en-US" sz="3600" i="0" smtClean="0">
                                      <a:latin typeface="Cambria Math" panose="02040503050406030204" pitchFamily="18" charset="0"/>
                                    </a:rPr>
                                    <m:t>1.</m:t>
                                  </m:r>
                                  <m:r>
                                    <a:rPr lang="en-US" sz="3600" i="0">
                                      <a:latin typeface="Cambria Math" panose="02040503050406030204" pitchFamily="18" charset="0"/>
                                    </a:rPr>
                                    <m:t>0044</m:t>
                                  </m:r>
                                  <m:sSup>
                                    <m:sSupPr>
                                      <m:ctrlPr>
                                        <a:rPr lang="en-US" sz="3600" i="1">
                                          <a:latin typeface="Cambria Math" panose="02040503050406030204" pitchFamily="18" charset="0"/>
                                        </a:rPr>
                                      </m:ctrlPr>
                                    </m:sSupPr>
                                    <m:e>
                                      <m:r>
                                        <m:rPr>
                                          <m:sty m:val="p"/>
                                        </m:rPr>
                                        <a:rPr lang="en-US" sz="3600" i="0">
                                          <a:latin typeface="Cambria Math" panose="02040503050406030204" pitchFamily="18" charset="0"/>
                                          <a:ea typeface="Cambria Math" panose="02040503050406030204" pitchFamily="18" charset="0"/>
                                        </a:rPr>
                                        <m:t>δ</m:t>
                                      </m:r>
                                    </m:e>
                                    <m:sup>
                                      <m:r>
                                        <a:rPr lang="en-US" sz="3600" i="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i="0">
                                          <a:latin typeface="Cambria Math" panose="02040503050406030204" pitchFamily="18" charset="0"/>
                                        </a:rPr>
                                        <m:t>C</m:t>
                                      </m:r>
                                    </m:e>
                                    <m:sub>
                                      <m:r>
                                        <m:rPr>
                                          <m:sty m:val="p"/>
                                        </m:rPr>
                                        <a:rPr lang="en-US" sz="3600" b="0" i="0" smtClean="0">
                                          <a:latin typeface="Cambria Math" panose="02040503050406030204" pitchFamily="18" charset="0"/>
                                        </a:rPr>
                                        <m:t>r</m:t>
                                      </m:r>
                                    </m:sub>
                                  </m:sSub>
                                  <m:r>
                                    <a:rPr lang="en-US" sz="3600" i="0">
                                      <a:latin typeface="Cambria Math" panose="02040503050406030204" pitchFamily="18" charset="0"/>
                                    </a:rPr>
                                    <m:t>−4.4</m:t>
                                  </m:r>
                                </m:e>
                              </m:d>
                            </m:num>
                            <m:den>
                              <m:d>
                                <m:dPr>
                                  <m:ctrlPr>
                                    <a:rPr lang="en-US" sz="3600" i="1">
                                      <a:latin typeface="Cambria Math" panose="02040503050406030204" pitchFamily="18" charset="0"/>
                                    </a:rPr>
                                  </m:ctrlPr>
                                </m:dPr>
                                <m:e>
                                  <m:sSup>
                                    <m:sSupPr>
                                      <m:ctrlPr>
                                        <a:rPr lang="en-US" sz="3600" i="1">
                                          <a:latin typeface="Cambria Math" panose="02040503050406030204" pitchFamily="18" charset="0"/>
                                        </a:rPr>
                                      </m:ctrlPr>
                                    </m:sSupPr>
                                    <m:e>
                                      <m:r>
                                        <m:rPr>
                                          <m:sty m:val="p"/>
                                        </m:rPr>
                                        <a:rPr lang="en-US" sz="3600" i="0">
                                          <a:latin typeface="Cambria Math" panose="02040503050406030204" pitchFamily="18" charset="0"/>
                                          <a:ea typeface="Cambria Math" panose="02040503050406030204" pitchFamily="18" charset="0"/>
                                        </a:rPr>
                                        <m:t>δ</m:t>
                                      </m:r>
                                    </m:e>
                                    <m:sup>
                                      <m:r>
                                        <a:rPr lang="en-US" sz="3600" i="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i="0">
                                          <a:latin typeface="Cambria Math" panose="02040503050406030204" pitchFamily="18" charset="0"/>
                                        </a:rPr>
                                        <m:t>C</m:t>
                                      </m:r>
                                    </m:e>
                                    <m:sub>
                                      <m:r>
                                        <m:rPr>
                                          <m:sty m:val="p"/>
                                        </m:rPr>
                                        <a:rPr lang="en-US" sz="3600" b="0" i="0" smtClean="0">
                                          <a:latin typeface="Cambria Math" panose="02040503050406030204" pitchFamily="18" charset="0"/>
                                        </a:rPr>
                                        <m:t>a</m:t>
                                      </m:r>
                                    </m:sub>
                                  </m:sSub>
                                  <m:r>
                                    <a:rPr lang="en-US" sz="3600" i="0">
                                      <a:latin typeface="Cambria Math" panose="02040503050406030204" pitchFamily="18" charset="0"/>
                                    </a:rPr>
                                    <m:t>−</m:t>
                                  </m:r>
                                  <m:sSup>
                                    <m:sSupPr>
                                      <m:ctrlPr>
                                        <a:rPr lang="en-US" sz="3600" i="1">
                                          <a:latin typeface="Cambria Math" panose="02040503050406030204" pitchFamily="18" charset="0"/>
                                        </a:rPr>
                                      </m:ctrlPr>
                                    </m:sSupPr>
                                    <m:e>
                                      <m:r>
                                        <m:rPr>
                                          <m:sty m:val="p"/>
                                        </m:rPr>
                                        <a:rPr lang="en-US" sz="3600" i="0">
                                          <a:latin typeface="Cambria Math" panose="02040503050406030204" pitchFamily="18" charset="0"/>
                                          <a:ea typeface="Cambria Math" panose="02040503050406030204" pitchFamily="18" charset="0"/>
                                        </a:rPr>
                                        <m:t>δ</m:t>
                                      </m:r>
                                    </m:e>
                                    <m:sup>
                                      <m:r>
                                        <a:rPr lang="en-US" sz="3600" i="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i="0">
                                          <a:latin typeface="Cambria Math" panose="02040503050406030204" pitchFamily="18" charset="0"/>
                                        </a:rPr>
                                        <m:t>C</m:t>
                                      </m:r>
                                    </m:e>
                                    <m:sub>
                                      <m:r>
                                        <m:rPr>
                                          <m:sty m:val="p"/>
                                        </m:rPr>
                                        <a:rPr lang="en-US" sz="3600" b="0" i="0" smtClean="0">
                                          <a:latin typeface="Cambria Math" panose="02040503050406030204" pitchFamily="18" charset="0"/>
                                        </a:rPr>
                                        <m:t>r</m:t>
                                      </m:r>
                                    </m:sub>
                                  </m:sSub>
                                </m:e>
                              </m:d>
                            </m:den>
                          </m:f>
                        </m:oMath>
                      </a14:m>
                      <a:r>
                        <a:rPr lang="en-US" sz="3600" dirty="0"/>
                        <a:t> </a:t>
                      </a:r>
                    </a:p>
                  </p:txBody>
                </p:sp>
              </mc:Choice>
              <mc:Fallback xmlns="">
                <p:sp>
                  <p:nvSpPr>
                    <p:cNvPr id="37" name="Content Placeholder 3">
                      <a:extLst>
                        <a:ext uri="{FF2B5EF4-FFF2-40B4-BE49-F238E27FC236}">
                          <a16:creationId xmlns:a16="http://schemas.microsoft.com/office/drawing/2014/main" id="{629CBFCD-5A41-B592-5422-E42880C5875A}"/>
                        </a:ext>
                      </a:extLst>
                    </p:cNvPr>
                    <p:cNvSpPr txBox="1">
                      <a:spLocks noRot="1" noChangeAspect="1" noMove="1" noResize="1" noEditPoints="1" noAdjustHandles="1" noChangeArrowheads="1" noChangeShapeType="1" noTextEdit="1"/>
                    </p:cNvSpPr>
                    <p:nvPr/>
                  </p:nvSpPr>
                  <p:spPr>
                    <a:xfrm>
                      <a:off x="4558284" y="1029945"/>
                      <a:ext cx="7729728" cy="1188720"/>
                    </a:xfrm>
                    <a:prstGeom prst="rect">
                      <a:avLst/>
                    </a:prstGeom>
                    <a:blipFill>
                      <a:blip r:embed="rId3"/>
                      <a:stretch>
                        <a:fillRect/>
                      </a:stretch>
                    </a:blipFill>
                  </p:spPr>
                  <p:txBody>
                    <a:bodyPr/>
                    <a:lstStyle/>
                    <a:p>
                      <a:r>
                        <a:rPr lang="en-US">
                          <a:noFill/>
                        </a:rPr>
                        <a:t> </a:t>
                      </a:r>
                    </a:p>
                  </p:txBody>
                </p:sp>
              </mc:Fallback>
            </mc:AlternateContent>
            <p:sp>
              <p:nvSpPr>
                <p:cNvPr id="38" name="Content Placeholder 3">
                  <a:extLst>
                    <a:ext uri="{FF2B5EF4-FFF2-40B4-BE49-F238E27FC236}">
                      <a16:creationId xmlns:a16="http://schemas.microsoft.com/office/drawing/2014/main" id="{70026DEB-6EAB-D73A-3A6C-B2F2F153A373}"/>
                    </a:ext>
                  </a:extLst>
                </p:cNvPr>
                <p:cNvSpPr txBox="1">
                  <a:spLocks/>
                </p:cNvSpPr>
                <p:nvPr/>
              </p:nvSpPr>
              <p:spPr>
                <a:xfrm>
                  <a:off x="4882837" y="2107528"/>
                  <a:ext cx="2116141" cy="89030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dirty="0"/>
                    <a:t>CO</a:t>
                  </a:r>
                  <a:r>
                    <a:rPr lang="en-US" sz="2000" baseline="-25000" dirty="0"/>
                    <a:t>2</a:t>
                  </a:r>
                  <a:r>
                    <a:rPr lang="en-US" sz="2000" dirty="0"/>
                    <a:t> concentration of the atmosphere (ppm)</a:t>
                  </a:r>
                </a:p>
              </p:txBody>
            </p:sp>
            <p:sp>
              <p:nvSpPr>
                <p:cNvPr id="39" name="Content Placeholder 3">
                  <a:extLst>
                    <a:ext uri="{FF2B5EF4-FFF2-40B4-BE49-F238E27FC236}">
                      <a16:creationId xmlns:a16="http://schemas.microsoft.com/office/drawing/2014/main" id="{B372C571-F51C-28F4-613B-F440C9FBE950}"/>
                    </a:ext>
                  </a:extLst>
                </p:cNvPr>
                <p:cNvSpPr txBox="1">
                  <a:spLocks/>
                </p:cNvSpPr>
                <p:nvPr/>
              </p:nvSpPr>
              <p:spPr>
                <a:xfrm>
                  <a:off x="5802062" y="86055"/>
                  <a:ext cx="1867792" cy="89030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000" dirty="0"/>
                    <a:t>Soil CO</a:t>
                  </a:r>
                  <a:r>
                    <a:rPr lang="en-US" sz="2000" baseline="-25000" dirty="0"/>
                    <a:t>2</a:t>
                  </a:r>
                  <a:r>
                    <a:rPr lang="en-US" sz="2000" dirty="0"/>
                    <a:t> concentration (ppm)</a:t>
                  </a:r>
                </a:p>
              </p:txBody>
            </p:sp>
            <p:cxnSp>
              <p:nvCxnSpPr>
                <p:cNvPr id="40" name="Straight Arrow Connector 39">
                  <a:extLst>
                    <a:ext uri="{FF2B5EF4-FFF2-40B4-BE49-F238E27FC236}">
                      <a16:creationId xmlns:a16="http://schemas.microsoft.com/office/drawing/2014/main" id="{0B485FF1-6B4D-8661-1691-F0A82462BDA8}"/>
                    </a:ext>
                  </a:extLst>
                </p:cNvPr>
                <p:cNvCxnSpPr>
                  <a:cxnSpLocks/>
                </p:cNvCxnSpPr>
                <p:nvPr/>
              </p:nvCxnSpPr>
              <p:spPr>
                <a:xfrm>
                  <a:off x="8025537" y="894210"/>
                  <a:ext cx="5972" cy="21886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1" name="Content Placeholder 3">
                  <a:extLst>
                    <a:ext uri="{FF2B5EF4-FFF2-40B4-BE49-F238E27FC236}">
                      <a16:creationId xmlns:a16="http://schemas.microsoft.com/office/drawing/2014/main" id="{639763DB-8653-5A7B-5F1E-12BF33D83D69}"/>
                    </a:ext>
                  </a:extLst>
                </p:cNvPr>
                <p:cNvSpPr txBox="1">
                  <a:spLocks/>
                </p:cNvSpPr>
                <p:nvPr/>
              </p:nvSpPr>
              <p:spPr>
                <a:xfrm>
                  <a:off x="7345875" y="109262"/>
                  <a:ext cx="1433072" cy="77010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000" dirty="0"/>
                    <a:t>δ</a:t>
                  </a:r>
                  <a:r>
                    <a:rPr lang="en-US" sz="2000" baseline="30000" dirty="0"/>
                    <a:t>13</a:t>
                  </a:r>
                  <a:r>
                    <a:rPr lang="en-US" sz="2000" dirty="0"/>
                    <a:t>C</a:t>
                  </a:r>
                  <a:endParaRPr lang="en-US" sz="900" dirty="0"/>
                </a:p>
                <a:p>
                  <a:pPr marL="0" indent="0" algn="ctr">
                    <a:buNone/>
                  </a:pPr>
                  <a:r>
                    <a:rPr lang="en-US" sz="2000" dirty="0"/>
                    <a:t>(soil CO</a:t>
                  </a:r>
                  <a:r>
                    <a:rPr lang="en-US" sz="2000" baseline="-25000" dirty="0"/>
                    <a:t>2</a:t>
                  </a:r>
                  <a:r>
                    <a:rPr lang="en-US" sz="2000" dirty="0"/>
                    <a:t>)</a:t>
                  </a:r>
                </a:p>
              </p:txBody>
            </p:sp>
            <p:sp>
              <p:nvSpPr>
                <p:cNvPr id="42" name="Content Placeholder 3">
                  <a:extLst>
                    <a:ext uri="{FF2B5EF4-FFF2-40B4-BE49-F238E27FC236}">
                      <a16:creationId xmlns:a16="http://schemas.microsoft.com/office/drawing/2014/main" id="{F06A6056-1F67-9D7B-1C50-172372BBEEA2}"/>
                    </a:ext>
                  </a:extLst>
                </p:cNvPr>
                <p:cNvSpPr txBox="1">
                  <a:spLocks/>
                </p:cNvSpPr>
                <p:nvPr/>
              </p:nvSpPr>
              <p:spPr>
                <a:xfrm>
                  <a:off x="9458569" y="104660"/>
                  <a:ext cx="1398980" cy="8903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dirty="0"/>
                    <a:t>δ</a:t>
                  </a:r>
                  <a:r>
                    <a:rPr lang="en-US" sz="2000" baseline="30000" dirty="0"/>
                    <a:t>13</a:t>
                  </a:r>
                  <a:r>
                    <a:rPr lang="en-US" sz="2000" dirty="0"/>
                    <a:t>C (respired)</a:t>
                  </a:r>
                </a:p>
              </p:txBody>
            </p:sp>
            <p:sp>
              <p:nvSpPr>
                <p:cNvPr id="43" name="Content Placeholder 3">
                  <a:extLst>
                    <a:ext uri="{FF2B5EF4-FFF2-40B4-BE49-F238E27FC236}">
                      <a16:creationId xmlns:a16="http://schemas.microsoft.com/office/drawing/2014/main" id="{DE74C945-CE52-0360-1CB1-ECEF102E02CD}"/>
                    </a:ext>
                  </a:extLst>
                </p:cNvPr>
                <p:cNvSpPr txBox="1">
                  <a:spLocks/>
                </p:cNvSpPr>
                <p:nvPr/>
              </p:nvSpPr>
              <p:spPr>
                <a:xfrm>
                  <a:off x="8808357" y="2384011"/>
                  <a:ext cx="2288520" cy="8903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dirty="0"/>
                    <a:t>Atmosphere δ</a:t>
                  </a:r>
                  <a:r>
                    <a:rPr lang="en-US" sz="2000" baseline="30000" dirty="0"/>
                    <a:t>13</a:t>
                  </a:r>
                  <a:r>
                    <a:rPr lang="en-US" sz="2000" dirty="0"/>
                    <a:t>C</a:t>
                  </a:r>
                </a:p>
              </p:txBody>
            </p:sp>
            <p:cxnSp>
              <p:nvCxnSpPr>
                <p:cNvPr id="44" name="Straight Arrow Connector 43">
                  <a:extLst>
                    <a:ext uri="{FF2B5EF4-FFF2-40B4-BE49-F238E27FC236}">
                      <a16:creationId xmlns:a16="http://schemas.microsoft.com/office/drawing/2014/main" id="{F19223C2-8301-8901-D506-A3FCC1415C70}"/>
                    </a:ext>
                  </a:extLst>
                </p:cNvPr>
                <p:cNvCxnSpPr>
                  <a:cxnSpLocks/>
                </p:cNvCxnSpPr>
                <p:nvPr/>
              </p:nvCxnSpPr>
              <p:spPr>
                <a:xfrm flipV="1">
                  <a:off x="9947686" y="2059072"/>
                  <a:ext cx="0" cy="38528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36" name="Straight Arrow Connector 35">
                <a:extLst>
                  <a:ext uri="{FF2B5EF4-FFF2-40B4-BE49-F238E27FC236}">
                    <a16:creationId xmlns:a16="http://schemas.microsoft.com/office/drawing/2014/main" id="{1CB58282-014A-9462-861B-07B81398AD54}"/>
                  </a:ext>
                </a:extLst>
              </p:cNvPr>
              <p:cNvCxnSpPr>
                <a:cxnSpLocks/>
              </p:cNvCxnSpPr>
              <p:nvPr/>
            </p:nvCxnSpPr>
            <p:spPr>
              <a:xfrm flipV="1">
                <a:off x="5666631" y="2158969"/>
                <a:ext cx="0" cy="17100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spTree>
    <p:extLst>
      <p:ext uri="{BB962C8B-B14F-4D97-AF65-F5344CB8AC3E}">
        <p14:creationId xmlns:p14="http://schemas.microsoft.com/office/powerpoint/2010/main" val="2718615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2DDF07-B5F0-DD45-BD81-2C11062D684E}"/>
              </a:ext>
            </a:extLst>
          </p:cNvPr>
          <p:cNvSpPr>
            <a:spLocks noGrp="1"/>
          </p:cNvSpPr>
          <p:nvPr>
            <p:ph type="title"/>
          </p:nvPr>
        </p:nvSpPr>
        <p:spPr>
          <a:xfrm>
            <a:off x="674759" y="648793"/>
            <a:ext cx="3415288" cy="1388795"/>
          </a:xfrm>
          <a:ln/>
        </p:spPr>
        <p:style>
          <a:lnRef idx="2">
            <a:schemeClr val="dk1"/>
          </a:lnRef>
          <a:fillRef idx="1">
            <a:schemeClr val="lt1"/>
          </a:fillRef>
          <a:effectRef idx="0">
            <a:schemeClr val="dk1"/>
          </a:effectRef>
          <a:fontRef idx="minor">
            <a:schemeClr val="dk1"/>
          </a:fontRef>
        </p:style>
        <p:txBody>
          <a:bodyPr vert="horz" lIns="274320" tIns="182880" rIns="274320" bIns="182880" rtlCol="0" anchor="ctr" anchorCtr="1">
            <a:normAutofit/>
          </a:bodyPr>
          <a:lstStyle/>
          <a:p>
            <a:r>
              <a:rPr lang="en-US" sz="3200" dirty="0">
                <a:solidFill>
                  <a:schemeClr val="tx1"/>
                </a:solidFill>
              </a:rPr>
              <a:t>Solve for variables</a:t>
            </a:r>
          </a:p>
        </p:txBody>
      </p:sp>
      <p:sp>
        <p:nvSpPr>
          <p:cNvPr id="33" name="TextBox 32">
            <a:extLst>
              <a:ext uri="{FF2B5EF4-FFF2-40B4-BE49-F238E27FC236}">
                <a16:creationId xmlns:a16="http://schemas.microsoft.com/office/drawing/2014/main" id="{4EFE1FD4-0B90-0745-8791-3CB1BCA82057}"/>
              </a:ext>
            </a:extLst>
          </p:cNvPr>
          <p:cNvSpPr txBox="1"/>
          <p:nvPr/>
        </p:nvSpPr>
        <p:spPr>
          <a:xfrm>
            <a:off x="476991" y="3112339"/>
            <a:ext cx="10731992" cy="3416320"/>
          </a:xfrm>
          <a:prstGeom prst="rect">
            <a:avLst/>
          </a:prstGeom>
          <a:noFill/>
        </p:spPr>
        <p:txBody>
          <a:bodyPr wrap="square" rtlCol="0">
            <a:spAutoFit/>
          </a:bodyPr>
          <a:lstStyle/>
          <a:p>
            <a:r>
              <a:rPr lang="en-US" sz="2400" b="1" dirty="0">
                <a:cs typeface="Calibri" panose="020F0502020204030204" pitchFamily="34" charset="0"/>
              </a:rPr>
              <a:t>δ</a:t>
            </a:r>
            <a:r>
              <a:rPr lang="en-US" sz="2400" b="1" baseline="30000" dirty="0">
                <a:cs typeface="Calibri" panose="020F0502020204030204" pitchFamily="34" charset="0"/>
              </a:rPr>
              <a:t>13</a:t>
            </a:r>
            <a:r>
              <a:rPr lang="en-US" sz="2400" b="1" dirty="0">
                <a:cs typeface="Calibri" panose="020F0502020204030204" pitchFamily="34" charset="0"/>
              </a:rPr>
              <a:t>C</a:t>
            </a:r>
            <a:r>
              <a:rPr lang="en-US" sz="2400" b="1" baseline="-25000" dirty="0">
                <a:cs typeface="Calibri" panose="020F0502020204030204" pitchFamily="34" charset="0"/>
              </a:rPr>
              <a:t>a</a:t>
            </a:r>
            <a:r>
              <a:rPr lang="en-US" sz="2400" dirty="0">
                <a:cs typeface="Calibri" panose="020F0502020204030204" pitchFamily="34" charset="0"/>
              </a:rPr>
              <a:t> = carbon isotopic composition of the atmosphere = </a:t>
            </a:r>
            <a:r>
              <a:rPr lang="en-US" sz="2400" b="1" dirty="0">
                <a:cs typeface="Calibri" panose="020F0502020204030204" pitchFamily="34" charset="0"/>
              </a:rPr>
              <a:t>-6.3</a:t>
            </a:r>
            <a:r>
              <a:rPr lang="en-US" sz="2400" b="1" dirty="0"/>
              <a:t>‰</a:t>
            </a:r>
          </a:p>
          <a:p>
            <a:endParaRPr lang="en-US" sz="2400" dirty="0"/>
          </a:p>
          <a:p>
            <a:r>
              <a:rPr lang="en-US" sz="2400" b="1" dirty="0">
                <a:cs typeface="Calibri" panose="020F0502020204030204" pitchFamily="34" charset="0"/>
              </a:rPr>
              <a:t>δ</a:t>
            </a:r>
            <a:r>
              <a:rPr lang="en-US" sz="2400" b="1" baseline="30000" dirty="0">
                <a:cs typeface="Calibri" panose="020F0502020204030204" pitchFamily="34" charset="0"/>
              </a:rPr>
              <a:t>13</a:t>
            </a:r>
            <a:r>
              <a:rPr lang="en-US" sz="2400" b="1" dirty="0">
                <a:cs typeface="Calibri" panose="020F0502020204030204" pitchFamily="34" charset="0"/>
              </a:rPr>
              <a:t>C</a:t>
            </a:r>
            <a:r>
              <a:rPr lang="en-US" sz="2400" b="1" baseline="-25000" dirty="0">
                <a:cs typeface="Calibri" panose="020F0502020204030204" pitchFamily="34" charset="0"/>
              </a:rPr>
              <a:t>s</a:t>
            </a:r>
            <a:r>
              <a:rPr lang="en-US" sz="2400" dirty="0">
                <a:cs typeface="Calibri" panose="020F0502020204030204" pitchFamily="34" charset="0"/>
              </a:rPr>
              <a:t> = carbon isotopic composition of soil CO</a:t>
            </a:r>
            <a:r>
              <a:rPr lang="en-US" sz="2400" baseline="-25000" dirty="0">
                <a:cs typeface="Calibri" panose="020F0502020204030204" pitchFamily="34" charset="0"/>
              </a:rPr>
              <a:t>2</a:t>
            </a:r>
            <a:r>
              <a:rPr lang="en-US" sz="2400" dirty="0">
                <a:cs typeface="Calibri" panose="020F0502020204030204" pitchFamily="34" charset="0"/>
              </a:rPr>
              <a:t> = </a:t>
            </a:r>
            <a:r>
              <a:rPr lang="en-US" sz="2400" b="1" dirty="0">
                <a:cs typeface="Calibri" panose="020F0502020204030204" pitchFamily="34" charset="0"/>
              </a:rPr>
              <a:t>calculate</a:t>
            </a:r>
          </a:p>
          <a:p>
            <a:endParaRPr lang="en-US" sz="2400" dirty="0">
              <a:cs typeface="Calibri" panose="020F0502020204030204" pitchFamily="34" charset="0"/>
            </a:endParaRPr>
          </a:p>
          <a:p>
            <a:r>
              <a:rPr lang="en-US" sz="2400" b="1" dirty="0">
                <a:cs typeface="Calibri" panose="020F0502020204030204" pitchFamily="34" charset="0"/>
              </a:rPr>
              <a:t>δ</a:t>
            </a:r>
            <a:r>
              <a:rPr lang="en-US" sz="2400" b="1" baseline="30000" dirty="0">
                <a:cs typeface="Calibri" panose="020F0502020204030204" pitchFamily="34" charset="0"/>
              </a:rPr>
              <a:t>13</a:t>
            </a:r>
            <a:r>
              <a:rPr lang="en-US" sz="2400" b="1" dirty="0">
                <a:cs typeface="Calibri" panose="020F0502020204030204" pitchFamily="34" charset="0"/>
              </a:rPr>
              <a:t>C</a:t>
            </a:r>
            <a:r>
              <a:rPr lang="en-US" sz="2400" b="1" baseline="-25000" dirty="0">
                <a:cs typeface="Calibri" panose="020F0502020204030204" pitchFamily="34" charset="0"/>
              </a:rPr>
              <a:t>r</a:t>
            </a:r>
            <a:r>
              <a:rPr lang="en-US" sz="2400" dirty="0">
                <a:cs typeface="Calibri" panose="020F0502020204030204" pitchFamily="34" charset="0"/>
              </a:rPr>
              <a:t> = carbon isotopic composition of soil respired CO</a:t>
            </a:r>
            <a:r>
              <a:rPr lang="en-US" sz="2400" baseline="-25000" dirty="0">
                <a:cs typeface="Calibri" panose="020F0502020204030204" pitchFamily="34" charset="0"/>
              </a:rPr>
              <a:t>2</a:t>
            </a:r>
            <a:r>
              <a:rPr lang="en-US" sz="2400" dirty="0">
                <a:cs typeface="Calibri" panose="020F0502020204030204" pitchFamily="34" charset="0"/>
              </a:rPr>
              <a:t> = </a:t>
            </a:r>
            <a:r>
              <a:rPr lang="en-US" sz="2400" b="1" dirty="0">
                <a:cs typeface="Calibri" panose="020F0502020204030204" pitchFamily="34" charset="0"/>
              </a:rPr>
              <a:t>δ</a:t>
            </a:r>
            <a:r>
              <a:rPr lang="en-US" sz="2400" b="1" baseline="30000" dirty="0">
                <a:cs typeface="Calibri" panose="020F0502020204030204" pitchFamily="34" charset="0"/>
              </a:rPr>
              <a:t>13</a:t>
            </a:r>
            <a:r>
              <a:rPr lang="en-US" sz="2400" b="1" dirty="0">
                <a:cs typeface="Calibri" panose="020F0502020204030204" pitchFamily="34" charset="0"/>
              </a:rPr>
              <a:t>C</a:t>
            </a:r>
            <a:r>
              <a:rPr lang="en-US" sz="2400" b="1" baseline="-25000" dirty="0">
                <a:cs typeface="Calibri" panose="020F0502020204030204" pitchFamily="34" charset="0"/>
              </a:rPr>
              <a:t>OM</a:t>
            </a:r>
            <a:r>
              <a:rPr lang="en-US" sz="2400" dirty="0">
                <a:cs typeface="Calibri" panose="020F0502020204030204" pitchFamily="34" charset="0"/>
              </a:rPr>
              <a:t> </a:t>
            </a:r>
          </a:p>
          <a:p>
            <a:endParaRPr lang="en-US" sz="2400" dirty="0">
              <a:cs typeface="Calibri" panose="020F0502020204030204" pitchFamily="34" charset="0"/>
            </a:endParaRPr>
          </a:p>
          <a:p>
            <a:r>
              <a:rPr lang="en-US" sz="2400" b="1" dirty="0">
                <a:cs typeface="Calibri" panose="020F0502020204030204" pitchFamily="34" charset="0"/>
              </a:rPr>
              <a:t>S(z)</a:t>
            </a:r>
            <a:r>
              <a:rPr lang="en-US" sz="2400" dirty="0">
                <a:cs typeface="Calibri" panose="020F0502020204030204" pitchFamily="34" charset="0"/>
              </a:rPr>
              <a:t> = soil CO</a:t>
            </a:r>
            <a:r>
              <a:rPr lang="en-US" sz="2400" baseline="-25000" dirty="0">
                <a:cs typeface="Calibri" panose="020F0502020204030204" pitchFamily="34" charset="0"/>
              </a:rPr>
              <a:t>2 </a:t>
            </a:r>
            <a:r>
              <a:rPr lang="en-US" sz="2400" dirty="0">
                <a:cs typeface="Calibri" panose="020F0502020204030204" pitchFamily="34" charset="0"/>
              </a:rPr>
              <a:t>concentration = </a:t>
            </a:r>
            <a:r>
              <a:rPr lang="en-US" sz="2400" b="1" dirty="0">
                <a:cs typeface="Calibri" panose="020F0502020204030204" pitchFamily="34" charset="0"/>
              </a:rPr>
              <a:t>3000 ppm</a:t>
            </a:r>
          </a:p>
          <a:p>
            <a:endParaRPr lang="en-US" sz="2400" dirty="0">
              <a:cs typeface="Calibri" panose="020F0502020204030204" pitchFamily="34" charset="0"/>
            </a:endParaRPr>
          </a:p>
          <a:p>
            <a:r>
              <a:rPr lang="en-US" sz="2400" b="1" dirty="0">
                <a:cs typeface="Calibri" panose="020F0502020204030204" pitchFamily="34" charset="0"/>
              </a:rPr>
              <a:t>C</a:t>
            </a:r>
            <a:r>
              <a:rPr lang="en-US" sz="2400" b="1" baseline="-25000" dirty="0">
                <a:cs typeface="Calibri" panose="020F0502020204030204" pitchFamily="34" charset="0"/>
              </a:rPr>
              <a:t>a</a:t>
            </a:r>
            <a:r>
              <a:rPr lang="en-US" sz="2400" dirty="0">
                <a:cs typeface="Calibri" panose="020F0502020204030204" pitchFamily="34" charset="0"/>
              </a:rPr>
              <a:t> = CO</a:t>
            </a:r>
            <a:r>
              <a:rPr lang="en-US" sz="2400" baseline="-25000" dirty="0">
                <a:cs typeface="Calibri" panose="020F0502020204030204" pitchFamily="34" charset="0"/>
              </a:rPr>
              <a:t>2</a:t>
            </a:r>
            <a:r>
              <a:rPr lang="en-US" sz="2400" dirty="0">
                <a:cs typeface="Calibri" panose="020F0502020204030204" pitchFamily="34" charset="0"/>
              </a:rPr>
              <a:t> concentration of the atmosphere = </a:t>
            </a:r>
            <a:r>
              <a:rPr lang="en-US" sz="2400" u="sng" dirty="0">
                <a:cs typeface="Calibri" panose="020F0502020204030204" pitchFamily="34" charset="0"/>
              </a:rPr>
              <a:t>what we want to know</a:t>
            </a:r>
            <a:endParaRPr lang="en-US" sz="2400" u="sng" dirty="0"/>
          </a:p>
        </p:txBody>
      </p:sp>
      <p:grpSp>
        <p:nvGrpSpPr>
          <p:cNvPr id="2" name="Group 1">
            <a:extLst>
              <a:ext uri="{FF2B5EF4-FFF2-40B4-BE49-F238E27FC236}">
                <a16:creationId xmlns:a16="http://schemas.microsoft.com/office/drawing/2014/main" id="{03040929-89DA-A69F-B8D3-1AB28DA5D5F4}"/>
              </a:ext>
            </a:extLst>
          </p:cNvPr>
          <p:cNvGrpSpPr/>
          <p:nvPr/>
        </p:nvGrpSpPr>
        <p:grpSpPr>
          <a:xfrm>
            <a:off x="4051489" y="417297"/>
            <a:ext cx="9131158" cy="3213727"/>
            <a:chOff x="4324156" y="117605"/>
            <a:chExt cx="8645596" cy="2750752"/>
          </a:xfrm>
        </p:grpSpPr>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C2D4B8E-538A-E8A8-B459-EEF00B1DE6A2}"/>
                    </a:ext>
                  </a:extLst>
                </p:cNvPr>
                <p:cNvSpPr txBox="1">
                  <a:spLocks/>
                </p:cNvSpPr>
                <p:nvPr/>
              </p:nvSpPr>
              <p:spPr>
                <a:xfrm>
                  <a:off x="5240024" y="1072155"/>
                  <a:ext cx="7729728" cy="11887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14:m>
                    <m:oMath xmlns:m="http://schemas.openxmlformats.org/officeDocument/2006/math">
                      <m:sSub>
                        <m:sSubPr>
                          <m:ctrlPr>
                            <a:rPr lang="en-US" sz="3200" i="1" smtClean="0">
                              <a:latin typeface="Cambria Math" panose="02040503050406030204" pitchFamily="18" charset="0"/>
                            </a:rPr>
                          </m:ctrlPr>
                        </m:sSubPr>
                        <m:e>
                          <m:r>
                            <m:rPr>
                              <m:sty m:val="p"/>
                            </m:rPr>
                            <a:rPr lang="en-US" sz="3200">
                              <a:latin typeface="Cambria Math" panose="02040503050406030204" pitchFamily="18" charset="0"/>
                            </a:rPr>
                            <m:t>C</m:t>
                          </m:r>
                        </m:e>
                        <m:sub>
                          <m:r>
                            <m:rPr>
                              <m:sty m:val="p"/>
                            </m:rPr>
                            <a:rPr lang="en-US" sz="3200">
                              <a:latin typeface="Cambria Math" panose="02040503050406030204" pitchFamily="18" charset="0"/>
                            </a:rPr>
                            <m:t>a</m:t>
                          </m:r>
                        </m:sub>
                      </m:sSub>
                      <m:r>
                        <a:rPr lang="en-US" sz="3200">
                          <a:latin typeface="Cambria Math" panose="02040503050406030204" pitchFamily="18" charset="0"/>
                        </a:rPr>
                        <m:t>=</m:t>
                      </m:r>
                      <m:sSub>
                        <m:sSubPr>
                          <m:ctrlPr>
                            <a:rPr lang="en-US" sz="3200" i="1">
                              <a:latin typeface="Cambria Math" panose="02040503050406030204" pitchFamily="18" charset="0"/>
                            </a:rPr>
                          </m:ctrlPr>
                        </m:sSubPr>
                        <m:e>
                          <m:r>
                            <m:rPr>
                              <m:sty m:val="p"/>
                            </m:rPr>
                            <a:rPr lang="en-US" sz="3200">
                              <a:latin typeface="Cambria Math" panose="02040503050406030204" pitchFamily="18" charset="0"/>
                            </a:rPr>
                            <m:t>S</m:t>
                          </m:r>
                        </m:e>
                        <m:sub>
                          <m:r>
                            <a:rPr lang="en-US" sz="3200">
                              <a:latin typeface="Cambria Math" panose="02040503050406030204" pitchFamily="18" charset="0"/>
                            </a:rPr>
                            <m:t>(</m:t>
                          </m:r>
                          <m:r>
                            <m:rPr>
                              <m:sty m:val="p"/>
                            </m:rPr>
                            <a:rPr lang="en-US" sz="3200">
                              <a:latin typeface="Cambria Math" panose="02040503050406030204" pitchFamily="18" charset="0"/>
                            </a:rPr>
                            <m:t>z</m:t>
                          </m:r>
                          <m:r>
                            <a:rPr lang="en-US" sz="3200">
                              <a:latin typeface="Cambria Math" panose="02040503050406030204" pitchFamily="18" charset="0"/>
                            </a:rPr>
                            <m:t>)</m:t>
                          </m:r>
                        </m:sub>
                      </m:sSub>
                      <m:f>
                        <m:fPr>
                          <m:ctrlPr>
                            <a:rPr lang="en-US" sz="3200" i="1">
                              <a:latin typeface="Cambria Math" panose="02040503050406030204" pitchFamily="18" charset="0"/>
                            </a:rPr>
                          </m:ctrlPr>
                        </m:fPr>
                        <m:num>
                          <m:d>
                            <m:dPr>
                              <m:ctrlPr>
                                <a:rPr lang="en-US" sz="3200" i="1">
                                  <a:latin typeface="Cambria Math" panose="02040503050406030204" pitchFamily="18" charset="0"/>
                                </a:rPr>
                              </m:ctrlPr>
                            </m:dPr>
                            <m:e>
                              <m:sSup>
                                <m:sSupPr>
                                  <m:ctrlPr>
                                    <a:rPr lang="en-US" sz="3200" i="1">
                                      <a:latin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δ</m:t>
                                  </m:r>
                                </m:e>
                                <m:sup>
                                  <m:r>
                                    <a:rPr lang="en-US" sz="3200">
                                      <a:latin typeface="Cambria Math" panose="02040503050406030204" pitchFamily="18" charset="0"/>
                                    </a:rPr>
                                    <m:t>13</m:t>
                                  </m:r>
                                </m:sup>
                              </m:sSup>
                              <m:sSub>
                                <m:sSubPr>
                                  <m:ctrlPr>
                                    <a:rPr lang="en-US" sz="3200" i="1">
                                      <a:latin typeface="Cambria Math" panose="02040503050406030204" pitchFamily="18" charset="0"/>
                                    </a:rPr>
                                  </m:ctrlPr>
                                </m:sSubPr>
                                <m:e>
                                  <m:r>
                                    <m:rPr>
                                      <m:sty m:val="p"/>
                                    </m:rPr>
                                    <a:rPr lang="en-US" sz="3200">
                                      <a:latin typeface="Cambria Math" panose="02040503050406030204" pitchFamily="18" charset="0"/>
                                    </a:rPr>
                                    <m:t>C</m:t>
                                  </m:r>
                                </m:e>
                                <m:sub>
                                  <m:r>
                                    <m:rPr>
                                      <m:sty m:val="p"/>
                                    </m:rPr>
                                    <a:rPr lang="en-US" sz="3200">
                                      <a:latin typeface="Cambria Math" panose="02040503050406030204" pitchFamily="18" charset="0"/>
                                    </a:rPr>
                                    <m:t>s</m:t>
                                  </m:r>
                                </m:sub>
                              </m:sSub>
                              <m:r>
                                <a:rPr lang="en-US" sz="3200">
                                  <a:latin typeface="Cambria Math" panose="02040503050406030204" pitchFamily="18" charset="0"/>
                                </a:rPr>
                                <m:t>−1.0044</m:t>
                              </m:r>
                              <m:sSup>
                                <m:sSupPr>
                                  <m:ctrlPr>
                                    <a:rPr lang="en-US" sz="3200" i="1">
                                      <a:latin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δ</m:t>
                                  </m:r>
                                </m:e>
                                <m:sup>
                                  <m:r>
                                    <a:rPr lang="en-US" sz="3200">
                                      <a:latin typeface="Cambria Math" panose="02040503050406030204" pitchFamily="18" charset="0"/>
                                    </a:rPr>
                                    <m:t>13</m:t>
                                  </m:r>
                                </m:sup>
                              </m:sSup>
                              <m:sSub>
                                <m:sSubPr>
                                  <m:ctrlPr>
                                    <a:rPr lang="en-US" sz="3200" i="1">
                                      <a:latin typeface="Cambria Math" panose="02040503050406030204" pitchFamily="18" charset="0"/>
                                    </a:rPr>
                                  </m:ctrlPr>
                                </m:sSubPr>
                                <m:e>
                                  <m:r>
                                    <m:rPr>
                                      <m:sty m:val="p"/>
                                    </m:rPr>
                                    <a:rPr lang="en-US" sz="3200">
                                      <a:latin typeface="Cambria Math" panose="02040503050406030204" pitchFamily="18" charset="0"/>
                                    </a:rPr>
                                    <m:t>C</m:t>
                                  </m:r>
                                </m:e>
                                <m:sub>
                                  <m:r>
                                    <m:rPr>
                                      <m:sty m:val="p"/>
                                    </m:rPr>
                                    <a:rPr lang="en-US" sz="3200">
                                      <a:latin typeface="Cambria Math" panose="02040503050406030204" pitchFamily="18" charset="0"/>
                                    </a:rPr>
                                    <m:t>r</m:t>
                                  </m:r>
                                </m:sub>
                              </m:sSub>
                              <m:r>
                                <a:rPr lang="en-US" sz="3200">
                                  <a:latin typeface="Cambria Math" panose="02040503050406030204" pitchFamily="18" charset="0"/>
                                </a:rPr>
                                <m:t>−4.4</m:t>
                              </m:r>
                            </m:e>
                          </m:d>
                        </m:num>
                        <m:den>
                          <m:d>
                            <m:dPr>
                              <m:ctrlPr>
                                <a:rPr lang="en-US" sz="3200" i="1">
                                  <a:latin typeface="Cambria Math" panose="02040503050406030204" pitchFamily="18" charset="0"/>
                                </a:rPr>
                              </m:ctrlPr>
                            </m:dPr>
                            <m:e>
                              <m:sSup>
                                <m:sSupPr>
                                  <m:ctrlPr>
                                    <a:rPr lang="en-US" sz="3200" i="1">
                                      <a:latin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δ</m:t>
                                  </m:r>
                                </m:e>
                                <m:sup>
                                  <m:r>
                                    <a:rPr lang="en-US" sz="3200">
                                      <a:latin typeface="Cambria Math" panose="02040503050406030204" pitchFamily="18" charset="0"/>
                                    </a:rPr>
                                    <m:t>13</m:t>
                                  </m:r>
                                </m:sup>
                              </m:sSup>
                              <m:sSub>
                                <m:sSubPr>
                                  <m:ctrlPr>
                                    <a:rPr lang="en-US" sz="3200" i="1">
                                      <a:latin typeface="Cambria Math" panose="02040503050406030204" pitchFamily="18" charset="0"/>
                                    </a:rPr>
                                  </m:ctrlPr>
                                </m:sSubPr>
                                <m:e>
                                  <m:r>
                                    <m:rPr>
                                      <m:sty m:val="p"/>
                                    </m:rPr>
                                    <a:rPr lang="en-US" sz="3200">
                                      <a:latin typeface="Cambria Math" panose="02040503050406030204" pitchFamily="18" charset="0"/>
                                    </a:rPr>
                                    <m:t>C</m:t>
                                  </m:r>
                                </m:e>
                                <m:sub>
                                  <m:r>
                                    <m:rPr>
                                      <m:sty m:val="p"/>
                                    </m:rPr>
                                    <a:rPr lang="en-US" sz="3200">
                                      <a:latin typeface="Cambria Math" panose="02040503050406030204" pitchFamily="18" charset="0"/>
                                    </a:rPr>
                                    <m:t>a</m:t>
                                  </m:r>
                                </m:sub>
                              </m:sSub>
                              <m:r>
                                <a:rPr lang="en-US" sz="3200">
                                  <a:latin typeface="Cambria Math" panose="02040503050406030204" pitchFamily="18" charset="0"/>
                                </a:rPr>
                                <m:t>−</m:t>
                              </m:r>
                              <m:sSup>
                                <m:sSupPr>
                                  <m:ctrlPr>
                                    <a:rPr lang="en-US" sz="3200" i="1">
                                      <a:latin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δ</m:t>
                                  </m:r>
                                </m:e>
                                <m:sup>
                                  <m:r>
                                    <a:rPr lang="en-US" sz="3200">
                                      <a:latin typeface="Cambria Math" panose="02040503050406030204" pitchFamily="18" charset="0"/>
                                    </a:rPr>
                                    <m:t>13</m:t>
                                  </m:r>
                                </m:sup>
                              </m:sSup>
                              <m:sSub>
                                <m:sSubPr>
                                  <m:ctrlPr>
                                    <a:rPr lang="en-US" sz="3200" i="1">
                                      <a:latin typeface="Cambria Math" panose="02040503050406030204" pitchFamily="18" charset="0"/>
                                    </a:rPr>
                                  </m:ctrlPr>
                                </m:sSubPr>
                                <m:e>
                                  <m:r>
                                    <m:rPr>
                                      <m:sty m:val="p"/>
                                    </m:rPr>
                                    <a:rPr lang="en-US" sz="3200">
                                      <a:latin typeface="Cambria Math" panose="02040503050406030204" pitchFamily="18" charset="0"/>
                                    </a:rPr>
                                    <m:t>C</m:t>
                                  </m:r>
                                </m:e>
                                <m:sub>
                                  <m:r>
                                    <m:rPr>
                                      <m:sty m:val="p"/>
                                    </m:rPr>
                                    <a:rPr lang="en-US" sz="3200">
                                      <a:latin typeface="Cambria Math" panose="02040503050406030204" pitchFamily="18" charset="0"/>
                                    </a:rPr>
                                    <m:t>r</m:t>
                                  </m:r>
                                </m:sub>
                              </m:sSub>
                            </m:e>
                          </m:d>
                        </m:den>
                      </m:f>
                    </m:oMath>
                  </a14:m>
                  <a:r>
                    <a:rPr lang="en-US" sz="3200" dirty="0"/>
                    <a:t> </a:t>
                  </a:r>
                </a:p>
              </p:txBody>
            </p:sp>
          </mc:Choice>
          <mc:Fallback xmlns="">
            <p:sp>
              <p:nvSpPr>
                <p:cNvPr id="4" name="Content Placeholder 3">
                  <a:extLst>
                    <a:ext uri="{FF2B5EF4-FFF2-40B4-BE49-F238E27FC236}">
                      <a16:creationId xmlns:a16="http://schemas.microsoft.com/office/drawing/2014/main" id="{FC2D4B8E-538A-E8A8-B459-EEF00B1DE6A2}"/>
                    </a:ext>
                  </a:extLst>
                </p:cNvPr>
                <p:cNvSpPr txBox="1">
                  <a:spLocks noRot="1" noChangeAspect="1" noMove="1" noResize="1" noEditPoints="1" noAdjustHandles="1" noChangeArrowheads="1" noChangeShapeType="1" noTextEdit="1"/>
                </p:cNvSpPr>
                <p:nvPr/>
              </p:nvSpPr>
              <p:spPr>
                <a:xfrm>
                  <a:off x="5240024" y="1072155"/>
                  <a:ext cx="7729728" cy="1188720"/>
                </a:xfrm>
                <a:prstGeom prst="rect">
                  <a:avLst/>
                </a:prstGeom>
                <a:blipFill>
                  <a:blip r:embed="rId2"/>
                  <a:stretch>
                    <a:fillRect/>
                  </a:stretch>
                </a:blipFill>
              </p:spPr>
              <p:txBody>
                <a:bodyPr/>
                <a:lstStyle/>
                <a:p>
                  <a:r>
                    <a:rPr lang="en-US">
                      <a:noFill/>
                    </a:rPr>
                    <a:t> </a:t>
                  </a:r>
                </a:p>
              </p:txBody>
            </p:sp>
          </mc:Fallback>
        </mc:AlternateContent>
        <p:sp>
          <p:nvSpPr>
            <p:cNvPr id="11" name="Content Placeholder 3">
              <a:extLst>
                <a:ext uri="{FF2B5EF4-FFF2-40B4-BE49-F238E27FC236}">
                  <a16:creationId xmlns:a16="http://schemas.microsoft.com/office/drawing/2014/main" id="{BBA46185-FD1F-B33C-3BB1-30E0DB1D158C}"/>
                </a:ext>
              </a:extLst>
            </p:cNvPr>
            <p:cNvSpPr txBox="1">
              <a:spLocks/>
            </p:cNvSpPr>
            <p:nvPr/>
          </p:nvSpPr>
          <p:spPr>
            <a:xfrm>
              <a:off x="4324156" y="1296911"/>
              <a:ext cx="2116141" cy="5192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i="1" dirty="0"/>
                <a:t>p</a:t>
              </a:r>
              <a:r>
                <a:rPr lang="en-US" dirty="0"/>
                <a:t>CO</a:t>
              </a:r>
              <a:r>
                <a:rPr lang="en-US" baseline="-25000" dirty="0"/>
                <a:t>2</a:t>
              </a:r>
              <a:r>
                <a:rPr lang="en-US" dirty="0"/>
                <a:t> (ppm)</a:t>
              </a:r>
            </a:p>
          </p:txBody>
        </p:sp>
        <p:cxnSp>
          <p:nvCxnSpPr>
            <p:cNvPr id="15" name="Straight Arrow Connector 14">
              <a:extLst>
                <a:ext uri="{FF2B5EF4-FFF2-40B4-BE49-F238E27FC236}">
                  <a16:creationId xmlns:a16="http://schemas.microsoft.com/office/drawing/2014/main" id="{ED93F3BF-5A75-F0A5-ED45-3CC01D69D95C}"/>
                </a:ext>
              </a:extLst>
            </p:cNvPr>
            <p:cNvCxnSpPr>
              <a:cxnSpLocks/>
            </p:cNvCxnSpPr>
            <p:nvPr/>
          </p:nvCxnSpPr>
          <p:spPr>
            <a:xfrm>
              <a:off x="6020389" y="1538534"/>
              <a:ext cx="395207"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Content Placeholder 3">
              <a:extLst>
                <a:ext uri="{FF2B5EF4-FFF2-40B4-BE49-F238E27FC236}">
                  <a16:creationId xmlns:a16="http://schemas.microsoft.com/office/drawing/2014/main" id="{0138706E-60A9-567B-2572-62D7B500E3F6}"/>
                </a:ext>
              </a:extLst>
            </p:cNvPr>
            <p:cNvSpPr txBox="1">
              <a:spLocks/>
            </p:cNvSpPr>
            <p:nvPr/>
          </p:nvSpPr>
          <p:spPr>
            <a:xfrm>
              <a:off x="6113756" y="415282"/>
              <a:ext cx="2340864" cy="4354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a:t>3000 ppm</a:t>
              </a:r>
            </a:p>
          </p:txBody>
        </p:sp>
        <p:cxnSp>
          <p:nvCxnSpPr>
            <p:cNvPr id="23" name="Straight Arrow Connector 22">
              <a:extLst>
                <a:ext uri="{FF2B5EF4-FFF2-40B4-BE49-F238E27FC236}">
                  <a16:creationId xmlns:a16="http://schemas.microsoft.com/office/drawing/2014/main" id="{3E0D7C9A-D1D5-68DE-3D1E-EB350F9D0093}"/>
                </a:ext>
              </a:extLst>
            </p:cNvPr>
            <p:cNvCxnSpPr>
              <a:cxnSpLocks/>
            </p:cNvCxnSpPr>
            <p:nvPr/>
          </p:nvCxnSpPr>
          <p:spPr>
            <a:xfrm>
              <a:off x="7507229" y="836556"/>
              <a:ext cx="14169" cy="51927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Content Placeholder 3">
              <a:extLst>
                <a:ext uri="{FF2B5EF4-FFF2-40B4-BE49-F238E27FC236}">
                  <a16:creationId xmlns:a16="http://schemas.microsoft.com/office/drawing/2014/main" id="{7266D698-D8FA-7CAE-3695-BB03FD37092F}"/>
                </a:ext>
              </a:extLst>
            </p:cNvPr>
            <p:cNvSpPr txBox="1">
              <a:spLocks/>
            </p:cNvSpPr>
            <p:nvPr/>
          </p:nvSpPr>
          <p:spPr>
            <a:xfrm>
              <a:off x="7942012" y="117605"/>
              <a:ext cx="1398980" cy="8903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dirty="0"/>
                <a:t>Estimated from CaCO</a:t>
              </a:r>
              <a:r>
                <a:rPr lang="en-US" baseline="-25000" dirty="0"/>
                <a:t>3</a:t>
              </a:r>
              <a:endParaRPr lang="en-US" dirty="0"/>
            </a:p>
          </p:txBody>
        </p:sp>
        <p:cxnSp>
          <p:nvCxnSpPr>
            <p:cNvPr id="25" name="Straight Arrow Connector 24">
              <a:extLst>
                <a:ext uri="{FF2B5EF4-FFF2-40B4-BE49-F238E27FC236}">
                  <a16:creationId xmlns:a16="http://schemas.microsoft.com/office/drawing/2014/main" id="{961B7879-F851-C708-81C5-337516745CA2}"/>
                </a:ext>
              </a:extLst>
            </p:cNvPr>
            <p:cNvCxnSpPr>
              <a:cxnSpLocks/>
            </p:cNvCxnSpPr>
            <p:nvPr/>
          </p:nvCxnSpPr>
          <p:spPr>
            <a:xfrm>
              <a:off x="8645905" y="748068"/>
              <a:ext cx="0" cy="32408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Content Placeholder 3">
              <a:extLst>
                <a:ext uri="{FF2B5EF4-FFF2-40B4-BE49-F238E27FC236}">
                  <a16:creationId xmlns:a16="http://schemas.microsoft.com/office/drawing/2014/main" id="{8C183CE4-12E1-4FFA-6666-B2876D6F5085}"/>
                </a:ext>
              </a:extLst>
            </p:cNvPr>
            <p:cNvSpPr txBox="1">
              <a:spLocks/>
            </p:cNvSpPr>
            <p:nvPr/>
          </p:nvSpPr>
          <p:spPr>
            <a:xfrm>
              <a:off x="9841509" y="376086"/>
              <a:ext cx="1695673" cy="37006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dirty="0"/>
                <a:t>δ</a:t>
              </a:r>
              <a:r>
                <a:rPr lang="en-US" baseline="30000" dirty="0"/>
                <a:t>13</a:t>
              </a:r>
              <a:r>
                <a:rPr lang="en-US" dirty="0"/>
                <a:t>C Organic</a:t>
              </a:r>
            </a:p>
          </p:txBody>
        </p:sp>
        <p:cxnSp>
          <p:nvCxnSpPr>
            <p:cNvPr id="27" name="Straight Arrow Connector 26">
              <a:extLst>
                <a:ext uri="{FF2B5EF4-FFF2-40B4-BE49-F238E27FC236}">
                  <a16:creationId xmlns:a16="http://schemas.microsoft.com/office/drawing/2014/main" id="{9F254610-D86C-5BEE-6913-21F9574C6F0A}"/>
                </a:ext>
              </a:extLst>
            </p:cNvPr>
            <p:cNvCxnSpPr>
              <a:cxnSpLocks/>
            </p:cNvCxnSpPr>
            <p:nvPr/>
          </p:nvCxnSpPr>
          <p:spPr>
            <a:xfrm>
              <a:off x="10667964" y="730639"/>
              <a:ext cx="14169" cy="37006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Content Placeholder 3">
              <a:extLst>
                <a:ext uri="{FF2B5EF4-FFF2-40B4-BE49-F238E27FC236}">
                  <a16:creationId xmlns:a16="http://schemas.microsoft.com/office/drawing/2014/main" id="{B665AC41-07E1-A25C-7661-3C6BC0C4DBB2}"/>
                </a:ext>
              </a:extLst>
            </p:cNvPr>
            <p:cNvSpPr txBox="1">
              <a:spLocks/>
            </p:cNvSpPr>
            <p:nvPr/>
          </p:nvSpPr>
          <p:spPr>
            <a:xfrm>
              <a:off x="8256899" y="1978057"/>
              <a:ext cx="2288520" cy="8903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dirty="0"/>
                <a:t>-6.3</a:t>
              </a:r>
              <a:r>
                <a:rPr lang="en-US" sz="1600" dirty="0"/>
                <a:t>‰</a:t>
              </a:r>
              <a:r>
                <a:rPr lang="en-US" dirty="0"/>
                <a:t> </a:t>
              </a:r>
            </a:p>
          </p:txBody>
        </p:sp>
        <p:cxnSp>
          <p:nvCxnSpPr>
            <p:cNvPr id="29" name="Straight Arrow Connector 28">
              <a:extLst>
                <a:ext uri="{FF2B5EF4-FFF2-40B4-BE49-F238E27FC236}">
                  <a16:creationId xmlns:a16="http://schemas.microsoft.com/office/drawing/2014/main" id="{80392497-0B18-0E8C-E019-CB165032DE65}"/>
                </a:ext>
              </a:extLst>
            </p:cNvPr>
            <p:cNvCxnSpPr>
              <a:cxnSpLocks/>
            </p:cNvCxnSpPr>
            <p:nvPr/>
          </p:nvCxnSpPr>
          <p:spPr>
            <a:xfrm flipV="1">
              <a:off x="9354665" y="1838245"/>
              <a:ext cx="0" cy="19059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457935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9528-A7F7-7179-8E9C-9CD8C951AF2B}"/>
              </a:ext>
            </a:extLst>
          </p:cNvPr>
          <p:cNvSpPr>
            <a:spLocks noGrp="1"/>
          </p:cNvSpPr>
          <p:nvPr>
            <p:ph type="title"/>
          </p:nvPr>
        </p:nvSpPr>
        <p:spPr/>
        <p:txBody>
          <a:bodyPr/>
          <a:lstStyle/>
          <a:p>
            <a:r>
              <a:rPr lang="en-US" dirty="0"/>
              <a:t>Reminders!</a:t>
            </a:r>
          </a:p>
        </p:txBody>
      </p:sp>
      <p:sp>
        <p:nvSpPr>
          <p:cNvPr id="3" name="Content Placeholder 2">
            <a:extLst>
              <a:ext uri="{FF2B5EF4-FFF2-40B4-BE49-F238E27FC236}">
                <a16:creationId xmlns:a16="http://schemas.microsoft.com/office/drawing/2014/main" id="{4B511480-91F4-D2FC-A56E-E64BAFE16AD8}"/>
              </a:ext>
            </a:extLst>
          </p:cNvPr>
          <p:cNvSpPr>
            <a:spLocks noGrp="1"/>
          </p:cNvSpPr>
          <p:nvPr>
            <p:ph sz="half" idx="1"/>
          </p:nvPr>
        </p:nvSpPr>
        <p:spPr/>
        <p:txBody>
          <a:bodyPr vert="horz" lIns="91440" tIns="45720" rIns="91440" bIns="45720" rtlCol="0" anchor="t">
            <a:normAutofit/>
          </a:bodyPr>
          <a:lstStyle/>
          <a:p>
            <a:r>
              <a:rPr lang="en-US" sz="2400" dirty="0"/>
              <a:t>δ</a:t>
            </a:r>
            <a:r>
              <a:rPr lang="en-US" sz="2400" baseline="30000" dirty="0"/>
              <a:t>13</a:t>
            </a:r>
            <a:r>
              <a:rPr lang="en-US" sz="2400" dirty="0"/>
              <a:t>C are ratios</a:t>
            </a:r>
          </a:p>
          <a:p>
            <a:pPr lvl="1"/>
            <a:r>
              <a:rPr lang="en-US" sz="2000" dirty="0"/>
              <a:t>Used to identify carbon cycle perturbations </a:t>
            </a:r>
          </a:p>
          <a:p>
            <a:pPr lvl="1"/>
            <a:r>
              <a:rPr lang="en-US" sz="2000" dirty="0"/>
              <a:t>Source of c isotopes -&gt; organic material and carbonates</a:t>
            </a:r>
          </a:p>
          <a:p>
            <a:pPr lvl="1"/>
            <a:endParaRPr lang="en-US" sz="2000" dirty="0"/>
          </a:p>
        </p:txBody>
      </p:sp>
      <p:sp>
        <p:nvSpPr>
          <p:cNvPr id="4" name="Content Placeholder 3">
            <a:extLst>
              <a:ext uri="{FF2B5EF4-FFF2-40B4-BE49-F238E27FC236}">
                <a16:creationId xmlns:a16="http://schemas.microsoft.com/office/drawing/2014/main" id="{6A09CC15-2D6E-2761-AE06-D299AD683897}"/>
              </a:ext>
            </a:extLst>
          </p:cNvPr>
          <p:cNvSpPr>
            <a:spLocks noGrp="1"/>
          </p:cNvSpPr>
          <p:nvPr>
            <p:ph sz="half" idx="2"/>
          </p:nvPr>
        </p:nvSpPr>
        <p:spPr/>
        <p:txBody>
          <a:bodyPr vert="horz" lIns="91440" tIns="45720" rIns="91440" bIns="45720" rtlCol="0" anchor="t">
            <a:normAutofit/>
          </a:bodyPr>
          <a:lstStyle/>
          <a:p>
            <a:r>
              <a:rPr lang="en-US" sz="2400" dirty="0"/>
              <a:t>Use c isotopes to calculate concentrations of pCO</a:t>
            </a:r>
            <a:r>
              <a:rPr lang="en-US" sz="2400" baseline="-25000" dirty="0"/>
              <a:t>2</a:t>
            </a:r>
          </a:p>
        </p:txBody>
      </p:sp>
    </p:spTree>
    <p:extLst>
      <p:ext uri="{BB962C8B-B14F-4D97-AF65-F5344CB8AC3E}">
        <p14:creationId xmlns:p14="http://schemas.microsoft.com/office/powerpoint/2010/main" val="3164780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Are volcanoes causing global warming? — Earth@Home">
            <a:extLst>
              <a:ext uri="{FF2B5EF4-FFF2-40B4-BE49-F238E27FC236}">
                <a16:creationId xmlns:a16="http://schemas.microsoft.com/office/drawing/2014/main" id="{B637DBD4-A1D8-0E34-7BAC-92E1B45E0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BB05DAE-8BBA-5E6F-25C8-A84ADDA65159}"/>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a:solidFill>
                  <a:schemeClr val="tx1"/>
                </a:solidFill>
              </a:rPr>
              <a:t>Assignment</a:t>
            </a:r>
          </a:p>
        </p:txBody>
      </p:sp>
      <p:sp>
        <p:nvSpPr>
          <p:cNvPr id="2" name="Subtitle 1">
            <a:extLst>
              <a:ext uri="{FF2B5EF4-FFF2-40B4-BE49-F238E27FC236}">
                <a16:creationId xmlns:a16="http://schemas.microsoft.com/office/drawing/2014/main" id="{9F9E4BF0-B92E-C821-DEBD-144AF7D68661}"/>
              </a:ext>
            </a:extLst>
          </p:cNvPr>
          <p:cNvSpPr>
            <a:spLocks noGrp="1"/>
          </p:cNvSpPr>
          <p:nvPr>
            <p:ph type="subTitle" idx="1"/>
          </p:nvPr>
        </p:nvSpPr>
        <p:spPr>
          <a:xfrm>
            <a:off x="2695194" y="4352544"/>
            <a:ext cx="6801612" cy="123989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2582498132"/>
      </p:ext>
    </p:extLst>
  </p:cSld>
  <p:clrMapOvr>
    <a:masterClrMapping/>
  </p:clrMapOvr>
  <mc:AlternateContent xmlns:mc="http://schemas.openxmlformats.org/markup-compatibility/2006" xmlns:p14="http://schemas.microsoft.com/office/powerpoint/2010/main">
    <mc:Choice Requires="p14">
      <p:transition spd="slow" p14:dur="2000" advTm="3900"/>
    </mc:Choice>
    <mc:Fallback xmlns="">
      <p:transition spd="slow" advTm="39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F20B54-A573-8F99-D118-A1CD8105D0B6}"/>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a:solidFill>
                  <a:schemeClr val="bg1"/>
                </a:solidFill>
              </a:rPr>
              <a:t>Assignment</a:t>
            </a:r>
          </a:p>
        </p:txBody>
      </p:sp>
      <p:sp>
        <p:nvSpPr>
          <p:cNvPr id="3" name="Content Placeholder 2">
            <a:extLst>
              <a:ext uri="{FF2B5EF4-FFF2-40B4-BE49-F238E27FC236}">
                <a16:creationId xmlns:a16="http://schemas.microsoft.com/office/drawing/2014/main" id="{7C5B8BA5-125F-A59D-3AB5-76C2C3627BED}"/>
              </a:ext>
            </a:extLst>
          </p:cNvPr>
          <p:cNvSpPr>
            <a:spLocks noGrp="1"/>
          </p:cNvSpPr>
          <p:nvPr>
            <p:ph sz="half" idx="1"/>
          </p:nvPr>
        </p:nvSpPr>
        <p:spPr>
          <a:xfrm>
            <a:off x="643468" y="2638044"/>
            <a:ext cx="3363974" cy="3415622"/>
          </a:xfrm>
        </p:spPr>
        <p:txBody>
          <a:bodyPr vert="horz" lIns="91440" tIns="45720" rIns="91440" bIns="45720" rtlCol="0">
            <a:normAutofit/>
          </a:bodyPr>
          <a:lstStyle/>
          <a:p>
            <a:r>
              <a:rPr lang="en-US">
                <a:solidFill>
                  <a:schemeClr val="bg1"/>
                </a:solidFill>
              </a:rPr>
              <a:t>Complete the worksheet by:</a:t>
            </a:r>
          </a:p>
          <a:p>
            <a:pPr lvl="1"/>
            <a:r>
              <a:rPr lang="en-US">
                <a:solidFill>
                  <a:schemeClr val="bg1"/>
                </a:solidFill>
              </a:rPr>
              <a:t>Collecting field data</a:t>
            </a:r>
          </a:p>
          <a:p>
            <a:pPr lvl="1"/>
            <a:r>
              <a:rPr lang="en-US">
                <a:solidFill>
                  <a:schemeClr val="bg1"/>
                </a:solidFill>
              </a:rPr>
              <a:t>Generating isotope data</a:t>
            </a:r>
          </a:p>
          <a:p>
            <a:pPr lvl="1"/>
            <a:r>
              <a:rPr lang="en-US">
                <a:solidFill>
                  <a:schemeClr val="bg1"/>
                </a:solidFill>
              </a:rPr>
              <a:t>Performing calculations </a:t>
            </a:r>
          </a:p>
          <a:p>
            <a:pPr lvl="1"/>
            <a:r>
              <a:rPr lang="en-US">
                <a:solidFill>
                  <a:schemeClr val="bg1"/>
                </a:solidFill>
              </a:rPr>
              <a:t>Interpreting results </a:t>
            </a:r>
          </a:p>
        </p:txBody>
      </p:sp>
      <p:pic>
        <p:nvPicPr>
          <p:cNvPr id="6" name="Content Placeholder 5">
            <a:extLst>
              <a:ext uri="{FF2B5EF4-FFF2-40B4-BE49-F238E27FC236}">
                <a16:creationId xmlns:a16="http://schemas.microsoft.com/office/drawing/2014/main" id="{F78E2FE7-763B-6B17-8B85-BE4408520EF6}"/>
              </a:ext>
            </a:extLst>
          </p:cNvPr>
          <p:cNvPicPr>
            <a:picLocks noGrp="1" noChangeAspect="1"/>
          </p:cNvPicPr>
          <p:nvPr>
            <p:ph sz="half" idx="2"/>
          </p:nvPr>
        </p:nvPicPr>
        <p:blipFill>
          <a:blip r:embed="rId2"/>
          <a:stretch>
            <a:fillRect/>
          </a:stretch>
        </p:blipFill>
        <p:spPr>
          <a:xfrm>
            <a:off x="4647871" y="1501254"/>
            <a:ext cx="7523748" cy="3159973"/>
          </a:xfrm>
          <a:prstGeom prst="rect">
            <a:avLst/>
          </a:prstGeom>
        </p:spPr>
      </p:pic>
    </p:spTree>
    <p:extLst>
      <p:ext uri="{BB962C8B-B14F-4D97-AF65-F5344CB8AC3E}">
        <p14:creationId xmlns:p14="http://schemas.microsoft.com/office/powerpoint/2010/main" val="1178654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ED07C-D6BC-D271-8FB3-E7AD6B3BDEA0}"/>
              </a:ext>
            </a:extLst>
          </p:cNvPr>
          <p:cNvSpPr>
            <a:spLocks noGrp="1"/>
          </p:cNvSpPr>
          <p:nvPr>
            <p:ph type="title"/>
          </p:nvPr>
        </p:nvSpPr>
        <p:spPr/>
        <p:txBody>
          <a:bodyPr/>
          <a:lstStyle/>
          <a:p>
            <a:r>
              <a:rPr lang="en-US"/>
              <a:t>Virtual field trip</a:t>
            </a:r>
          </a:p>
        </p:txBody>
      </p:sp>
      <p:sp>
        <p:nvSpPr>
          <p:cNvPr id="3" name="Content Placeholder 2">
            <a:extLst>
              <a:ext uri="{FF2B5EF4-FFF2-40B4-BE49-F238E27FC236}">
                <a16:creationId xmlns:a16="http://schemas.microsoft.com/office/drawing/2014/main" id="{F43A50C4-4A23-DF0B-FCCA-E4AEF402CFAD}"/>
              </a:ext>
            </a:extLst>
          </p:cNvPr>
          <p:cNvSpPr>
            <a:spLocks noGrp="1"/>
          </p:cNvSpPr>
          <p:nvPr>
            <p:ph idx="1"/>
          </p:nvPr>
        </p:nvSpPr>
        <p:spPr>
          <a:xfrm>
            <a:off x="1846907" y="2638044"/>
            <a:ext cx="8519311" cy="3101983"/>
          </a:xfrm>
        </p:spPr>
        <p:txBody>
          <a:bodyPr vert="horz" lIns="91440" tIns="45720" rIns="91440" bIns="45720" rtlCol="0" anchor="t">
            <a:normAutofit/>
          </a:bodyPr>
          <a:lstStyle/>
          <a:p>
            <a:r>
              <a:rPr lang="en-US" dirty="0"/>
              <a:t>Location: Southwestern United States (Utah and Arizona)</a:t>
            </a:r>
          </a:p>
          <a:p>
            <a:r>
              <a:rPr lang="en-US" dirty="0"/>
              <a:t>Time: latest Triassic (~208 million years ago) – earliest Jurassic (~198 million years ago)</a:t>
            </a:r>
          </a:p>
          <a:p>
            <a:r>
              <a:rPr lang="en-US" dirty="0"/>
              <a:t>Goal: Collect geochemical data to reconstruct paleoclimate</a:t>
            </a:r>
          </a:p>
          <a:p>
            <a:endParaRPr lang="en-US" dirty="0"/>
          </a:p>
          <a:p>
            <a:r>
              <a:rPr lang="en-US" dirty="0"/>
              <a:t>While in the field:</a:t>
            </a:r>
          </a:p>
          <a:p>
            <a:pPr lvl="1"/>
            <a:r>
              <a:rPr lang="en-US" dirty="0"/>
              <a:t>Pay attention to your surroundings</a:t>
            </a:r>
          </a:p>
          <a:p>
            <a:pPr lvl="1"/>
            <a:r>
              <a:rPr lang="en-US" dirty="0"/>
              <a:t>Work with your peers</a:t>
            </a:r>
          </a:p>
          <a:p>
            <a:pPr lvl="1"/>
            <a:r>
              <a:rPr lang="en-US" dirty="0"/>
              <a:t>Take notes</a:t>
            </a:r>
          </a:p>
        </p:txBody>
      </p:sp>
    </p:spTree>
    <p:extLst>
      <p:ext uri="{BB962C8B-B14F-4D97-AF65-F5344CB8AC3E}">
        <p14:creationId xmlns:p14="http://schemas.microsoft.com/office/powerpoint/2010/main" val="832475844"/>
      </p:ext>
    </p:extLst>
  </p:cSld>
  <p:clrMapOvr>
    <a:masterClrMapping/>
  </p:clrMapOvr>
  <mc:AlternateContent xmlns:mc="http://schemas.openxmlformats.org/markup-compatibility/2006" xmlns:p14="http://schemas.microsoft.com/office/powerpoint/2010/main">
    <mc:Choice Requires="p14">
      <p:transition spd="slow" p14:dur="2000" advTm="39746"/>
    </mc:Choice>
    <mc:Fallback xmlns="">
      <p:transition spd="slow" advTm="3974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350B-EDCD-8A18-7E8B-791C5F437B07}"/>
              </a:ext>
            </a:extLst>
          </p:cNvPr>
          <p:cNvSpPr>
            <a:spLocks noGrp="1"/>
          </p:cNvSpPr>
          <p:nvPr>
            <p:ph type="title"/>
          </p:nvPr>
        </p:nvSpPr>
        <p:spPr/>
        <p:txBody>
          <a:bodyPr/>
          <a:lstStyle/>
          <a:p>
            <a:r>
              <a:rPr lang="en-US" dirty="0"/>
              <a:t>Post field trip Assignment</a:t>
            </a:r>
          </a:p>
        </p:txBody>
      </p:sp>
      <p:sp>
        <p:nvSpPr>
          <p:cNvPr id="38" name="TextBox 37">
            <a:extLst>
              <a:ext uri="{FF2B5EF4-FFF2-40B4-BE49-F238E27FC236}">
                <a16:creationId xmlns:a16="http://schemas.microsoft.com/office/drawing/2014/main" id="{372509E8-8DCA-C67B-F040-5C2A8009CBE9}"/>
              </a:ext>
            </a:extLst>
          </p:cNvPr>
          <p:cNvSpPr txBox="1"/>
          <p:nvPr/>
        </p:nvSpPr>
        <p:spPr>
          <a:xfrm>
            <a:off x="1114426" y="5234530"/>
            <a:ext cx="9963148" cy="2031325"/>
          </a:xfrm>
          <a:prstGeom prst="rect">
            <a:avLst/>
          </a:prstGeom>
          <a:noFill/>
        </p:spPr>
        <p:txBody>
          <a:bodyPr wrap="square" rtlCol="0">
            <a:spAutoFit/>
          </a:bodyPr>
          <a:lstStyle/>
          <a:p>
            <a:r>
              <a:rPr lang="en-US" dirty="0"/>
              <a:t>How do the proxies work?</a:t>
            </a:r>
          </a:p>
          <a:p>
            <a:pPr marL="285750" indent="-285750">
              <a:buFont typeface="Arial" panose="020B0604020202020204" pitchFamily="34" charset="0"/>
              <a:buChar char="•"/>
            </a:pPr>
            <a:r>
              <a:rPr lang="en-US" dirty="0"/>
              <a:t>Terrestrial carbonates develop in soils and should be in isotopic equilibrium with soil CO</a:t>
            </a:r>
            <a:r>
              <a:rPr lang="en-US" baseline="-25000" dirty="0"/>
              <a:t>2 </a:t>
            </a:r>
            <a:r>
              <a:rPr lang="en-US" dirty="0"/>
              <a:t>(soil CO</a:t>
            </a:r>
            <a:r>
              <a:rPr lang="en-US" baseline="-25000" dirty="0"/>
              <a:t>2</a:t>
            </a:r>
            <a:r>
              <a:rPr lang="en-US" dirty="0"/>
              <a:t>) </a:t>
            </a:r>
            <a:endParaRPr lang="en-US" baseline="-25000" dirty="0"/>
          </a:p>
          <a:p>
            <a:pPr marL="285750" indent="-285750">
              <a:buFont typeface="Arial" panose="020B0604020202020204" pitchFamily="34" charset="0"/>
              <a:buChar char="•"/>
            </a:pPr>
            <a:r>
              <a:rPr lang="en-US" dirty="0"/>
              <a:t>Rocks at the soil surface should be in isotopic equilibrium with soil organic CO</a:t>
            </a:r>
            <a:r>
              <a:rPr lang="en-US" baseline="-25000" dirty="0"/>
              <a:t>2 </a:t>
            </a:r>
            <a:r>
              <a:rPr lang="en-US" dirty="0"/>
              <a:t>(respired CO</a:t>
            </a:r>
            <a:r>
              <a:rPr lang="en-US" baseline="-25000" dirty="0"/>
              <a:t>2</a:t>
            </a:r>
            <a:r>
              <a:rPr lang="en-US" dirty="0"/>
              <a:t>) </a:t>
            </a:r>
          </a:p>
          <a:p>
            <a:pPr marL="285750" indent="-285750">
              <a:buFont typeface="Arial" panose="020B0604020202020204" pitchFamily="34" charset="0"/>
              <a:buChar char="•"/>
            </a:pPr>
            <a:r>
              <a:rPr lang="en-US" dirty="0"/>
              <a:t>Atmospheric CO</a:t>
            </a:r>
            <a:r>
              <a:rPr lang="en-US" baseline="-25000" dirty="0"/>
              <a:t>2</a:t>
            </a:r>
            <a:r>
              <a:rPr lang="en-US" dirty="0"/>
              <a:t> can be estimated or calculated </a:t>
            </a:r>
          </a:p>
          <a:p>
            <a:pPr marL="285750" indent="-285750">
              <a:buFont typeface="Arial" panose="020B0604020202020204" pitchFamily="34" charset="0"/>
              <a:buChar char="•"/>
            </a:pPr>
            <a:r>
              <a:rPr lang="en-US" dirty="0"/>
              <a:t>Soil concentration value corresponds to a specific type of soil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2" name="Oval 41">
            <a:extLst>
              <a:ext uri="{FF2B5EF4-FFF2-40B4-BE49-F238E27FC236}">
                <a16:creationId xmlns:a16="http://schemas.microsoft.com/office/drawing/2014/main" id="{8138EF32-96B9-3A8D-5969-C7806103780E}"/>
              </a:ext>
            </a:extLst>
          </p:cNvPr>
          <p:cNvSpPr/>
          <p:nvPr/>
        </p:nvSpPr>
        <p:spPr>
          <a:xfrm>
            <a:off x="3104868" y="3739082"/>
            <a:ext cx="522190" cy="54258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Content Placeholder 3">
                <a:extLst>
                  <a:ext uri="{FF2B5EF4-FFF2-40B4-BE49-F238E27FC236}">
                    <a16:creationId xmlns:a16="http://schemas.microsoft.com/office/drawing/2014/main" id="{BA26A4D4-5DAF-74A3-1801-6BCCD409F317}"/>
                  </a:ext>
                </a:extLst>
              </p:cNvPr>
              <p:cNvSpPr>
                <a:spLocks noGrp="1"/>
              </p:cNvSpPr>
              <p:nvPr>
                <p:ph idx="1"/>
              </p:nvPr>
            </p:nvSpPr>
            <p:spPr>
              <a:xfrm>
                <a:off x="2231136" y="3429000"/>
                <a:ext cx="7729728" cy="1188720"/>
              </a:xfrm>
            </p:spPr>
            <p:txBody>
              <a:bodyPr>
                <a:normAutofit/>
              </a:bodyPr>
              <a:lstStyle/>
              <a:p>
                <a:pPr marL="0" indent="0" algn="ctr">
                  <a:buNone/>
                </a:pPr>
                <a14:m>
                  <m:oMath xmlns:m="http://schemas.openxmlformats.org/officeDocument/2006/math">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a</m:t>
                        </m:r>
                      </m:sub>
                    </m:sSub>
                    <m:r>
                      <a:rPr lang="en-US" sz="3600">
                        <a:latin typeface="Cambria Math" panose="02040503050406030204" pitchFamily="18" charset="0"/>
                      </a:rPr>
                      <m:t>=</m:t>
                    </m:r>
                    <m:sSub>
                      <m:sSubPr>
                        <m:ctrlPr>
                          <a:rPr lang="en-US" sz="3600" i="1">
                            <a:latin typeface="Cambria Math" panose="02040503050406030204" pitchFamily="18" charset="0"/>
                          </a:rPr>
                        </m:ctrlPr>
                      </m:sSubPr>
                      <m:e>
                        <m:r>
                          <m:rPr>
                            <m:sty m:val="p"/>
                          </m:rPr>
                          <a:rPr lang="en-US" sz="3600">
                            <a:latin typeface="Cambria Math" panose="02040503050406030204" pitchFamily="18" charset="0"/>
                          </a:rPr>
                          <m:t>S</m:t>
                        </m:r>
                      </m:e>
                      <m:sub>
                        <m:r>
                          <a:rPr lang="en-US" sz="3600">
                            <a:latin typeface="Cambria Math" panose="02040503050406030204" pitchFamily="18" charset="0"/>
                          </a:rPr>
                          <m:t>(</m:t>
                        </m:r>
                        <m:r>
                          <m:rPr>
                            <m:sty m:val="p"/>
                          </m:rPr>
                          <a:rPr lang="en-US" sz="3600">
                            <a:latin typeface="Cambria Math" panose="02040503050406030204" pitchFamily="18" charset="0"/>
                          </a:rPr>
                          <m:t>z</m:t>
                        </m:r>
                        <m:r>
                          <a:rPr lang="en-US" sz="3600">
                            <a:latin typeface="Cambria Math" panose="02040503050406030204" pitchFamily="18" charset="0"/>
                          </a:rPr>
                          <m:t>)</m:t>
                        </m:r>
                      </m:sub>
                    </m:sSub>
                    <m:f>
                      <m:fPr>
                        <m:ctrlPr>
                          <a:rPr lang="en-US" sz="3600" i="1">
                            <a:latin typeface="Cambria Math" panose="02040503050406030204" pitchFamily="18" charset="0"/>
                          </a:rPr>
                        </m:ctrlPr>
                      </m:fPr>
                      <m:num>
                        <m:d>
                          <m:dPr>
                            <m:ctrlPr>
                              <a:rPr lang="en-US" sz="3600" i="1">
                                <a:latin typeface="Cambria Math" panose="02040503050406030204" pitchFamily="18" charset="0"/>
                              </a:rPr>
                            </m:ctrlPr>
                          </m:dPr>
                          <m:e>
                            <m:sSup>
                              <m:sSupPr>
                                <m:ctrlPr>
                                  <a:rPr lang="en-US" sz="3600" i="1">
                                    <a:latin typeface="Cambria Math" panose="02040503050406030204" pitchFamily="18" charset="0"/>
                                  </a:rPr>
                                </m:ctrlPr>
                              </m:sSupPr>
                              <m:e>
                                <m:r>
                                  <m:rPr>
                                    <m:sty m:val="p"/>
                                  </m:rPr>
                                  <a:rPr lang="en-US" sz="3600">
                                    <a:latin typeface="Cambria Math" panose="02040503050406030204" pitchFamily="18" charset="0"/>
                                    <a:ea typeface="Cambria Math" panose="02040503050406030204" pitchFamily="18" charset="0"/>
                                  </a:rPr>
                                  <m:t>δ</m:t>
                                </m:r>
                              </m:e>
                              <m:sup>
                                <m:r>
                                  <a:rPr lang="en-US" sz="360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s</m:t>
                                </m:r>
                              </m:sub>
                            </m:sSub>
                            <m:r>
                              <a:rPr lang="en-US" sz="3600">
                                <a:latin typeface="Cambria Math" panose="02040503050406030204" pitchFamily="18" charset="0"/>
                              </a:rPr>
                              <m:t>−1.0044</m:t>
                            </m:r>
                            <m:sSup>
                              <m:sSupPr>
                                <m:ctrlPr>
                                  <a:rPr lang="en-US" sz="3600" i="1">
                                    <a:latin typeface="Cambria Math" panose="02040503050406030204" pitchFamily="18" charset="0"/>
                                  </a:rPr>
                                </m:ctrlPr>
                              </m:sSupPr>
                              <m:e>
                                <m:r>
                                  <m:rPr>
                                    <m:sty m:val="p"/>
                                  </m:rPr>
                                  <a:rPr lang="en-US" sz="3600">
                                    <a:latin typeface="Cambria Math" panose="02040503050406030204" pitchFamily="18" charset="0"/>
                                    <a:ea typeface="Cambria Math" panose="02040503050406030204" pitchFamily="18" charset="0"/>
                                  </a:rPr>
                                  <m:t>δ</m:t>
                                </m:r>
                              </m:e>
                              <m:sup>
                                <m:r>
                                  <a:rPr lang="en-US" sz="360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r</m:t>
                                </m:r>
                              </m:sub>
                            </m:sSub>
                            <m:r>
                              <a:rPr lang="en-US" sz="3600">
                                <a:latin typeface="Cambria Math" panose="02040503050406030204" pitchFamily="18" charset="0"/>
                              </a:rPr>
                              <m:t>−4.4</m:t>
                            </m:r>
                          </m:e>
                        </m:d>
                      </m:num>
                      <m:den>
                        <m:d>
                          <m:dPr>
                            <m:ctrlPr>
                              <a:rPr lang="en-US" sz="3600" i="1">
                                <a:latin typeface="Cambria Math" panose="02040503050406030204" pitchFamily="18" charset="0"/>
                              </a:rPr>
                            </m:ctrlPr>
                          </m:dPr>
                          <m:e>
                            <m:sSup>
                              <m:sSupPr>
                                <m:ctrlPr>
                                  <a:rPr lang="en-US" sz="3600" i="1">
                                    <a:latin typeface="Cambria Math" panose="02040503050406030204" pitchFamily="18" charset="0"/>
                                  </a:rPr>
                                </m:ctrlPr>
                              </m:sSupPr>
                              <m:e>
                                <m:r>
                                  <m:rPr>
                                    <m:sty m:val="p"/>
                                  </m:rPr>
                                  <a:rPr lang="en-US" sz="3600">
                                    <a:latin typeface="Cambria Math" panose="02040503050406030204" pitchFamily="18" charset="0"/>
                                    <a:ea typeface="Cambria Math" panose="02040503050406030204" pitchFamily="18" charset="0"/>
                                  </a:rPr>
                                  <m:t>δ</m:t>
                                </m:r>
                              </m:e>
                              <m:sup>
                                <m:r>
                                  <a:rPr lang="en-US" sz="360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a</m:t>
                                </m:r>
                              </m:sub>
                            </m:sSub>
                            <m:r>
                              <a:rPr lang="en-US" sz="3600">
                                <a:latin typeface="Cambria Math" panose="02040503050406030204" pitchFamily="18" charset="0"/>
                              </a:rPr>
                              <m:t>−</m:t>
                            </m:r>
                            <m:sSup>
                              <m:sSupPr>
                                <m:ctrlPr>
                                  <a:rPr lang="en-US" sz="3600" i="1">
                                    <a:latin typeface="Cambria Math" panose="02040503050406030204" pitchFamily="18" charset="0"/>
                                  </a:rPr>
                                </m:ctrlPr>
                              </m:sSupPr>
                              <m:e>
                                <m:r>
                                  <m:rPr>
                                    <m:sty m:val="p"/>
                                  </m:rPr>
                                  <a:rPr lang="en-US" sz="3600">
                                    <a:latin typeface="Cambria Math" panose="02040503050406030204" pitchFamily="18" charset="0"/>
                                    <a:ea typeface="Cambria Math" panose="02040503050406030204" pitchFamily="18" charset="0"/>
                                  </a:rPr>
                                  <m:t>δ</m:t>
                                </m:r>
                              </m:e>
                              <m:sup>
                                <m:r>
                                  <a:rPr lang="en-US" sz="3600">
                                    <a:latin typeface="Cambria Math" panose="02040503050406030204" pitchFamily="18" charset="0"/>
                                  </a:rPr>
                                  <m:t>13</m:t>
                                </m:r>
                              </m:sup>
                            </m:sSup>
                            <m:sSub>
                              <m:sSubPr>
                                <m:ctrlPr>
                                  <a:rPr lang="en-US" sz="3600" i="1">
                                    <a:latin typeface="Cambria Math" panose="02040503050406030204" pitchFamily="18" charset="0"/>
                                  </a:rPr>
                                </m:ctrlPr>
                              </m:sSubPr>
                              <m:e>
                                <m:r>
                                  <m:rPr>
                                    <m:sty m:val="p"/>
                                  </m:rPr>
                                  <a:rPr lang="en-US" sz="3600">
                                    <a:latin typeface="Cambria Math" panose="02040503050406030204" pitchFamily="18" charset="0"/>
                                  </a:rPr>
                                  <m:t>C</m:t>
                                </m:r>
                              </m:e>
                              <m:sub>
                                <m:r>
                                  <m:rPr>
                                    <m:sty m:val="p"/>
                                  </m:rPr>
                                  <a:rPr lang="en-US" sz="3600">
                                    <a:latin typeface="Cambria Math" panose="02040503050406030204" pitchFamily="18" charset="0"/>
                                  </a:rPr>
                                  <m:t>r</m:t>
                                </m:r>
                              </m:sub>
                            </m:sSub>
                          </m:e>
                        </m:d>
                      </m:den>
                    </m:f>
                  </m:oMath>
                </a14:m>
                <a:r>
                  <a:rPr lang="en-US" sz="3600" dirty="0"/>
                  <a:t> </a:t>
                </a:r>
              </a:p>
            </p:txBody>
          </p:sp>
        </mc:Choice>
        <mc:Fallback xmlns="">
          <p:sp>
            <p:nvSpPr>
              <p:cNvPr id="14" name="Content Placeholder 3">
                <a:extLst>
                  <a:ext uri="{FF2B5EF4-FFF2-40B4-BE49-F238E27FC236}">
                    <a16:creationId xmlns:a16="http://schemas.microsoft.com/office/drawing/2014/main" id="{BA26A4D4-5DAF-74A3-1801-6BCCD409F317}"/>
                  </a:ext>
                </a:extLst>
              </p:cNvPr>
              <p:cNvSpPr>
                <a:spLocks noGrp="1" noRot="1" noChangeAspect="1" noMove="1" noResize="1" noEditPoints="1" noAdjustHandles="1" noChangeArrowheads="1" noChangeShapeType="1" noTextEdit="1"/>
              </p:cNvSpPr>
              <p:nvPr>
                <p:ph idx="1"/>
              </p:nvPr>
            </p:nvSpPr>
            <p:spPr>
              <a:xfrm>
                <a:off x="2231136" y="3429000"/>
                <a:ext cx="7729728" cy="1188720"/>
              </a:xfrm>
              <a:blipFill>
                <a:blip r:embed="rId5"/>
                <a:stretch>
                  <a:fillRect/>
                </a:stretch>
              </a:blipFill>
            </p:spPr>
            <p:txBody>
              <a:bodyPr/>
              <a:lstStyle/>
              <a:p>
                <a:r>
                  <a:rPr lang="en-US">
                    <a:noFill/>
                  </a:rPr>
                  <a:t> </a:t>
                </a:r>
              </a:p>
            </p:txBody>
          </p:sp>
        </mc:Fallback>
      </mc:AlternateContent>
      <p:sp>
        <p:nvSpPr>
          <p:cNvPr id="15" name="Content Placeholder 3">
            <a:extLst>
              <a:ext uri="{FF2B5EF4-FFF2-40B4-BE49-F238E27FC236}">
                <a16:creationId xmlns:a16="http://schemas.microsoft.com/office/drawing/2014/main" id="{82374AE8-17C4-2FF2-80C1-B5B3DC9CBE4F}"/>
              </a:ext>
            </a:extLst>
          </p:cNvPr>
          <p:cNvSpPr txBox="1">
            <a:spLocks/>
          </p:cNvSpPr>
          <p:nvPr/>
        </p:nvSpPr>
        <p:spPr>
          <a:xfrm>
            <a:off x="830353" y="3750741"/>
            <a:ext cx="2116141" cy="5192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i="1" dirty="0"/>
              <a:t>p</a:t>
            </a:r>
            <a:r>
              <a:rPr lang="en-US" sz="2000" dirty="0"/>
              <a:t>CO</a:t>
            </a:r>
            <a:r>
              <a:rPr lang="en-US" sz="2000" baseline="-25000" dirty="0"/>
              <a:t>2</a:t>
            </a:r>
            <a:r>
              <a:rPr lang="en-US" sz="2000" dirty="0"/>
              <a:t> (ppm)</a:t>
            </a:r>
          </a:p>
        </p:txBody>
      </p:sp>
      <p:cxnSp>
        <p:nvCxnSpPr>
          <p:cNvPr id="16" name="Straight Arrow Connector 15">
            <a:extLst>
              <a:ext uri="{FF2B5EF4-FFF2-40B4-BE49-F238E27FC236}">
                <a16:creationId xmlns:a16="http://schemas.microsoft.com/office/drawing/2014/main" id="{A9013FEE-0468-9DFF-7E1E-08B83FD2BB97}"/>
              </a:ext>
            </a:extLst>
          </p:cNvPr>
          <p:cNvCxnSpPr>
            <a:cxnSpLocks/>
          </p:cNvCxnSpPr>
          <p:nvPr/>
        </p:nvCxnSpPr>
        <p:spPr>
          <a:xfrm>
            <a:off x="2609716" y="3992364"/>
            <a:ext cx="395207"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Content Placeholder 3">
            <a:extLst>
              <a:ext uri="{FF2B5EF4-FFF2-40B4-BE49-F238E27FC236}">
                <a16:creationId xmlns:a16="http://schemas.microsoft.com/office/drawing/2014/main" id="{5FDD5573-08D4-AA60-9FED-10B4BC4A4B47}"/>
              </a:ext>
            </a:extLst>
          </p:cNvPr>
          <p:cNvSpPr txBox="1">
            <a:spLocks/>
          </p:cNvSpPr>
          <p:nvPr/>
        </p:nvSpPr>
        <p:spPr>
          <a:xfrm>
            <a:off x="3104868" y="2772127"/>
            <a:ext cx="2340864" cy="4354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a:t>3000 ppm</a:t>
            </a:r>
          </a:p>
        </p:txBody>
      </p:sp>
      <p:cxnSp>
        <p:nvCxnSpPr>
          <p:cNvPr id="18" name="Straight Arrow Connector 17">
            <a:extLst>
              <a:ext uri="{FF2B5EF4-FFF2-40B4-BE49-F238E27FC236}">
                <a16:creationId xmlns:a16="http://schemas.microsoft.com/office/drawing/2014/main" id="{66A2CE26-EEB2-40AE-2510-3355CFE1C719}"/>
              </a:ext>
            </a:extLst>
          </p:cNvPr>
          <p:cNvCxnSpPr>
            <a:cxnSpLocks/>
          </p:cNvCxnSpPr>
          <p:nvPr/>
        </p:nvCxnSpPr>
        <p:spPr>
          <a:xfrm>
            <a:off x="4498341" y="3193401"/>
            <a:ext cx="14169" cy="51927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Content Placeholder 3">
            <a:extLst>
              <a:ext uri="{FF2B5EF4-FFF2-40B4-BE49-F238E27FC236}">
                <a16:creationId xmlns:a16="http://schemas.microsoft.com/office/drawing/2014/main" id="{D7AC99B9-9CF2-EA58-ADD2-0ED714EE66A3}"/>
              </a:ext>
            </a:extLst>
          </p:cNvPr>
          <p:cNvSpPr txBox="1">
            <a:spLocks/>
          </p:cNvSpPr>
          <p:nvPr/>
        </p:nvSpPr>
        <p:spPr>
          <a:xfrm>
            <a:off x="4933124" y="2280481"/>
            <a:ext cx="1398980" cy="8903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a:t>Estimated from CaCO</a:t>
            </a:r>
            <a:r>
              <a:rPr lang="en-US" sz="2000" baseline="-25000"/>
              <a:t>3</a:t>
            </a:r>
            <a:endParaRPr lang="en-US" sz="2000"/>
          </a:p>
        </p:txBody>
      </p:sp>
      <p:cxnSp>
        <p:nvCxnSpPr>
          <p:cNvPr id="20" name="Straight Arrow Connector 19">
            <a:extLst>
              <a:ext uri="{FF2B5EF4-FFF2-40B4-BE49-F238E27FC236}">
                <a16:creationId xmlns:a16="http://schemas.microsoft.com/office/drawing/2014/main" id="{B42E580A-6830-E661-FCC1-8AE113389845}"/>
              </a:ext>
            </a:extLst>
          </p:cNvPr>
          <p:cNvCxnSpPr>
            <a:cxnSpLocks/>
          </p:cNvCxnSpPr>
          <p:nvPr/>
        </p:nvCxnSpPr>
        <p:spPr>
          <a:xfrm>
            <a:off x="5637017" y="3104913"/>
            <a:ext cx="0" cy="324087"/>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Content Placeholder 3">
            <a:extLst>
              <a:ext uri="{FF2B5EF4-FFF2-40B4-BE49-F238E27FC236}">
                <a16:creationId xmlns:a16="http://schemas.microsoft.com/office/drawing/2014/main" id="{CABD51B3-6090-A40A-B7DA-AB53FB9FE46C}"/>
              </a:ext>
            </a:extLst>
          </p:cNvPr>
          <p:cNvSpPr txBox="1">
            <a:spLocks/>
          </p:cNvSpPr>
          <p:nvPr/>
        </p:nvSpPr>
        <p:spPr>
          <a:xfrm>
            <a:off x="7040446" y="2732931"/>
            <a:ext cx="1695673" cy="3700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2000" dirty="0"/>
              <a:t>δ</a:t>
            </a:r>
            <a:r>
              <a:rPr lang="en-US" sz="2000" baseline="30000" dirty="0"/>
              <a:t>13</a:t>
            </a:r>
            <a:r>
              <a:rPr lang="en-US" sz="2000" dirty="0"/>
              <a:t>C Organic</a:t>
            </a:r>
          </a:p>
        </p:txBody>
      </p:sp>
      <p:cxnSp>
        <p:nvCxnSpPr>
          <p:cNvPr id="22" name="Straight Arrow Connector 21">
            <a:extLst>
              <a:ext uri="{FF2B5EF4-FFF2-40B4-BE49-F238E27FC236}">
                <a16:creationId xmlns:a16="http://schemas.microsoft.com/office/drawing/2014/main" id="{C1419C32-D201-14AF-D6F6-8CAED91C8A3E}"/>
              </a:ext>
            </a:extLst>
          </p:cNvPr>
          <p:cNvCxnSpPr>
            <a:cxnSpLocks/>
          </p:cNvCxnSpPr>
          <p:nvPr/>
        </p:nvCxnSpPr>
        <p:spPr>
          <a:xfrm>
            <a:off x="7880748" y="3045919"/>
            <a:ext cx="14169" cy="370061"/>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Content Placeholder 3">
            <a:extLst>
              <a:ext uri="{FF2B5EF4-FFF2-40B4-BE49-F238E27FC236}">
                <a16:creationId xmlns:a16="http://schemas.microsoft.com/office/drawing/2014/main" id="{897B6168-9AF1-9D45-987A-14A5A7824559}"/>
              </a:ext>
            </a:extLst>
          </p:cNvPr>
          <p:cNvSpPr txBox="1">
            <a:spLocks/>
          </p:cNvSpPr>
          <p:nvPr/>
        </p:nvSpPr>
        <p:spPr>
          <a:xfrm>
            <a:off x="5248011" y="4778557"/>
            <a:ext cx="2288520" cy="8903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000" dirty="0"/>
              <a:t>-6.3</a:t>
            </a:r>
            <a:r>
              <a:rPr lang="en-US" dirty="0"/>
              <a:t>‰</a:t>
            </a:r>
            <a:r>
              <a:rPr lang="en-US" sz="2000" dirty="0"/>
              <a:t> </a:t>
            </a:r>
          </a:p>
        </p:txBody>
      </p:sp>
      <p:cxnSp>
        <p:nvCxnSpPr>
          <p:cNvPr id="24" name="Straight Arrow Connector 23">
            <a:extLst>
              <a:ext uri="{FF2B5EF4-FFF2-40B4-BE49-F238E27FC236}">
                <a16:creationId xmlns:a16="http://schemas.microsoft.com/office/drawing/2014/main" id="{F86634F1-3693-0627-4E26-D0DB6ABD2D06}"/>
              </a:ext>
            </a:extLst>
          </p:cNvPr>
          <p:cNvCxnSpPr>
            <a:cxnSpLocks/>
          </p:cNvCxnSpPr>
          <p:nvPr/>
        </p:nvCxnSpPr>
        <p:spPr>
          <a:xfrm flipV="1">
            <a:off x="6345777" y="4439763"/>
            <a:ext cx="0" cy="38528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22184240"/>
      </p:ext>
    </p:extLst>
  </p:cSld>
  <p:clrMapOvr>
    <a:masterClrMapping/>
  </p:clrMapOvr>
  <mc:AlternateContent xmlns:mc="http://schemas.openxmlformats.org/markup-compatibility/2006" xmlns:p14="http://schemas.microsoft.com/office/powerpoint/2010/main">
    <mc:Choice Requires="p14">
      <p:transition spd="slow" p14:dur="2000" advTm="15841"/>
    </mc:Choice>
    <mc:Fallback xmlns="">
      <p:transition spd="slow" advTm="1584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A70E44F7-1AE7-45C1-BB2F-447BC47E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Diagram&#10;&#10;Description automatically generated">
            <a:extLst>
              <a:ext uri="{FF2B5EF4-FFF2-40B4-BE49-F238E27FC236}">
                <a16:creationId xmlns:a16="http://schemas.microsoft.com/office/drawing/2014/main" id="{34F87178-AC5E-E20C-23EC-A146B2BEAA47}"/>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342" t="160" r="-2" b="-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C31947-88DC-F6D6-19A3-9E6D61498D15}"/>
              </a:ext>
            </a:extLst>
          </p:cNvPr>
          <p:cNvSpPr>
            <a:spLocks noGrp="1"/>
          </p:cNvSpPr>
          <p:nvPr>
            <p:ph type="title"/>
          </p:nvPr>
        </p:nvSpPr>
        <p:spPr>
          <a:xfrm>
            <a:off x="237904" y="84221"/>
            <a:ext cx="5858096" cy="731520"/>
          </a:xfrm>
          <a:solidFill>
            <a:srgbClr val="000000">
              <a:alpha val="70000"/>
            </a:srgbClr>
          </a:solidFill>
          <a:ln>
            <a:noFill/>
          </a:ln>
        </p:spPr>
        <p:txBody>
          <a:bodyPr vert="horz" lIns="182880" tIns="182880" rIns="182880" bIns="182880" rtlCol="0" anchor="ctr">
            <a:normAutofit/>
          </a:bodyPr>
          <a:lstStyle/>
          <a:p>
            <a:r>
              <a:rPr lang="en-US" sz="2400" kern="1200" cap="all" spc="200" baseline="0" dirty="0">
                <a:solidFill>
                  <a:srgbClr val="FFFFFF"/>
                </a:solidFill>
                <a:latin typeface="+mj-lt"/>
                <a:ea typeface="+mj-ea"/>
                <a:cs typeface="+mj-cs"/>
              </a:rPr>
              <a:t>Volcanic impacts on Earth</a:t>
            </a:r>
          </a:p>
        </p:txBody>
      </p:sp>
      <p:sp>
        <p:nvSpPr>
          <p:cNvPr id="5" name="TextBox 4">
            <a:extLst>
              <a:ext uri="{FF2B5EF4-FFF2-40B4-BE49-F238E27FC236}">
                <a16:creationId xmlns:a16="http://schemas.microsoft.com/office/drawing/2014/main" id="{91FF8A54-831D-0787-7B78-366C38D8B07E}"/>
              </a:ext>
            </a:extLst>
          </p:cNvPr>
          <p:cNvSpPr txBox="1"/>
          <p:nvPr/>
        </p:nvSpPr>
        <p:spPr>
          <a:xfrm>
            <a:off x="3166952" y="2387084"/>
            <a:ext cx="704850" cy="369332"/>
          </a:xfrm>
          <a:prstGeom prst="rect">
            <a:avLst/>
          </a:prstGeom>
          <a:noFill/>
        </p:spPr>
        <p:txBody>
          <a:bodyPr wrap="square" rtlCol="0">
            <a:spAutoFit/>
          </a:bodyPr>
          <a:lstStyle/>
          <a:p>
            <a:r>
              <a:rPr lang="en-US" dirty="0">
                <a:solidFill>
                  <a:schemeClr val="bg1"/>
                </a:solidFill>
              </a:rPr>
              <a:t>CO</a:t>
            </a:r>
            <a:r>
              <a:rPr lang="en-US" baseline="-25000" dirty="0">
                <a:solidFill>
                  <a:schemeClr val="bg1"/>
                </a:solidFill>
              </a:rPr>
              <a:t>2</a:t>
            </a:r>
            <a:endParaRPr lang="en-US" dirty="0">
              <a:solidFill>
                <a:schemeClr val="bg1"/>
              </a:solidFill>
            </a:endParaRPr>
          </a:p>
        </p:txBody>
      </p:sp>
      <p:sp>
        <p:nvSpPr>
          <p:cNvPr id="6" name="Oval 5">
            <a:extLst>
              <a:ext uri="{FF2B5EF4-FFF2-40B4-BE49-F238E27FC236}">
                <a16:creationId xmlns:a16="http://schemas.microsoft.com/office/drawing/2014/main" id="{9569B553-A21C-9949-6B6A-38A818FD2EF0}"/>
              </a:ext>
            </a:extLst>
          </p:cNvPr>
          <p:cNvSpPr/>
          <p:nvPr/>
        </p:nvSpPr>
        <p:spPr>
          <a:xfrm>
            <a:off x="7715250" y="2350829"/>
            <a:ext cx="1562100" cy="49899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schemeClr val="tx1"/>
                </a:solidFill>
              </a:rPr>
              <a:t>Warming</a:t>
            </a:r>
          </a:p>
        </p:txBody>
      </p:sp>
      <p:sp>
        <p:nvSpPr>
          <p:cNvPr id="18" name="Oval 17">
            <a:extLst>
              <a:ext uri="{FF2B5EF4-FFF2-40B4-BE49-F238E27FC236}">
                <a16:creationId xmlns:a16="http://schemas.microsoft.com/office/drawing/2014/main" id="{A70BEE56-8485-08A8-3538-15A092A74E53}"/>
              </a:ext>
            </a:extLst>
          </p:cNvPr>
          <p:cNvSpPr/>
          <p:nvPr/>
        </p:nvSpPr>
        <p:spPr>
          <a:xfrm>
            <a:off x="2996691" y="2326556"/>
            <a:ext cx="941131" cy="49899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schemeClr val="tx1"/>
                </a:solidFill>
              </a:rPr>
              <a:t>CO</a:t>
            </a:r>
            <a:r>
              <a:rPr lang="en-US" baseline="-25000" dirty="0">
                <a:solidFill>
                  <a:schemeClr val="tx1"/>
                </a:solidFill>
              </a:rPr>
              <a:t>2</a:t>
            </a:r>
            <a:endParaRPr lang="en-US" dirty="0">
              <a:solidFill>
                <a:schemeClr val="tx1"/>
              </a:solidFill>
            </a:endParaRPr>
          </a:p>
        </p:txBody>
      </p:sp>
      <p:sp>
        <p:nvSpPr>
          <p:cNvPr id="8" name="Rectangle 7">
            <a:extLst>
              <a:ext uri="{FF2B5EF4-FFF2-40B4-BE49-F238E27FC236}">
                <a16:creationId xmlns:a16="http://schemas.microsoft.com/office/drawing/2014/main" id="{EEF97D2E-508A-F6A9-4ED6-5A06563FBB5A}"/>
              </a:ext>
            </a:extLst>
          </p:cNvPr>
          <p:cNvSpPr/>
          <p:nvPr/>
        </p:nvSpPr>
        <p:spPr>
          <a:xfrm>
            <a:off x="4972050" y="4619625"/>
            <a:ext cx="2162175"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tx1"/>
                </a:solidFill>
                <a:effectLst>
                  <a:outerShdw blurRad="38100" dist="19050" dir="2700000" algn="tl" rotWithShape="0">
                    <a:schemeClr val="dk1">
                      <a:alpha val="40000"/>
                    </a:schemeClr>
                  </a:outerShdw>
                </a:effectLst>
              </a:rPr>
              <a:t>Warming!</a:t>
            </a:r>
          </a:p>
        </p:txBody>
      </p:sp>
      <p:sp>
        <p:nvSpPr>
          <p:cNvPr id="4" name="Rectangle 3">
            <a:extLst>
              <a:ext uri="{FF2B5EF4-FFF2-40B4-BE49-F238E27FC236}">
                <a16:creationId xmlns:a16="http://schemas.microsoft.com/office/drawing/2014/main" id="{E376BF38-2EE0-7143-20A4-4313A1BC040D}"/>
              </a:ext>
            </a:extLst>
          </p:cNvPr>
          <p:cNvSpPr/>
          <p:nvPr/>
        </p:nvSpPr>
        <p:spPr>
          <a:xfrm>
            <a:off x="0" y="5696309"/>
            <a:ext cx="5273749" cy="114658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Scale</a:t>
            </a:r>
          </a:p>
          <a:p>
            <a:pPr algn="ctr"/>
            <a:r>
              <a:rPr lang="en-US" dirty="0"/>
              <a:t>SO</a:t>
            </a:r>
            <a:r>
              <a:rPr lang="en-US" baseline="-25000" dirty="0"/>
              <a:t>2</a:t>
            </a:r>
            <a:r>
              <a:rPr lang="en-US" dirty="0"/>
              <a:t> → short term (1-10 years) cooling</a:t>
            </a:r>
          </a:p>
          <a:p>
            <a:pPr algn="ctr"/>
            <a:r>
              <a:rPr lang="en-US" dirty="0"/>
              <a:t>CO</a:t>
            </a:r>
            <a:r>
              <a:rPr lang="en-US" baseline="-25000" dirty="0"/>
              <a:t>2</a:t>
            </a:r>
            <a:r>
              <a:rPr lang="en-US" dirty="0"/>
              <a:t> &amp; CH</a:t>
            </a:r>
            <a:r>
              <a:rPr lang="en-US" baseline="-25000" dirty="0"/>
              <a:t>4</a:t>
            </a:r>
            <a:r>
              <a:rPr lang="en-US" dirty="0"/>
              <a:t> → long term (millions of years) warming</a:t>
            </a:r>
            <a:endParaRPr lang="en-US" baseline="-25000" dirty="0"/>
          </a:p>
        </p:txBody>
      </p:sp>
    </p:spTree>
    <p:extLst>
      <p:ext uri="{BB962C8B-B14F-4D97-AF65-F5344CB8AC3E}">
        <p14:creationId xmlns:p14="http://schemas.microsoft.com/office/powerpoint/2010/main" val="291920279"/>
      </p:ext>
    </p:extLst>
  </p:cSld>
  <p:clrMapOvr>
    <a:masterClrMapping/>
  </p:clrMapOvr>
  <mc:AlternateContent xmlns:mc="http://schemas.openxmlformats.org/markup-compatibility/2006" xmlns:p14="http://schemas.microsoft.com/office/powerpoint/2010/main">
    <mc:Choice Requires="p14">
      <p:transition spd="slow" p14:dur="2000" advTm="37910"/>
    </mc:Choice>
    <mc:Fallback xmlns="">
      <p:transition spd="slow" advTm="3791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5709-91AF-414E-A9A6-F47CA6B254F8}"/>
              </a:ext>
            </a:extLst>
          </p:cNvPr>
          <p:cNvSpPr>
            <a:spLocks noGrp="1"/>
          </p:cNvSpPr>
          <p:nvPr>
            <p:ph type="title"/>
          </p:nvPr>
        </p:nvSpPr>
        <p:spPr/>
        <p:txBody>
          <a:bodyPr/>
          <a:lstStyle/>
          <a:p>
            <a:r>
              <a:rPr lang="en-US" dirty="0"/>
              <a:t>Virtual field trip and Lab work</a:t>
            </a:r>
          </a:p>
        </p:txBody>
      </p:sp>
      <p:sp>
        <p:nvSpPr>
          <p:cNvPr id="3" name="Content Placeholder 2">
            <a:extLst>
              <a:ext uri="{FF2B5EF4-FFF2-40B4-BE49-F238E27FC236}">
                <a16:creationId xmlns:a16="http://schemas.microsoft.com/office/drawing/2014/main" id="{AEE0425F-AB49-4489-9F09-7DB79661A366}"/>
              </a:ext>
            </a:extLst>
          </p:cNvPr>
          <p:cNvSpPr>
            <a:spLocks noGrp="1"/>
          </p:cNvSpPr>
          <p:nvPr>
            <p:ph idx="1"/>
          </p:nvPr>
        </p:nvSpPr>
        <p:spPr/>
        <p:txBody>
          <a:bodyPr/>
          <a:lstStyle/>
          <a:p>
            <a:r>
              <a:rPr lang="en-US" dirty="0">
                <a:hlinkClick r:id="rId3"/>
              </a:rPr>
              <a:t>https://gather.town/app/5QUd5EBlTRXWHNHL/Geology%20Field%20Trip</a:t>
            </a:r>
            <a:r>
              <a:rPr lang="en-US" dirty="0"/>
              <a:t> </a:t>
            </a:r>
          </a:p>
          <a:p>
            <a:endParaRPr lang="en-US" dirty="0"/>
          </a:p>
          <a:p>
            <a:r>
              <a:rPr lang="en-US" dirty="0"/>
              <a:t>Do the tutorial</a:t>
            </a:r>
          </a:p>
          <a:p>
            <a:r>
              <a:rPr lang="en-US" dirty="0"/>
              <a:t>Watch the videos</a:t>
            </a:r>
          </a:p>
          <a:p>
            <a:r>
              <a:rPr lang="en-US" dirty="0"/>
              <a:t>Interact with posters</a:t>
            </a:r>
          </a:p>
          <a:p>
            <a:r>
              <a:rPr lang="en-US" dirty="0"/>
              <a:t>Take notes </a:t>
            </a:r>
          </a:p>
          <a:p>
            <a:r>
              <a:rPr lang="en-US" dirty="0"/>
              <a:t>Ask questions</a:t>
            </a:r>
          </a:p>
        </p:txBody>
      </p:sp>
    </p:spTree>
    <p:extLst>
      <p:ext uri="{BB962C8B-B14F-4D97-AF65-F5344CB8AC3E}">
        <p14:creationId xmlns:p14="http://schemas.microsoft.com/office/powerpoint/2010/main" val="1328832573"/>
      </p:ext>
    </p:extLst>
  </p:cSld>
  <p:clrMapOvr>
    <a:masterClrMapping/>
  </p:clrMapOvr>
  <mc:AlternateContent xmlns:mc="http://schemas.openxmlformats.org/markup-compatibility/2006" xmlns:p14="http://schemas.microsoft.com/office/powerpoint/2010/main">
    <mc:Choice Requires="p14">
      <p:transition spd="slow" p14:dur="2000" advTm="33624"/>
    </mc:Choice>
    <mc:Fallback xmlns="">
      <p:transition spd="slow" advTm="3362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A1-A40E-45BB-0F17-9CCA8BC8A76E}"/>
              </a:ext>
            </a:extLst>
          </p:cNvPr>
          <p:cNvSpPr>
            <a:spLocks noGrp="1"/>
          </p:cNvSpPr>
          <p:nvPr>
            <p:ph type="title"/>
          </p:nvPr>
        </p:nvSpPr>
        <p:spPr/>
        <p:txBody>
          <a:bodyPr/>
          <a:lstStyle/>
          <a:p>
            <a:r>
              <a:rPr lang="en-US" dirty="0"/>
              <a:t>Do worksheet together</a:t>
            </a:r>
          </a:p>
        </p:txBody>
      </p:sp>
      <p:sp>
        <p:nvSpPr>
          <p:cNvPr id="3" name="Content Placeholder 2">
            <a:extLst>
              <a:ext uri="{FF2B5EF4-FFF2-40B4-BE49-F238E27FC236}">
                <a16:creationId xmlns:a16="http://schemas.microsoft.com/office/drawing/2014/main" id="{D0A598DB-3679-8208-7EDB-36B8E77D43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58515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F882-4695-D27D-EEA6-F211A18EE0D9}"/>
              </a:ext>
            </a:extLst>
          </p:cNvPr>
          <p:cNvSpPr>
            <a:spLocks noGrp="1"/>
          </p:cNvSpPr>
          <p:nvPr>
            <p:ph type="title"/>
          </p:nvPr>
        </p:nvSpPr>
        <p:spPr/>
        <p:txBody>
          <a:bodyPr/>
          <a:lstStyle/>
          <a:p>
            <a:r>
              <a:rPr lang="en-US" dirty="0"/>
              <a:t>Group Discussion questions</a:t>
            </a:r>
          </a:p>
        </p:txBody>
      </p:sp>
      <p:sp>
        <p:nvSpPr>
          <p:cNvPr id="3" name="Content Placeholder 2">
            <a:extLst>
              <a:ext uri="{FF2B5EF4-FFF2-40B4-BE49-F238E27FC236}">
                <a16:creationId xmlns:a16="http://schemas.microsoft.com/office/drawing/2014/main" id="{66D4F88F-6000-3573-B714-D5FC6DA59803}"/>
              </a:ext>
            </a:extLst>
          </p:cNvPr>
          <p:cNvSpPr>
            <a:spLocks noGrp="1"/>
          </p:cNvSpPr>
          <p:nvPr>
            <p:ph idx="1"/>
          </p:nvPr>
        </p:nvSpPr>
        <p:spPr/>
        <p:txBody>
          <a:bodyPr vert="horz" lIns="91440" tIns="45720" rIns="91440" bIns="45720" rtlCol="0" anchor="t">
            <a:normAutofit/>
          </a:bodyPr>
          <a:lstStyle/>
          <a:p>
            <a:r>
              <a:rPr lang="en-US" sz="2000" dirty="0"/>
              <a:t>Why care about climate change?</a:t>
            </a:r>
          </a:p>
          <a:p>
            <a:r>
              <a:rPr lang="en-US" sz="2000" dirty="0">
                <a:ea typeface="+mn-lt"/>
                <a:cs typeface="+mn-lt"/>
              </a:rPr>
              <a:t>Is climate change bad? Why or why not?</a:t>
            </a:r>
          </a:p>
          <a:p>
            <a:r>
              <a:rPr lang="en-US" sz="2000" dirty="0">
                <a:ea typeface="+mn-lt"/>
                <a:cs typeface="+mn-lt"/>
              </a:rPr>
              <a:t>Are there things humans can do to reduce anthropogenic climate change?</a:t>
            </a:r>
          </a:p>
        </p:txBody>
      </p:sp>
    </p:spTree>
    <p:extLst>
      <p:ext uri="{BB962C8B-B14F-4D97-AF65-F5344CB8AC3E}">
        <p14:creationId xmlns:p14="http://schemas.microsoft.com/office/powerpoint/2010/main" val="3195852967"/>
      </p:ext>
    </p:extLst>
  </p:cSld>
  <p:clrMapOvr>
    <a:masterClrMapping/>
  </p:clrMapOvr>
  <mc:AlternateContent xmlns:mc="http://schemas.openxmlformats.org/markup-compatibility/2006" xmlns:p14="http://schemas.microsoft.com/office/powerpoint/2010/main">
    <mc:Choice Requires="p14">
      <p:transition spd="slow" p14:dur="2000" advTm="15233"/>
    </mc:Choice>
    <mc:Fallback xmlns="">
      <p:transition spd="slow" advTm="1523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371F-5F7B-F92B-4EF1-E90CB036B680}"/>
              </a:ext>
            </a:extLst>
          </p:cNvPr>
          <p:cNvSpPr>
            <a:spLocks noGrp="1"/>
          </p:cNvSpPr>
          <p:nvPr>
            <p:ph type="title"/>
          </p:nvPr>
        </p:nvSpPr>
        <p:spPr/>
        <p:txBody>
          <a:bodyPr/>
          <a:lstStyle/>
          <a:p>
            <a:r>
              <a:rPr lang="en-US" dirty="0"/>
              <a:t>Feedback and Contact information</a:t>
            </a:r>
          </a:p>
        </p:txBody>
      </p:sp>
      <p:sp>
        <p:nvSpPr>
          <p:cNvPr id="3" name="Content Placeholder 2">
            <a:extLst>
              <a:ext uri="{FF2B5EF4-FFF2-40B4-BE49-F238E27FC236}">
                <a16:creationId xmlns:a16="http://schemas.microsoft.com/office/drawing/2014/main" id="{26FCC847-0869-1D47-B6E6-DF84B9EA0366}"/>
              </a:ext>
            </a:extLst>
          </p:cNvPr>
          <p:cNvSpPr>
            <a:spLocks noGrp="1"/>
          </p:cNvSpPr>
          <p:nvPr>
            <p:ph idx="1"/>
          </p:nvPr>
        </p:nvSpPr>
        <p:spPr/>
        <p:txBody>
          <a:bodyPr/>
          <a:lstStyle/>
          <a:p>
            <a:r>
              <a:rPr lang="en-US" dirty="0">
                <a:solidFill>
                  <a:schemeClr val="tx1"/>
                </a:solidFill>
              </a:rPr>
              <a:t>Please take the time to give us feedback</a:t>
            </a:r>
          </a:p>
          <a:p>
            <a:r>
              <a:rPr lang="en-US" dirty="0">
                <a:solidFill>
                  <a:srgbClr val="00B0F0"/>
                </a:solidFill>
                <a:hlinkClick r:id="rId2"/>
              </a:rPr>
              <a:t>https://forms.gle/ZNuxWTjwNZ2afonj7</a:t>
            </a:r>
            <a:r>
              <a:rPr lang="en-US" dirty="0">
                <a:solidFill>
                  <a:srgbClr val="00B0F0"/>
                </a:solidFill>
              </a:rPr>
              <a:t> </a:t>
            </a:r>
            <a:endParaRPr lang="en-US" dirty="0"/>
          </a:p>
          <a:p>
            <a:endParaRPr lang="en-US" dirty="0"/>
          </a:p>
          <a:p>
            <a:r>
              <a:rPr lang="en-US" dirty="0"/>
              <a:t>Any additional comments and feedback can be emailed to us</a:t>
            </a:r>
          </a:p>
          <a:p>
            <a:pPr lvl="1"/>
            <a:r>
              <a:rPr lang="en-US" dirty="0"/>
              <a:t>Danielle Oberg (</a:t>
            </a:r>
            <a:r>
              <a:rPr lang="en-US" dirty="0">
                <a:hlinkClick r:id="rId3"/>
              </a:rPr>
              <a:t>deoberg@uark.edu</a:t>
            </a:r>
            <a:r>
              <a:rPr lang="en-US" dirty="0"/>
              <a:t>)</a:t>
            </a:r>
          </a:p>
          <a:p>
            <a:pPr lvl="1"/>
            <a:r>
              <a:rPr lang="en-US" dirty="0"/>
              <a:t>Celina Suarez (</a:t>
            </a:r>
            <a:r>
              <a:rPr lang="en-US" dirty="0">
                <a:hlinkClick r:id="rId4"/>
              </a:rPr>
              <a:t>casuarez@uark.edu</a:t>
            </a:r>
            <a:r>
              <a:rPr lang="en-US" dirty="0"/>
              <a:t>) </a:t>
            </a:r>
          </a:p>
        </p:txBody>
      </p:sp>
    </p:spTree>
    <p:extLst>
      <p:ext uri="{BB962C8B-B14F-4D97-AF65-F5344CB8AC3E}">
        <p14:creationId xmlns:p14="http://schemas.microsoft.com/office/powerpoint/2010/main" val="1544113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B8B5FCF-4319-468F-A4C8-BD2F97D77B8C}"/>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sz="2800" dirty="0">
                <a:solidFill>
                  <a:schemeClr val="bg1"/>
                </a:solidFill>
              </a:rPr>
              <a:t>Volcanic impacts on temperature</a:t>
            </a:r>
          </a:p>
        </p:txBody>
      </p:sp>
      <p:sp>
        <p:nvSpPr>
          <p:cNvPr id="7" name="Text Placeholder 6">
            <a:extLst>
              <a:ext uri="{FF2B5EF4-FFF2-40B4-BE49-F238E27FC236}">
                <a16:creationId xmlns:a16="http://schemas.microsoft.com/office/drawing/2014/main" id="{4BEB07C1-4BFC-DF2F-D0C2-80E494FD6383}"/>
              </a:ext>
            </a:extLst>
          </p:cNvPr>
          <p:cNvSpPr>
            <a:spLocks noGrp="1"/>
          </p:cNvSpPr>
          <p:nvPr>
            <p:ph type="body" sz="half" idx="2"/>
          </p:nvPr>
        </p:nvSpPr>
        <p:spPr>
          <a:xfrm>
            <a:off x="643468" y="2638044"/>
            <a:ext cx="3363974" cy="3415622"/>
          </a:xfrm>
        </p:spPr>
        <p:txBody>
          <a:bodyPr vert="horz" lIns="91440" tIns="45720" rIns="91440" bIns="45720" rtlCol="0">
            <a:normAutofit/>
          </a:bodyPr>
          <a:lstStyle/>
          <a:p>
            <a:pPr indent="-228600" algn="l">
              <a:buFont typeface="Arial" panose="020B0604020202020204" pitchFamily="34" charset="0"/>
              <a:buChar char="•"/>
            </a:pPr>
            <a:r>
              <a:rPr lang="en-US" sz="2800" dirty="0">
                <a:solidFill>
                  <a:schemeClr val="bg1"/>
                </a:solidFill>
              </a:rPr>
              <a:t>Short term cooling</a:t>
            </a:r>
          </a:p>
          <a:p>
            <a:pPr indent="-228600" algn="l">
              <a:buFont typeface="Arial" panose="020B0604020202020204" pitchFamily="34" charset="0"/>
              <a:buChar char="•"/>
            </a:pPr>
            <a:r>
              <a:rPr lang="en-US" sz="2800" dirty="0">
                <a:solidFill>
                  <a:schemeClr val="bg1"/>
                </a:solidFill>
              </a:rPr>
              <a:t>Long term warming</a:t>
            </a:r>
          </a:p>
          <a:p>
            <a:pPr indent="-228600" algn="l">
              <a:buFont typeface="Arial" panose="020B0604020202020204" pitchFamily="34" charset="0"/>
              <a:buChar char="•"/>
            </a:pPr>
            <a:endParaRPr lang="en-US" sz="2800" dirty="0">
              <a:solidFill>
                <a:schemeClr val="bg1"/>
              </a:solidFill>
            </a:endParaRPr>
          </a:p>
        </p:txBody>
      </p:sp>
      <p:sp>
        <p:nvSpPr>
          <p:cNvPr id="8" name="TextBox 7">
            <a:extLst>
              <a:ext uri="{FF2B5EF4-FFF2-40B4-BE49-F238E27FC236}">
                <a16:creationId xmlns:a16="http://schemas.microsoft.com/office/drawing/2014/main" id="{208450AA-0DA4-9047-571D-1596BE92EA30}"/>
              </a:ext>
            </a:extLst>
          </p:cNvPr>
          <p:cNvSpPr txBox="1"/>
          <p:nvPr/>
        </p:nvSpPr>
        <p:spPr>
          <a:xfrm>
            <a:off x="4713813" y="5728942"/>
            <a:ext cx="7418669" cy="923330"/>
          </a:xfrm>
          <a:prstGeom prst="rect">
            <a:avLst/>
          </a:prstGeom>
          <a:noFill/>
        </p:spPr>
        <p:txBody>
          <a:bodyPr wrap="square">
            <a:spAutoFit/>
          </a:bodyPr>
          <a:lstStyle/>
          <a:p>
            <a:pPr defTabSz="914400">
              <a:spcBef>
                <a:spcPts val="1000"/>
              </a:spcBef>
              <a:buClr>
                <a:schemeClr val="accent2"/>
              </a:buClr>
            </a:pPr>
            <a:r>
              <a:rPr lang="en-US" dirty="0"/>
              <a:t>Data from the 4</a:t>
            </a:r>
            <a:r>
              <a:rPr lang="en-US" baseline="30000" dirty="0"/>
              <a:t>th</a:t>
            </a:r>
            <a:r>
              <a:rPr lang="en-US" dirty="0"/>
              <a:t> IPCC report. Black line is actual temperature. Yellow lines are temperatures from predictive models. Red line is the average temperature for all simulations. Names are volcanic eruptions.</a:t>
            </a:r>
          </a:p>
        </p:txBody>
      </p:sp>
      <p:pic>
        <p:nvPicPr>
          <p:cNvPr id="1034" name="Picture 10">
            <a:extLst>
              <a:ext uri="{FF2B5EF4-FFF2-40B4-BE49-F238E27FC236}">
                <a16:creationId xmlns:a16="http://schemas.microsoft.com/office/drawing/2014/main" id="{EAF0072C-B953-3987-F4C4-F6AC7845D8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90"/>
          <a:stretch/>
        </p:blipFill>
        <p:spPr bwMode="auto">
          <a:xfrm>
            <a:off x="5281210" y="1008668"/>
            <a:ext cx="6267322" cy="420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907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127" name="Rectangle 4129">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8" name="Rectangle 4131">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B9028D-C8D1-3AE6-5DB8-52A602CFBB4A}"/>
              </a:ext>
            </a:extLst>
          </p:cNvPr>
          <p:cNvSpPr>
            <a:spLocks noGrp="1"/>
          </p:cNvSpPr>
          <p:nvPr>
            <p:ph type="title"/>
          </p:nvPr>
        </p:nvSpPr>
        <p:spPr>
          <a:xfrm>
            <a:off x="989814" y="1027522"/>
            <a:ext cx="2662683" cy="1260418"/>
          </a:xfrm>
        </p:spPr>
        <p:txBody>
          <a:bodyPr vert="horz" lIns="182880" tIns="182880" rIns="182880" bIns="182880" rtlCol="0" anchor="ctr">
            <a:normAutofit/>
          </a:bodyPr>
          <a:lstStyle/>
          <a:p>
            <a:pPr defTabSz="749808"/>
            <a:r>
              <a:rPr lang="en-US" sz="2000" kern="1200" cap="all" spc="164" baseline="0" dirty="0">
                <a:solidFill>
                  <a:srgbClr val="262626"/>
                </a:solidFill>
                <a:latin typeface="+mj-lt"/>
                <a:ea typeface="+mj-ea"/>
                <a:cs typeface="+mj-cs"/>
              </a:rPr>
              <a:t>Large igneous provinces </a:t>
            </a:r>
            <a:br>
              <a:rPr lang="en-US" sz="2000" kern="1200" cap="all" spc="164" baseline="0" dirty="0">
                <a:solidFill>
                  <a:srgbClr val="262626"/>
                </a:solidFill>
                <a:latin typeface="+mj-lt"/>
                <a:ea typeface="+mj-ea"/>
                <a:cs typeface="+mj-cs"/>
              </a:rPr>
            </a:br>
            <a:r>
              <a:rPr lang="en-US" sz="2000" kern="1200" cap="all" spc="164" baseline="0" dirty="0">
                <a:solidFill>
                  <a:srgbClr val="262626"/>
                </a:solidFill>
                <a:latin typeface="+mj-lt"/>
                <a:ea typeface="+mj-ea"/>
                <a:cs typeface="+mj-cs"/>
              </a:rPr>
              <a:t>(LIPs)</a:t>
            </a:r>
            <a:endParaRPr lang="en-US" sz="2000" dirty="0"/>
          </a:p>
        </p:txBody>
      </p:sp>
      <p:sp>
        <p:nvSpPr>
          <p:cNvPr id="3" name="Content Placeholder 2">
            <a:extLst>
              <a:ext uri="{FF2B5EF4-FFF2-40B4-BE49-F238E27FC236}">
                <a16:creationId xmlns:a16="http://schemas.microsoft.com/office/drawing/2014/main" id="{6D3D858B-838B-5D33-AB14-0F67B0C4F8FD}"/>
              </a:ext>
            </a:extLst>
          </p:cNvPr>
          <p:cNvSpPr>
            <a:spLocks noGrp="1"/>
          </p:cNvSpPr>
          <p:nvPr>
            <p:ph sz="half" idx="1"/>
          </p:nvPr>
        </p:nvSpPr>
        <p:spPr>
          <a:xfrm>
            <a:off x="989814" y="2510790"/>
            <a:ext cx="2662683" cy="3188189"/>
          </a:xfrm>
        </p:spPr>
        <p:txBody>
          <a:bodyPr vert="horz" lIns="91440" tIns="45720" rIns="91440" bIns="45720" rtlCol="0">
            <a:normAutofit/>
          </a:bodyPr>
          <a:lstStyle/>
          <a:p>
            <a:pPr marL="187452" indent="-187452" defTabSz="749808">
              <a:spcBef>
                <a:spcPts val="820"/>
              </a:spcBef>
            </a:pPr>
            <a:r>
              <a:rPr lang="en-US" kern="1200" dirty="0">
                <a:solidFill>
                  <a:schemeClr val="tx1">
                    <a:lumMod val="85000"/>
                    <a:lumOff val="15000"/>
                  </a:schemeClr>
                </a:solidFill>
                <a:latin typeface="+mn-lt"/>
                <a:ea typeface="+mn-ea"/>
                <a:cs typeface="+mn-cs"/>
              </a:rPr>
              <a:t>Supermassive accumulation of igneous rocks including intrusive (sills, dikes) and extrusive (lava flows, tephra deposits)</a:t>
            </a:r>
          </a:p>
          <a:p>
            <a:pPr marL="187452" indent="-187452" defTabSz="749808">
              <a:spcBef>
                <a:spcPts val="820"/>
              </a:spcBef>
            </a:pPr>
            <a:r>
              <a:rPr lang="en-US" kern="1200" dirty="0">
                <a:solidFill>
                  <a:schemeClr val="tx1">
                    <a:lumMod val="85000"/>
                    <a:lumOff val="15000"/>
                  </a:schemeClr>
                </a:solidFill>
                <a:latin typeface="+mn-lt"/>
                <a:ea typeface="+mn-ea"/>
                <a:cs typeface="+mn-cs"/>
              </a:rPr>
              <a:t>Areas greater than 100,000 km</a:t>
            </a:r>
            <a:r>
              <a:rPr lang="en-US" kern="1200" baseline="30000" dirty="0">
                <a:solidFill>
                  <a:schemeClr val="tx1">
                    <a:lumMod val="85000"/>
                    <a:lumOff val="15000"/>
                  </a:schemeClr>
                </a:solidFill>
                <a:latin typeface="+mn-lt"/>
                <a:ea typeface="+mn-ea"/>
                <a:cs typeface="+mn-cs"/>
              </a:rPr>
              <a:t>2</a:t>
            </a:r>
            <a:r>
              <a:rPr lang="en-US" kern="1200" dirty="0">
                <a:solidFill>
                  <a:schemeClr val="tx1">
                    <a:lumMod val="85000"/>
                    <a:lumOff val="15000"/>
                  </a:schemeClr>
                </a:solidFill>
                <a:latin typeface="+mn-lt"/>
                <a:ea typeface="+mn-ea"/>
                <a:cs typeface="+mn-cs"/>
              </a:rPr>
              <a:t> of igneous rocks emplaced within less than 2 million years</a:t>
            </a:r>
            <a:endParaRPr lang="en-US" sz="2400" dirty="0"/>
          </a:p>
        </p:txBody>
      </p:sp>
      <p:sp>
        <p:nvSpPr>
          <p:cNvPr id="4123" name="Rectangle 4122">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7768" y="1174448"/>
            <a:ext cx="5667785" cy="4063557"/>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5" name="Rectangle 4124">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452" y="1309438"/>
            <a:ext cx="5398416" cy="37935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029CB483-F0E0-464F-B23B-BD4203DEC00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5735" b="6335"/>
          <a:stretch/>
        </p:blipFill>
        <p:spPr bwMode="auto">
          <a:xfrm>
            <a:off x="3716283" y="1199963"/>
            <a:ext cx="7347788" cy="4038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65407C-36D1-92EC-2492-3318FF65D1D0}"/>
              </a:ext>
            </a:extLst>
          </p:cNvPr>
          <p:cNvSpPr txBox="1"/>
          <p:nvPr/>
        </p:nvSpPr>
        <p:spPr>
          <a:xfrm>
            <a:off x="3716283" y="5379533"/>
            <a:ext cx="7347788" cy="319446"/>
          </a:xfrm>
          <a:prstGeom prst="rect">
            <a:avLst/>
          </a:prstGeom>
          <a:noFill/>
        </p:spPr>
        <p:txBody>
          <a:bodyPr wrap="square" rtlCol="0">
            <a:spAutoFit/>
          </a:bodyPr>
          <a:lstStyle/>
          <a:p>
            <a:pPr algn="ctr" defTabSz="374904">
              <a:spcAft>
                <a:spcPts val="600"/>
              </a:spcAft>
            </a:pPr>
            <a:r>
              <a:rPr lang="en-US" sz="1476" kern="1200" dirty="0">
                <a:solidFill>
                  <a:schemeClr val="tx1"/>
                </a:solidFill>
                <a:latin typeface="+mn-lt"/>
                <a:ea typeface="+mn-ea"/>
                <a:cs typeface="+mn-cs"/>
              </a:rPr>
              <a:t>Map showing global distribution of LIPs</a:t>
            </a:r>
            <a:endParaRPr lang="en-US" dirty="0"/>
          </a:p>
        </p:txBody>
      </p:sp>
    </p:spTree>
    <p:extLst>
      <p:ext uri="{BB962C8B-B14F-4D97-AF65-F5344CB8AC3E}">
        <p14:creationId xmlns:p14="http://schemas.microsoft.com/office/powerpoint/2010/main" val="2227867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3F2F98-1B3B-DBC6-8A0F-5CA92D3A145B}"/>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sz="2400" dirty="0">
                <a:solidFill>
                  <a:schemeClr val="bg1"/>
                </a:solidFill>
              </a:rPr>
              <a:t>Volcanism </a:t>
            </a:r>
            <a:br>
              <a:rPr lang="en-US" sz="2400" dirty="0">
                <a:solidFill>
                  <a:schemeClr val="bg1"/>
                </a:solidFill>
              </a:rPr>
            </a:br>
            <a:r>
              <a:rPr lang="en-US" sz="2400" dirty="0">
                <a:solidFill>
                  <a:schemeClr val="bg1"/>
                </a:solidFill>
              </a:rPr>
              <a:t>vs</a:t>
            </a:r>
            <a:br>
              <a:rPr lang="en-US" sz="2400" dirty="0">
                <a:solidFill>
                  <a:schemeClr val="bg1"/>
                </a:solidFill>
              </a:rPr>
            </a:br>
            <a:r>
              <a:rPr lang="en-US" sz="2400" dirty="0">
                <a:solidFill>
                  <a:schemeClr val="bg1"/>
                </a:solidFill>
              </a:rPr>
              <a:t>LIP emplacement</a:t>
            </a:r>
          </a:p>
        </p:txBody>
      </p:sp>
      <p:sp>
        <p:nvSpPr>
          <p:cNvPr id="4" name="Text Placeholder 3">
            <a:extLst>
              <a:ext uri="{FF2B5EF4-FFF2-40B4-BE49-F238E27FC236}">
                <a16:creationId xmlns:a16="http://schemas.microsoft.com/office/drawing/2014/main" id="{8D502F52-FA01-D3BD-5CF3-1FEB98A5FE76}"/>
              </a:ext>
            </a:extLst>
          </p:cNvPr>
          <p:cNvSpPr>
            <a:spLocks noGrp="1"/>
          </p:cNvSpPr>
          <p:nvPr>
            <p:ph type="body" sz="half" idx="2"/>
          </p:nvPr>
        </p:nvSpPr>
        <p:spPr>
          <a:xfrm>
            <a:off x="201477" y="2576051"/>
            <a:ext cx="4215539" cy="4281949"/>
          </a:xfrm>
        </p:spPr>
        <p:txBody>
          <a:bodyPr vert="horz" lIns="91440" tIns="45720" rIns="91440" bIns="45720" rtlCol="0">
            <a:normAutofit/>
          </a:bodyPr>
          <a:lstStyle/>
          <a:p>
            <a:pPr marL="57150" indent="-285750" algn="l">
              <a:buFont typeface="Arial" panose="020B0604020202020204" pitchFamily="34" charset="0"/>
              <a:buChar char="•"/>
            </a:pPr>
            <a:r>
              <a:rPr lang="en-US" sz="1800" dirty="0">
                <a:solidFill>
                  <a:schemeClr val="bg1"/>
                </a:solidFill>
              </a:rPr>
              <a:t>Y axis = km</a:t>
            </a:r>
            <a:r>
              <a:rPr lang="en-US" sz="1800" baseline="30000" dirty="0">
                <a:solidFill>
                  <a:schemeClr val="bg1"/>
                </a:solidFill>
              </a:rPr>
              <a:t>3</a:t>
            </a:r>
            <a:r>
              <a:rPr lang="en-US" sz="1800" dirty="0">
                <a:solidFill>
                  <a:schemeClr val="bg1"/>
                </a:solidFill>
              </a:rPr>
              <a:t> of material released</a:t>
            </a:r>
          </a:p>
          <a:p>
            <a:pPr marL="57150" indent="-285750" algn="l">
              <a:buFont typeface="Arial" panose="020B0604020202020204" pitchFamily="34" charset="0"/>
              <a:buChar char="•"/>
            </a:pPr>
            <a:endParaRPr lang="en-US" sz="1800" dirty="0">
              <a:solidFill>
                <a:schemeClr val="bg1"/>
              </a:solidFill>
            </a:endParaRPr>
          </a:p>
          <a:p>
            <a:pPr marL="57150" indent="-285750" algn="l">
              <a:buFont typeface="Arial" panose="020B0604020202020204" pitchFamily="34" charset="0"/>
              <a:buChar char="•"/>
            </a:pPr>
            <a:r>
              <a:rPr lang="en-US" sz="1800" dirty="0">
                <a:solidFill>
                  <a:schemeClr val="bg1"/>
                </a:solidFill>
              </a:rPr>
              <a:t>Mt St Helens</a:t>
            </a:r>
          </a:p>
          <a:p>
            <a:pPr marL="514350" lvl="1" indent="-285750">
              <a:buFont typeface="Arial" panose="020B0604020202020204" pitchFamily="34" charset="0"/>
              <a:buChar char="•"/>
            </a:pPr>
            <a:r>
              <a:rPr lang="en-US" sz="1800" dirty="0">
                <a:solidFill>
                  <a:schemeClr val="bg1"/>
                </a:solidFill>
              </a:rPr>
              <a:t>1980</a:t>
            </a:r>
          </a:p>
          <a:p>
            <a:pPr marL="514350" lvl="1" indent="-285750">
              <a:buFont typeface="Arial" panose="020B0604020202020204" pitchFamily="34" charset="0"/>
              <a:buChar char="•"/>
            </a:pPr>
            <a:r>
              <a:rPr lang="en-US" sz="1800" dirty="0">
                <a:solidFill>
                  <a:schemeClr val="bg1"/>
                </a:solidFill>
              </a:rPr>
              <a:t>Energy released = 24-megaton nuke</a:t>
            </a:r>
          </a:p>
          <a:p>
            <a:pPr marL="514350" lvl="1" indent="-285750">
              <a:buFont typeface="Arial" panose="020B0604020202020204" pitchFamily="34" charset="0"/>
              <a:buChar char="•"/>
            </a:pPr>
            <a:r>
              <a:rPr lang="en-US" sz="1800" dirty="0">
                <a:solidFill>
                  <a:schemeClr val="bg1"/>
                </a:solidFill>
              </a:rPr>
              <a:t>Released 2.79 km</a:t>
            </a:r>
            <a:r>
              <a:rPr lang="en-US" sz="1800" baseline="30000" dirty="0">
                <a:solidFill>
                  <a:schemeClr val="bg1"/>
                </a:solidFill>
              </a:rPr>
              <a:t>3</a:t>
            </a:r>
            <a:r>
              <a:rPr lang="en-US" sz="1800" dirty="0">
                <a:solidFill>
                  <a:schemeClr val="bg1"/>
                </a:solidFill>
              </a:rPr>
              <a:t> of material</a:t>
            </a:r>
          </a:p>
          <a:p>
            <a:pPr marL="57150" indent="-285750" algn="l">
              <a:buFont typeface="Arial" panose="020B0604020202020204" pitchFamily="34" charset="0"/>
              <a:buChar char="•"/>
            </a:pPr>
            <a:endParaRPr lang="en-US" sz="1800" dirty="0">
              <a:solidFill>
                <a:schemeClr val="bg1"/>
              </a:solidFill>
            </a:endParaRPr>
          </a:p>
          <a:p>
            <a:pPr marL="57150" indent="-285750" algn="l">
              <a:buFont typeface="Arial" panose="020B0604020202020204" pitchFamily="34" charset="0"/>
              <a:buChar char="•"/>
            </a:pPr>
            <a:r>
              <a:rPr lang="en-US" sz="1800" dirty="0">
                <a:solidFill>
                  <a:schemeClr val="bg1"/>
                </a:solidFill>
              </a:rPr>
              <a:t>Siberian Traps LIP</a:t>
            </a:r>
          </a:p>
          <a:p>
            <a:pPr marL="514350" lvl="1" indent="-285750">
              <a:buFont typeface="Arial" panose="020B0604020202020204" pitchFamily="34" charset="0"/>
              <a:buChar char="•"/>
            </a:pPr>
            <a:r>
              <a:rPr lang="en-US" sz="1800" dirty="0">
                <a:solidFill>
                  <a:schemeClr val="bg1"/>
                </a:solidFill>
              </a:rPr>
              <a:t>250 million years ago</a:t>
            </a:r>
          </a:p>
          <a:p>
            <a:pPr marL="514350" lvl="1" indent="-285750">
              <a:buFont typeface="Arial" panose="020B0604020202020204" pitchFamily="34" charset="0"/>
              <a:buChar char="•"/>
            </a:pPr>
            <a:r>
              <a:rPr lang="en-US" sz="1800" dirty="0">
                <a:solidFill>
                  <a:schemeClr val="bg1"/>
                </a:solidFill>
              </a:rPr>
              <a:t>Released 3,000,000 km</a:t>
            </a:r>
            <a:r>
              <a:rPr lang="en-US" sz="1800" baseline="30000" dirty="0">
                <a:solidFill>
                  <a:schemeClr val="bg1"/>
                </a:solidFill>
              </a:rPr>
              <a:t>3</a:t>
            </a:r>
            <a:r>
              <a:rPr lang="en-US" sz="1800" dirty="0">
                <a:solidFill>
                  <a:schemeClr val="bg1"/>
                </a:solidFill>
              </a:rPr>
              <a:t> of material</a:t>
            </a:r>
          </a:p>
        </p:txBody>
      </p:sp>
      <p:pic>
        <p:nvPicPr>
          <p:cNvPr id="7" name="Content Placeholder 6" descr="Chart&#10;&#10;Description automatically generated">
            <a:extLst>
              <a:ext uri="{FF2B5EF4-FFF2-40B4-BE49-F238E27FC236}">
                <a16:creationId xmlns:a16="http://schemas.microsoft.com/office/drawing/2014/main" id="{E4ABA618-2EDC-2768-3879-1401563DC91B}"/>
              </a:ext>
            </a:extLst>
          </p:cNvPr>
          <p:cNvPicPr>
            <a:picLocks noGrp="1" noChangeAspect="1"/>
          </p:cNvPicPr>
          <p:nvPr>
            <p:ph idx="1"/>
          </p:nvPr>
        </p:nvPicPr>
        <p:blipFill>
          <a:blip r:embed="rId2"/>
          <a:stretch>
            <a:fillRect/>
          </a:stretch>
        </p:blipFill>
        <p:spPr>
          <a:xfrm>
            <a:off x="4691419" y="878541"/>
            <a:ext cx="7500580" cy="4969131"/>
          </a:xfrm>
          <a:prstGeom prst="rect">
            <a:avLst/>
          </a:prstGeom>
        </p:spPr>
      </p:pic>
    </p:spTree>
    <p:extLst>
      <p:ext uri="{BB962C8B-B14F-4D97-AF65-F5344CB8AC3E}">
        <p14:creationId xmlns:p14="http://schemas.microsoft.com/office/powerpoint/2010/main" val="1446462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3094C-4BE8-2BB6-5FD2-53C07C3B9AC2}"/>
              </a:ext>
            </a:extLst>
          </p:cNvPr>
          <p:cNvSpPr>
            <a:spLocks noGrp="1"/>
          </p:cNvSpPr>
          <p:nvPr>
            <p:ph type="title"/>
          </p:nvPr>
        </p:nvSpPr>
        <p:spPr>
          <a:xfrm>
            <a:off x="8297683" y="643467"/>
            <a:ext cx="3363974" cy="1728044"/>
          </a:xfrm>
          <a:noFill/>
          <a:ln>
            <a:solidFill>
              <a:schemeClr val="bg1"/>
            </a:solidFill>
          </a:ln>
        </p:spPr>
        <p:txBody>
          <a:bodyPr vert="horz" wrap="square" lIns="182880" tIns="182880" rIns="182880" bIns="182880" rtlCol="0" anchor="ctr">
            <a:normAutofit/>
          </a:bodyPr>
          <a:lstStyle/>
          <a:p>
            <a:r>
              <a:rPr lang="en-US">
                <a:solidFill>
                  <a:schemeClr val="bg1"/>
                </a:solidFill>
              </a:rPr>
              <a:t>Impacts of lIPs</a:t>
            </a:r>
          </a:p>
        </p:txBody>
      </p:sp>
      <p:pic>
        <p:nvPicPr>
          <p:cNvPr id="1026" name="Picture 2">
            <a:extLst>
              <a:ext uri="{FF2B5EF4-FFF2-40B4-BE49-F238E27FC236}">
                <a16:creationId xmlns:a16="http://schemas.microsoft.com/office/drawing/2014/main" id="{10B315DD-4147-5556-D6C8-A5B88999D4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28" y="-18410"/>
            <a:ext cx="7720553" cy="689059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CD1B498-6C10-F4FE-1406-2C61A7CD3B2F}"/>
              </a:ext>
            </a:extLst>
          </p:cNvPr>
          <p:cNvSpPr>
            <a:spLocks noGrp="1"/>
          </p:cNvSpPr>
          <p:nvPr>
            <p:ph sz="half" idx="1"/>
          </p:nvPr>
        </p:nvSpPr>
        <p:spPr>
          <a:xfrm>
            <a:off x="8297682" y="2638044"/>
            <a:ext cx="3363974" cy="3415622"/>
          </a:xfrm>
        </p:spPr>
        <p:txBody>
          <a:bodyPr vert="horz" lIns="91440" tIns="45720" rIns="91440" bIns="45720" rtlCol="0">
            <a:normAutofit/>
          </a:bodyPr>
          <a:lstStyle/>
          <a:p>
            <a:r>
              <a:rPr lang="en-US" sz="2000" dirty="0">
                <a:solidFill>
                  <a:schemeClr val="bg1"/>
                </a:solidFill>
              </a:rPr>
              <a:t>Potential kill mechanisms associated with large igneous provinces</a:t>
            </a:r>
          </a:p>
        </p:txBody>
      </p:sp>
    </p:spTree>
    <p:extLst>
      <p:ext uri="{BB962C8B-B14F-4D97-AF65-F5344CB8AC3E}">
        <p14:creationId xmlns:p14="http://schemas.microsoft.com/office/powerpoint/2010/main" val="1738982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1">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Rectangle 2063">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AA6C36-9981-DD9E-C0AD-20D2F87A4D9F}"/>
              </a:ext>
            </a:extLst>
          </p:cNvPr>
          <p:cNvSpPr>
            <a:spLocks noGrp="1"/>
          </p:cNvSpPr>
          <p:nvPr>
            <p:ph type="title"/>
          </p:nvPr>
        </p:nvSpPr>
        <p:spPr>
          <a:xfrm>
            <a:off x="1600198" y="5066056"/>
            <a:ext cx="8991600" cy="690841"/>
          </a:xfrm>
        </p:spPr>
        <p:txBody>
          <a:bodyPr vert="horz" lIns="274320" tIns="182880" rIns="274320" bIns="182880" rtlCol="0" anchor="ctr" anchorCtr="1">
            <a:normAutofit fontScale="90000"/>
          </a:bodyPr>
          <a:lstStyle/>
          <a:p>
            <a:r>
              <a:rPr lang="en-US" sz="3200" dirty="0"/>
              <a:t>Lips and mass extinctions</a:t>
            </a:r>
          </a:p>
        </p:txBody>
      </p:sp>
      <p:pic>
        <p:nvPicPr>
          <p:cNvPr id="2050" name="Picture 2">
            <a:extLst>
              <a:ext uri="{FF2B5EF4-FFF2-40B4-BE49-F238E27FC236}">
                <a16:creationId xmlns:a16="http://schemas.microsoft.com/office/drawing/2014/main" id="{5F9FD772-00D0-A517-06C4-8B6CF33A1D1A}"/>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4103"/>
          <a:stretch/>
        </p:blipFill>
        <p:spPr bwMode="auto">
          <a:xfrm>
            <a:off x="1074610" y="116261"/>
            <a:ext cx="10042777" cy="46708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0BEF9E-49D8-2C48-0428-38AF09F0B7F6}"/>
              </a:ext>
            </a:extLst>
          </p:cNvPr>
          <p:cNvSpPr txBox="1"/>
          <p:nvPr/>
        </p:nvSpPr>
        <p:spPr>
          <a:xfrm>
            <a:off x="233082" y="5762751"/>
            <a:ext cx="11672047" cy="1077218"/>
          </a:xfrm>
          <a:prstGeom prst="rect">
            <a:avLst/>
          </a:prstGeom>
          <a:noFill/>
        </p:spPr>
        <p:txBody>
          <a:bodyPr wrap="square" rtlCol="0">
            <a:spAutoFit/>
          </a:bodyPr>
          <a:lstStyle/>
          <a:p>
            <a:r>
              <a:rPr lang="en-US" sz="1600" b="0" dirty="0">
                <a:effectLst/>
              </a:rPr>
              <a:t>Extinction magnitude through the past 400 million years plotted against the age and estimated original volume of large igneous provinces. Continental flood basalt </a:t>
            </a:r>
            <a:r>
              <a:rPr lang="en-US" sz="1600" b="0" dirty="0" err="1">
                <a:effectLst/>
              </a:rPr>
              <a:t>LIPs</a:t>
            </a:r>
            <a:r>
              <a:rPr lang="en-US" sz="1600" b="0" dirty="0">
                <a:effectLst/>
              </a:rPr>
              <a:t> are shown as black bars, while oceanic plateau basalt provinces are shown as gray bars. Abbreviations: D = Devonian; C = Carboniferous; P = Permian; Tr = Triassic; J = Jurassic; K = Cretaceous; T = Tertiary; CAMP = Central Atlantic magmatic province. Figure is adapted from Bond &amp; </a:t>
            </a:r>
            <a:r>
              <a:rPr lang="en-US" sz="1600" b="0" dirty="0" err="1">
                <a:effectLst/>
              </a:rPr>
              <a:t>Wignall</a:t>
            </a:r>
            <a:r>
              <a:rPr lang="en-US" sz="1600" b="0" dirty="0">
                <a:effectLst/>
              </a:rPr>
              <a:t>, 2014. </a:t>
            </a:r>
            <a:endParaRPr lang="en-US" sz="1600" dirty="0"/>
          </a:p>
        </p:txBody>
      </p:sp>
    </p:spTree>
    <p:extLst>
      <p:ext uri="{BB962C8B-B14F-4D97-AF65-F5344CB8AC3E}">
        <p14:creationId xmlns:p14="http://schemas.microsoft.com/office/powerpoint/2010/main" val="1664826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PRESENTATIONFILE" val="C:\Users\Dell\AppData\Local\Temp\tmp5B22.tmp"/>
  <p:tag name="TEMPMEDIAFILENAME" val="C:\Users\Dell\AppData\Local\Temp\tmp5C4C_ETE"/>
  <p:tag name="MEDIACAPTIONSPROMPTED" val="False"/>
  <p:tag name="CAPTIONID" val="4e38ad5c-0102-454e-adc7-a2eb7d861c86"/>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2.xml><?xml version="1.0" encoding="utf-8"?>
<ds:datastoreItem xmlns:ds="http://schemas.openxmlformats.org/officeDocument/2006/customXml" ds:itemID="{48775A23-75CA-4614-9647-C9B2CE742CA2}">
  <ds:schemaRefs>
    <ds:schemaRef ds:uri="http://schemas.microsoft.com/office/infopath/2007/PartnerControls"/>
    <ds:schemaRef ds:uri="http://schemas.microsoft.com/office/2006/documentManagement/types"/>
    <ds:schemaRef ds:uri="http://purl.org/dc/elements/1.1/"/>
    <ds:schemaRef ds:uri="71af3243-3dd4-4a8d-8c0d-dd76da1f02a5"/>
    <ds:schemaRef ds:uri="http://purl.org/dc/dcmitype/"/>
    <ds:schemaRef ds:uri="http://schemas.openxmlformats.org/package/2006/metadata/core-properties"/>
    <ds:schemaRef ds:uri="http://schemas.microsoft.com/office/2006/metadata/properties"/>
    <ds:schemaRef ds:uri="16c05727-aa75-4e4a-9b5f-8a80a1165891"/>
    <ds:schemaRef ds:uri="http://www.w3.org/XML/1998/namespace"/>
    <ds:schemaRef ds:uri="http://purl.org/dc/terms/"/>
  </ds:schemaRefs>
</ds:datastoreItem>
</file>

<file path=customXml/itemProps3.xml><?xml version="1.0" encoding="utf-8"?>
<ds:datastoreItem xmlns:ds="http://schemas.openxmlformats.org/officeDocument/2006/customXml" ds:itemID="{F009F5EF-575C-40E7-A9C5-EC1F2A55486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Parcel design</Template>
  <TotalTime>3773</TotalTime>
  <Words>4760</Words>
  <Application>Microsoft Office PowerPoint</Application>
  <PresentationFormat>Widescreen</PresentationFormat>
  <Paragraphs>368</Paragraphs>
  <Slides>43</Slides>
  <Notes>28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MS Mincho</vt:lpstr>
      <vt:lpstr>Arial</vt:lpstr>
      <vt:lpstr>Calibri</vt:lpstr>
      <vt:lpstr>Cambria Math</vt:lpstr>
      <vt:lpstr>Gill Sans MT</vt:lpstr>
      <vt:lpstr>Symbol</vt:lpstr>
      <vt:lpstr>Times New Roman</vt:lpstr>
      <vt:lpstr>Parcel</vt:lpstr>
      <vt:lpstr>Paleoclimate lab</vt:lpstr>
      <vt:lpstr>How does CO2 relate to the end Triassic mass extinction?</vt:lpstr>
      <vt:lpstr>Carbon cycle</vt:lpstr>
      <vt:lpstr>Volcanic impacts on Earth</vt:lpstr>
      <vt:lpstr>Volcanic impacts on temperature</vt:lpstr>
      <vt:lpstr>Large igneous provinces  (LIPs)</vt:lpstr>
      <vt:lpstr>Volcanism  vs LIP emplacement</vt:lpstr>
      <vt:lpstr>Impacts of lIPs</vt:lpstr>
      <vt:lpstr>Lips and mass extinctions</vt:lpstr>
      <vt:lpstr>Central Atlantic Magmatic Province (CAMP)</vt:lpstr>
      <vt:lpstr>Climate in the Triassic</vt:lpstr>
      <vt:lpstr>Climate in the Jurassic</vt:lpstr>
      <vt:lpstr>What went extinct?</vt:lpstr>
      <vt:lpstr>The end Triassic mass extinction video</vt:lpstr>
      <vt:lpstr>Carbon and climate</vt:lpstr>
      <vt:lpstr>Carbon</vt:lpstr>
      <vt:lpstr>changes in carbon correspond to climate change</vt:lpstr>
      <vt:lpstr>What do c-Isotopes tell us?</vt:lpstr>
      <vt:lpstr>13C Values</vt:lpstr>
      <vt:lpstr>Increased carbon 13</vt:lpstr>
      <vt:lpstr>Decreased carbon 13</vt:lpstr>
      <vt:lpstr>How do C-isotopes record environmental change?</vt:lpstr>
      <vt:lpstr>What does pCO2 tell us?</vt:lpstr>
      <vt:lpstr>Why is pCO2 important?</vt:lpstr>
      <vt:lpstr>Carbon &amp; climate</vt:lpstr>
      <vt:lpstr>How to identify carbon perturbations in the geologic record</vt:lpstr>
      <vt:lpstr>Reading carbon curves</vt:lpstr>
      <vt:lpstr>Reading carbon curves</vt:lpstr>
      <vt:lpstr>Evidence for CAMP Volcanism</vt:lpstr>
      <vt:lpstr>Calculating pCO2</vt:lpstr>
      <vt:lpstr>Paleo pco2 calculation</vt:lpstr>
      <vt:lpstr>pco2 calculation elements</vt:lpstr>
      <vt:lpstr>How do the proxies work?</vt:lpstr>
      <vt:lpstr>Solve for variables</vt:lpstr>
      <vt:lpstr>Reminders!</vt:lpstr>
      <vt:lpstr>Assignment</vt:lpstr>
      <vt:lpstr>Assignment</vt:lpstr>
      <vt:lpstr>Virtual field trip</vt:lpstr>
      <vt:lpstr>Post field trip Assignment</vt:lpstr>
      <vt:lpstr>Virtual field trip and Lab work</vt:lpstr>
      <vt:lpstr>Do worksheet together</vt:lpstr>
      <vt:lpstr>Group Discussion questions</vt:lpstr>
      <vt:lpstr>Feedback and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Paleoclimate lab</dc:title>
  <dc:creator>Danielle Oberg</dc:creator>
  <cp:lastModifiedBy>Danielle Elizabeth Oberg</cp:lastModifiedBy>
  <cp:revision>83</cp:revision>
  <dcterms:created xsi:type="dcterms:W3CDTF">2022-03-03T16:07:16Z</dcterms:created>
  <dcterms:modified xsi:type="dcterms:W3CDTF">2024-05-09T23:27:14Z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