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4"/>
  </p:sldMasterIdLst>
  <p:notesMasterIdLst>
    <p:notesMasterId r:id="rId16"/>
  </p:notesMasterIdLst>
  <p:sldIdLst>
    <p:sldId id="285" r:id="rId5"/>
    <p:sldId id="291" r:id="rId6"/>
    <p:sldId id="299" r:id="rId7"/>
    <p:sldId id="301" r:id="rId8"/>
    <p:sldId id="294" r:id="rId9"/>
    <p:sldId id="297" r:id="rId10"/>
    <p:sldId id="296" r:id="rId11"/>
    <p:sldId id="300" r:id="rId12"/>
    <p:sldId id="292" r:id="rId13"/>
    <p:sldId id="293" r:id="rId14"/>
    <p:sldId id="298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  <p:embeddedFont>
      <p:font typeface="Gill Sans MT" panose="020B05020201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2677AC-615E-4770-AE96-0F26B9C607B5}" v="37" dt="2023-06-05T17:50:51.5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4991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Oberg" userId="51789a17-9ea7-48e2-94a9-9f2f9f1bc216" providerId="ADAL" clId="{184F1AB8-8077-3A4B-A6BF-97E9C7E26ACC}"/>
    <pc:docChg chg="undo custSel modSld">
      <pc:chgData name="Danielle Oberg" userId="51789a17-9ea7-48e2-94a9-9f2f9f1bc216" providerId="ADAL" clId="{184F1AB8-8077-3A4B-A6BF-97E9C7E26ACC}" dt="2022-09-07T18:33:04.639" v="104" actId="14100"/>
      <pc:docMkLst>
        <pc:docMk/>
      </pc:docMkLst>
      <pc:sldChg chg="addSp delSp modSp mod">
        <pc:chgData name="Danielle Oberg" userId="51789a17-9ea7-48e2-94a9-9f2f9f1bc216" providerId="ADAL" clId="{184F1AB8-8077-3A4B-A6BF-97E9C7E26ACC}" dt="2022-09-07T18:33:04.639" v="104" actId="14100"/>
        <pc:sldMkLst>
          <pc:docMk/>
          <pc:sldMk cId="2718615785" sldId="296"/>
        </pc:sldMkLst>
        <pc:spChg chg="add del mod">
          <ac:chgData name="Danielle Oberg" userId="51789a17-9ea7-48e2-94a9-9f2f9f1bc216" providerId="ADAL" clId="{184F1AB8-8077-3A4B-A6BF-97E9C7E26ACC}" dt="2022-09-07T18:26:58.967" v="24"/>
          <ac:spMkLst>
            <pc:docMk/>
            <pc:sldMk cId="2718615785" sldId="296"/>
            <ac:spMk id="17" creationId="{FEAD5D83-2999-0AC7-9257-8AA7109677CF}"/>
          </ac:spMkLst>
        </pc:spChg>
        <pc:spChg chg="add del mod">
          <ac:chgData name="Danielle Oberg" userId="51789a17-9ea7-48e2-94a9-9f2f9f1bc216" providerId="ADAL" clId="{184F1AB8-8077-3A4B-A6BF-97E9C7E26ACC}" dt="2022-09-07T18:26:58.967" v="24"/>
          <ac:spMkLst>
            <pc:docMk/>
            <pc:sldMk cId="2718615785" sldId="296"/>
            <ac:spMk id="19" creationId="{A0EB4B4E-9F4B-F441-F754-E16D99EBE0BD}"/>
          </ac:spMkLst>
        </pc:spChg>
        <pc:spChg chg="add del mod">
          <ac:chgData name="Danielle Oberg" userId="51789a17-9ea7-48e2-94a9-9f2f9f1bc216" providerId="ADAL" clId="{184F1AB8-8077-3A4B-A6BF-97E9C7E26ACC}" dt="2022-09-07T18:26:58.967" v="24"/>
          <ac:spMkLst>
            <pc:docMk/>
            <pc:sldMk cId="2718615785" sldId="296"/>
            <ac:spMk id="20" creationId="{379DF021-5E19-9348-B04C-9E904381F525}"/>
          </ac:spMkLst>
        </pc:spChg>
        <pc:spChg chg="add del mod">
          <ac:chgData name="Danielle Oberg" userId="51789a17-9ea7-48e2-94a9-9f2f9f1bc216" providerId="ADAL" clId="{184F1AB8-8077-3A4B-A6BF-97E9C7E26ACC}" dt="2022-09-07T18:26:58.967" v="24"/>
          <ac:spMkLst>
            <pc:docMk/>
            <pc:sldMk cId="2718615785" sldId="296"/>
            <ac:spMk id="21" creationId="{F9917575-B5B6-0B24-A62A-9F89F28D907A}"/>
          </ac:spMkLst>
        </pc:spChg>
        <pc:spChg chg="add del mod">
          <ac:chgData name="Danielle Oberg" userId="51789a17-9ea7-48e2-94a9-9f2f9f1bc216" providerId="ADAL" clId="{184F1AB8-8077-3A4B-A6BF-97E9C7E26ACC}" dt="2022-09-07T18:26:58.967" v="24"/>
          <ac:spMkLst>
            <pc:docMk/>
            <pc:sldMk cId="2718615785" sldId="296"/>
            <ac:spMk id="22" creationId="{383EACBF-0895-A7FD-4D79-3E218454139F}"/>
          </ac:spMkLst>
        </pc:spChg>
        <pc:spChg chg="add del mod">
          <ac:chgData name="Danielle Oberg" userId="51789a17-9ea7-48e2-94a9-9f2f9f1bc216" providerId="ADAL" clId="{184F1AB8-8077-3A4B-A6BF-97E9C7E26ACC}" dt="2022-09-07T18:27:20.954" v="27" actId="478"/>
          <ac:spMkLst>
            <pc:docMk/>
            <pc:sldMk cId="2718615785" sldId="296"/>
            <ac:spMk id="23" creationId="{026C49EF-74C6-73E7-C1DF-A0EB32B436CF}"/>
          </ac:spMkLst>
        </pc:spChg>
        <pc:spChg chg="add del mod">
          <ac:chgData name="Danielle Oberg" userId="51789a17-9ea7-48e2-94a9-9f2f9f1bc216" providerId="ADAL" clId="{184F1AB8-8077-3A4B-A6BF-97E9C7E26ACC}" dt="2022-09-07T18:27:20.954" v="27" actId="478"/>
          <ac:spMkLst>
            <pc:docMk/>
            <pc:sldMk cId="2718615785" sldId="296"/>
            <ac:spMk id="24" creationId="{1C094343-372B-3CB4-925D-727F09F7CBB6}"/>
          </ac:spMkLst>
        </pc:spChg>
        <pc:spChg chg="add del mod">
          <ac:chgData name="Danielle Oberg" userId="51789a17-9ea7-48e2-94a9-9f2f9f1bc216" providerId="ADAL" clId="{184F1AB8-8077-3A4B-A6BF-97E9C7E26ACC}" dt="2022-09-07T18:27:20.954" v="27" actId="478"/>
          <ac:spMkLst>
            <pc:docMk/>
            <pc:sldMk cId="2718615785" sldId="296"/>
            <ac:spMk id="25" creationId="{B4CF0C81-B1C8-9180-9ACF-9638510B08B9}"/>
          </ac:spMkLst>
        </pc:spChg>
        <pc:spChg chg="add del mod">
          <ac:chgData name="Danielle Oberg" userId="51789a17-9ea7-48e2-94a9-9f2f9f1bc216" providerId="ADAL" clId="{184F1AB8-8077-3A4B-A6BF-97E9C7E26ACC}" dt="2022-09-07T18:27:20.954" v="27" actId="478"/>
          <ac:spMkLst>
            <pc:docMk/>
            <pc:sldMk cId="2718615785" sldId="296"/>
            <ac:spMk id="26" creationId="{DE0B5EE2-A75F-4677-0830-9990BA6249BB}"/>
          </ac:spMkLst>
        </pc:spChg>
        <pc:spChg chg="add del mod">
          <ac:chgData name="Danielle Oberg" userId="51789a17-9ea7-48e2-94a9-9f2f9f1bc216" providerId="ADAL" clId="{184F1AB8-8077-3A4B-A6BF-97E9C7E26ACC}" dt="2022-09-07T18:27:20.954" v="27" actId="478"/>
          <ac:spMkLst>
            <pc:docMk/>
            <pc:sldMk cId="2718615785" sldId="296"/>
            <ac:spMk id="27" creationId="{0583B086-966E-F268-F981-B8D5DD52FF92}"/>
          </ac:spMkLst>
        </pc:spChg>
        <pc:spChg chg="add del mod">
          <ac:chgData name="Danielle Oberg" userId="51789a17-9ea7-48e2-94a9-9f2f9f1bc216" providerId="ADAL" clId="{184F1AB8-8077-3A4B-A6BF-97E9C7E26ACC}" dt="2022-09-07T18:30:32.208" v="77" actId="478"/>
          <ac:spMkLst>
            <pc:docMk/>
            <pc:sldMk cId="2718615785" sldId="296"/>
            <ac:spMk id="28" creationId="{82C8838E-F903-CFD3-A74D-CFFA9BB5C027}"/>
          </ac:spMkLst>
        </pc:spChg>
        <pc:spChg chg="mod topLvl">
          <ac:chgData name="Danielle Oberg" userId="51789a17-9ea7-48e2-94a9-9f2f9f1bc216" providerId="ADAL" clId="{184F1AB8-8077-3A4B-A6BF-97E9C7E26ACC}" dt="2022-09-07T18:31:05.065" v="96" actId="1037"/>
          <ac:spMkLst>
            <pc:docMk/>
            <pc:sldMk cId="2718615785" sldId="296"/>
            <ac:spMk id="33" creationId="{C83E28BF-802E-9E3F-FF70-19FBF60C7AA6}"/>
          </ac:spMkLst>
        </pc:spChg>
        <pc:spChg chg="mod topLvl">
          <ac:chgData name="Danielle Oberg" userId="51789a17-9ea7-48e2-94a9-9f2f9f1bc216" providerId="ADAL" clId="{184F1AB8-8077-3A4B-A6BF-97E9C7E26ACC}" dt="2022-09-07T18:33:04.639" v="104" actId="14100"/>
          <ac:spMkLst>
            <pc:docMk/>
            <pc:sldMk cId="2718615785" sldId="296"/>
            <ac:spMk id="34" creationId="{C45C4C98-E3FE-EAD2-02C4-5EDD0098E99F}"/>
          </ac:spMkLst>
        </pc:spChg>
        <pc:spChg chg="mod topLvl">
          <ac:chgData name="Danielle Oberg" userId="51789a17-9ea7-48e2-94a9-9f2f9f1bc216" providerId="ADAL" clId="{184F1AB8-8077-3A4B-A6BF-97E9C7E26ACC}" dt="2022-09-07T18:30:56.187" v="88" actId="1037"/>
          <ac:spMkLst>
            <pc:docMk/>
            <pc:sldMk cId="2718615785" sldId="296"/>
            <ac:spMk id="50" creationId="{F8110A84-C4C1-78C3-A7A4-4A1A7E164B02}"/>
          </ac:spMkLst>
        </pc:spChg>
        <pc:spChg chg="mod topLvl">
          <ac:chgData name="Danielle Oberg" userId="51789a17-9ea7-48e2-94a9-9f2f9f1bc216" providerId="ADAL" clId="{184F1AB8-8077-3A4B-A6BF-97E9C7E26ACC}" dt="2022-09-07T18:31:35.265" v="98" actId="1076"/>
          <ac:spMkLst>
            <pc:docMk/>
            <pc:sldMk cId="2718615785" sldId="296"/>
            <ac:spMk id="55" creationId="{955DC876-7C6A-7D39-CD10-BF944A443C88}"/>
          </ac:spMkLst>
        </pc:spChg>
        <pc:spChg chg="del mod topLvl">
          <ac:chgData name="Danielle Oberg" userId="51789a17-9ea7-48e2-94a9-9f2f9f1bc216" providerId="ADAL" clId="{184F1AB8-8077-3A4B-A6BF-97E9C7E26ACC}" dt="2022-09-07T18:30:28.508" v="76" actId="478"/>
          <ac:spMkLst>
            <pc:docMk/>
            <pc:sldMk cId="2718615785" sldId="296"/>
            <ac:spMk id="56" creationId="{DB2CBD89-E02B-176B-52DD-7700C86416C0}"/>
          </ac:spMkLst>
        </pc:spChg>
        <pc:grpChg chg="del mod topLvl">
          <ac:chgData name="Danielle Oberg" userId="51789a17-9ea7-48e2-94a9-9f2f9f1bc216" providerId="ADAL" clId="{184F1AB8-8077-3A4B-A6BF-97E9C7E26ACC}" dt="2022-09-07T18:27:25.547" v="28" actId="478"/>
          <ac:grpSpMkLst>
            <pc:docMk/>
            <pc:sldMk cId="2718615785" sldId="296"/>
            <ac:grpSpMk id="35" creationId="{66DFE582-4C6A-2155-38BC-D6350A02F35D}"/>
          </ac:grpSpMkLst>
        </pc:grpChg>
        <pc:grpChg chg="del mod">
          <ac:chgData name="Danielle Oberg" userId="51789a17-9ea7-48e2-94a9-9f2f9f1bc216" providerId="ADAL" clId="{184F1AB8-8077-3A4B-A6BF-97E9C7E26ACC}" dt="2022-09-07T18:26:12.680" v="17" actId="165"/>
          <ac:grpSpMkLst>
            <pc:docMk/>
            <pc:sldMk cId="2718615785" sldId="296"/>
            <ac:grpSpMk id="73" creationId="{DD7403AE-A64C-C1D1-FDD6-8072DC60840A}"/>
          </ac:grpSpMkLst>
        </pc:grpChg>
        <pc:picChg chg="add mod">
          <ac:chgData name="Danielle Oberg" userId="51789a17-9ea7-48e2-94a9-9f2f9f1bc216" providerId="ADAL" clId="{184F1AB8-8077-3A4B-A6BF-97E9C7E26ACC}" dt="2022-09-07T18:31:29.812" v="97" actId="732"/>
          <ac:picMkLst>
            <pc:docMk/>
            <pc:sldMk cId="2718615785" sldId="296"/>
            <ac:picMk id="1026" creationId="{A46906C1-32C8-263D-272B-A43C298A6243}"/>
          </ac:picMkLst>
        </pc:picChg>
        <pc:cxnChg chg="add mod">
          <ac:chgData name="Danielle Oberg" userId="51789a17-9ea7-48e2-94a9-9f2f9f1bc216" providerId="ADAL" clId="{184F1AB8-8077-3A4B-A6BF-97E9C7E26ACC}" dt="2022-09-07T18:33:04.639" v="104" actId="14100"/>
          <ac:cxnSpMkLst>
            <pc:docMk/>
            <pc:sldMk cId="2718615785" sldId="296"/>
            <ac:cxnSpMk id="30" creationId="{29F9AE6E-AEEC-2444-D309-BCFE6E7040A6}"/>
          </ac:cxnSpMkLst>
        </pc:cxnChg>
        <pc:cxnChg chg="add mod">
          <ac:chgData name="Danielle Oberg" userId="51789a17-9ea7-48e2-94a9-9f2f9f1bc216" providerId="ADAL" clId="{184F1AB8-8077-3A4B-A6BF-97E9C7E26ACC}" dt="2022-09-07T18:32:30.724" v="103" actId="14100"/>
          <ac:cxnSpMkLst>
            <pc:docMk/>
            <pc:sldMk cId="2718615785" sldId="296"/>
            <ac:cxnSpMk id="32" creationId="{2F0E2574-5BA2-1A35-5A70-FA25499BC156}"/>
          </ac:cxnSpMkLst>
        </pc:cxnChg>
        <pc:cxnChg chg="del topLvl">
          <ac:chgData name="Danielle Oberg" userId="51789a17-9ea7-48e2-94a9-9f2f9f1bc216" providerId="ADAL" clId="{184F1AB8-8077-3A4B-A6BF-97E9C7E26ACC}" dt="2022-09-07T18:27:28.042" v="29" actId="478"/>
          <ac:cxnSpMkLst>
            <pc:docMk/>
            <pc:sldMk cId="2718615785" sldId="296"/>
            <ac:cxnSpMk id="48" creationId="{510D6924-E0FA-A9F4-8397-25573CCCBD42}"/>
          </ac:cxnSpMkLst>
        </pc:cxnChg>
        <pc:cxnChg chg="mod topLvl">
          <ac:chgData name="Danielle Oberg" userId="51789a17-9ea7-48e2-94a9-9f2f9f1bc216" providerId="ADAL" clId="{184F1AB8-8077-3A4B-A6BF-97E9C7E26ACC}" dt="2022-09-07T18:33:04.639" v="104" actId="14100"/>
          <ac:cxnSpMkLst>
            <pc:docMk/>
            <pc:sldMk cId="2718615785" sldId="296"/>
            <ac:cxnSpMk id="49" creationId="{95902561-7089-E440-2B9A-AE2129E12E06}"/>
          </ac:cxnSpMkLst>
        </pc:cxnChg>
        <pc:cxnChg chg="del mod topLvl">
          <ac:chgData name="Danielle Oberg" userId="51789a17-9ea7-48e2-94a9-9f2f9f1bc216" providerId="ADAL" clId="{184F1AB8-8077-3A4B-A6BF-97E9C7E26ACC}" dt="2022-09-07T18:26:23.062" v="19" actId="478"/>
          <ac:cxnSpMkLst>
            <pc:docMk/>
            <pc:sldMk cId="2718615785" sldId="296"/>
            <ac:cxnSpMk id="57" creationId="{2612D5AD-9FB5-F673-A6D6-3651E1CFB393}"/>
          </ac:cxnSpMkLst>
        </pc:cxnChg>
      </pc:sldChg>
    </pc:docChg>
  </pc:docChgLst>
  <pc:docChgLst>
    <pc:chgData name="Danielle Oberg" userId="51789a17-9ea7-48e2-94a9-9f2f9f1bc216" providerId="ADAL" clId="{0F2677AC-615E-4770-AE96-0F26B9C607B5}"/>
    <pc:docChg chg="undo custSel addSld delSld modSld sldOrd">
      <pc:chgData name="Danielle Oberg" userId="51789a17-9ea7-48e2-94a9-9f2f9f1bc216" providerId="ADAL" clId="{0F2677AC-615E-4770-AE96-0F26B9C607B5}" dt="2023-06-05T17:44:41.808" v="574"/>
      <pc:docMkLst>
        <pc:docMk/>
      </pc:docMkLst>
      <pc:sldChg chg="modSp mod">
        <pc:chgData name="Danielle Oberg" userId="51789a17-9ea7-48e2-94a9-9f2f9f1bc216" providerId="ADAL" clId="{0F2677AC-615E-4770-AE96-0F26B9C607B5}" dt="2023-05-22T19:34:13.566" v="573" actId="20577"/>
        <pc:sldMkLst>
          <pc:docMk/>
          <pc:sldMk cId="2401068040" sldId="285"/>
        </pc:sldMkLst>
        <pc:spChg chg="mod">
          <ac:chgData name="Danielle Oberg" userId="51789a17-9ea7-48e2-94a9-9f2f9f1bc216" providerId="ADAL" clId="{0F2677AC-615E-4770-AE96-0F26B9C607B5}" dt="2023-05-22T19:34:13.566" v="573" actId="20577"/>
          <ac:spMkLst>
            <pc:docMk/>
            <pc:sldMk cId="2401068040" sldId="285"/>
            <ac:spMk id="2" creationId="{646D0423-92ED-41A8-B13E-ED2A99FC380C}"/>
          </ac:spMkLst>
        </pc:spChg>
      </pc:sldChg>
      <pc:sldChg chg="addSp delSp modSp mod delAnim modAnim">
        <pc:chgData name="Danielle Oberg" userId="51789a17-9ea7-48e2-94a9-9f2f9f1bc216" providerId="ADAL" clId="{0F2677AC-615E-4770-AE96-0F26B9C607B5}" dt="2023-06-05T17:44:41.808" v="574"/>
        <pc:sldMkLst>
          <pc:docMk/>
          <pc:sldMk cId="1208975485" sldId="291"/>
        </pc:sldMkLst>
        <pc:spChg chg="mod">
          <ac:chgData name="Danielle Oberg" userId="51789a17-9ea7-48e2-94a9-9f2f9f1bc216" providerId="ADAL" clId="{0F2677AC-615E-4770-AE96-0F26B9C607B5}" dt="2023-05-22T16:21:14.056" v="554" actId="27636"/>
          <ac:spMkLst>
            <pc:docMk/>
            <pc:sldMk cId="1208975485" sldId="291"/>
            <ac:spMk id="3" creationId="{6E87ECE9-C6F9-1935-1C6F-8BE8E84322A4}"/>
          </ac:spMkLst>
        </pc:spChg>
        <pc:spChg chg="add del mod">
          <ac:chgData name="Danielle Oberg" userId="51789a17-9ea7-48e2-94a9-9f2f9f1bc216" providerId="ADAL" clId="{0F2677AC-615E-4770-AE96-0F26B9C607B5}" dt="2023-05-22T14:45:09.011" v="380"/>
          <ac:spMkLst>
            <pc:docMk/>
            <pc:sldMk cId="1208975485" sldId="291"/>
            <ac:spMk id="7" creationId="{52B37D3E-C11C-45EF-A478-FBC41EE2FBE7}"/>
          </ac:spMkLst>
        </pc:spChg>
        <pc:spChg chg="add del mod">
          <ac:chgData name="Danielle Oberg" userId="51789a17-9ea7-48e2-94a9-9f2f9f1bc216" providerId="ADAL" clId="{0F2677AC-615E-4770-AE96-0F26B9C607B5}" dt="2023-05-22T15:59:39.032" v="414"/>
          <ac:spMkLst>
            <pc:docMk/>
            <pc:sldMk cId="1208975485" sldId="291"/>
            <ac:spMk id="11" creationId="{C4A8E555-2214-6BBD-CDCC-91A6BDD1421D}"/>
          </ac:spMkLst>
        </pc:spChg>
        <pc:picChg chg="del">
          <ac:chgData name="Danielle Oberg" userId="51789a17-9ea7-48e2-94a9-9f2f9f1bc216" providerId="ADAL" clId="{0F2677AC-615E-4770-AE96-0F26B9C607B5}" dt="2023-05-22T14:45:01.746" v="378" actId="478"/>
          <ac:picMkLst>
            <pc:docMk/>
            <pc:sldMk cId="1208975485" sldId="291"/>
            <ac:picMk id="5" creationId="{98DB02D8-DEA7-36A2-AFE5-D7E033A65DEF}"/>
          </ac:picMkLst>
        </pc:picChg>
        <pc:picChg chg="add del mod">
          <ac:chgData name="Danielle Oberg" userId="51789a17-9ea7-48e2-94a9-9f2f9f1bc216" providerId="ADAL" clId="{0F2677AC-615E-4770-AE96-0F26B9C607B5}" dt="2023-05-22T15:59:37.234" v="413" actId="478"/>
          <ac:picMkLst>
            <pc:docMk/>
            <pc:sldMk cId="1208975485" sldId="291"/>
            <ac:picMk id="8" creationId="{EB946029-34BF-9CA5-1F4E-366673E3DE8A}"/>
          </ac:picMkLst>
        </pc:picChg>
        <pc:picChg chg="add mod">
          <ac:chgData name="Danielle Oberg" userId="51789a17-9ea7-48e2-94a9-9f2f9f1bc216" providerId="ADAL" clId="{0F2677AC-615E-4770-AE96-0F26B9C607B5}" dt="2023-06-05T17:44:41.808" v="574"/>
          <ac:picMkLst>
            <pc:docMk/>
            <pc:sldMk cId="1208975485" sldId="291"/>
            <ac:picMk id="13" creationId="{BED65CEE-1466-E706-CB2D-74ADAEBC4B1F}"/>
          </ac:picMkLst>
        </pc:picChg>
      </pc:sldChg>
      <pc:sldChg chg="modSp mod ord modAnim modShow">
        <pc:chgData name="Danielle Oberg" userId="51789a17-9ea7-48e2-94a9-9f2f9f1bc216" providerId="ADAL" clId="{0F2677AC-615E-4770-AE96-0F26B9C607B5}" dt="2023-06-05T17:44:41.808" v="574"/>
        <pc:sldMkLst>
          <pc:docMk/>
          <pc:sldMk cId="3143399400" sldId="292"/>
        </pc:sldMkLst>
        <pc:spChg chg="mod">
          <ac:chgData name="Danielle Oberg" userId="51789a17-9ea7-48e2-94a9-9f2f9f1bc216" providerId="ADAL" clId="{0F2677AC-615E-4770-AE96-0F26B9C607B5}" dt="2023-05-22T16:22:02.794" v="555" actId="6549"/>
          <ac:spMkLst>
            <pc:docMk/>
            <pc:sldMk cId="3143399400" sldId="292"/>
            <ac:spMk id="5" creationId="{472DDF07-B5F0-DD45-BD81-2C11062D684E}"/>
          </ac:spMkLst>
        </pc:spChg>
        <pc:picChg chg="mod">
          <ac:chgData name="Danielle Oberg" userId="51789a17-9ea7-48e2-94a9-9f2f9f1bc216" providerId="ADAL" clId="{0F2677AC-615E-4770-AE96-0F26B9C607B5}" dt="2023-06-05T17:44:41.808" v="574"/>
          <ac:picMkLst>
            <pc:docMk/>
            <pc:sldMk cId="3143399400" sldId="292"/>
            <ac:picMk id="11" creationId="{02A62DF1-0011-2F14-4ECC-75C4218BE26F}"/>
          </ac:picMkLst>
        </pc:picChg>
      </pc:sldChg>
      <pc:sldChg chg="modSp mod ord modShow">
        <pc:chgData name="Danielle Oberg" userId="51789a17-9ea7-48e2-94a9-9f2f9f1bc216" providerId="ADAL" clId="{0F2677AC-615E-4770-AE96-0F26B9C607B5}" dt="2023-06-05T17:44:41.808" v="574"/>
        <pc:sldMkLst>
          <pc:docMk/>
          <pc:sldMk cId="2073847872" sldId="293"/>
        </pc:sldMkLst>
        <pc:spChg chg="mod">
          <ac:chgData name="Danielle Oberg" userId="51789a17-9ea7-48e2-94a9-9f2f9f1bc216" providerId="ADAL" clId="{0F2677AC-615E-4770-AE96-0F26B9C607B5}" dt="2023-05-22T16:22:07.174" v="556" actId="20577"/>
          <ac:spMkLst>
            <pc:docMk/>
            <pc:sldMk cId="2073847872" sldId="293"/>
            <ac:spMk id="5" creationId="{472DDF07-B5F0-DD45-BD81-2C11062D684E}"/>
          </ac:spMkLst>
        </pc:spChg>
        <pc:picChg chg="mod">
          <ac:chgData name="Danielle Oberg" userId="51789a17-9ea7-48e2-94a9-9f2f9f1bc216" providerId="ADAL" clId="{0F2677AC-615E-4770-AE96-0F26B9C607B5}" dt="2023-06-05T17:44:41.808" v="574"/>
          <ac:picMkLst>
            <pc:docMk/>
            <pc:sldMk cId="2073847872" sldId="293"/>
            <ac:picMk id="4" creationId="{6822FE4C-E9EA-103C-162C-B81CD46C60F8}"/>
          </ac:picMkLst>
        </pc:picChg>
      </pc:sldChg>
      <pc:sldChg chg="modSp">
        <pc:chgData name="Danielle Oberg" userId="51789a17-9ea7-48e2-94a9-9f2f9f1bc216" providerId="ADAL" clId="{0F2677AC-615E-4770-AE96-0F26B9C607B5}" dt="2023-05-22T19:33:48.085" v="558"/>
        <pc:sldMkLst>
          <pc:docMk/>
          <pc:sldMk cId="3960484142" sldId="297"/>
        </pc:sldMkLst>
        <pc:spChg chg="mod">
          <ac:chgData name="Danielle Oberg" userId="51789a17-9ea7-48e2-94a9-9f2f9f1bc216" providerId="ADAL" clId="{0F2677AC-615E-4770-AE96-0F26B9C607B5}" dt="2023-05-22T19:33:48.085" v="558"/>
          <ac:spMkLst>
            <pc:docMk/>
            <pc:sldMk cId="3960484142" sldId="297"/>
            <ac:spMk id="5" creationId="{8978C124-F495-68E4-24E5-F7517E153CB8}"/>
          </ac:spMkLst>
        </pc:spChg>
      </pc:sldChg>
      <pc:sldChg chg="modSp mod ord modShow">
        <pc:chgData name="Danielle Oberg" userId="51789a17-9ea7-48e2-94a9-9f2f9f1bc216" providerId="ADAL" clId="{0F2677AC-615E-4770-AE96-0F26B9C607B5}" dt="2023-06-05T17:44:41.808" v="574"/>
        <pc:sldMkLst>
          <pc:docMk/>
          <pc:sldMk cId="2654504312" sldId="298"/>
        </pc:sldMkLst>
        <pc:spChg chg="mod">
          <ac:chgData name="Danielle Oberg" userId="51789a17-9ea7-48e2-94a9-9f2f9f1bc216" providerId="ADAL" clId="{0F2677AC-615E-4770-AE96-0F26B9C607B5}" dt="2023-05-22T16:22:11.941" v="557" actId="6549"/>
          <ac:spMkLst>
            <pc:docMk/>
            <pc:sldMk cId="2654504312" sldId="298"/>
            <ac:spMk id="5" creationId="{472DDF07-B5F0-DD45-BD81-2C11062D684E}"/>
          </ac:spMkLst>
        </pc:spChg>
        <pc:picChg chg="mod">
          <ac:chgData name="Danielle Oberg" userId="51789a17-9ea7-48e2-94a9-9f2f9f1bc216" providerId="ADAL" clId="{0F2677AC-615E-4770-AE96-0F26B9C607B5}" dt="2023-06-05T17:44:41.808" v="574"/>
          <ac:picMkLst>
            <pc:docMk/>
            <pc:sldMk cId="2654504312" sldId="298"/>
            <ac:picMk id="7" creationId="{E00025A9-888D-546D-6A67-78A133FAB149}"/>
          </ac:picMkLst>
        </pc:picChg>
      </pc:sldChg>
      <pc:sldChg chg="modSp new add del mod">
        <pc:chgData name="Danielle Oberg" userId="51789a17-9ea7-48e2-94a9-9f2f9f1bc216" providerId="ADAL" clId="{0F2677AC-615E-4770-AE96-0F26B9C607B5}" dt="2023-05-22T14:08:35.008" v="98" actId="47"/>
        <pc:sldMkLst>
          <pc:docMk/>
          <pc:sldMk cId="1024795298" sldId="299"/>
        </pc:sldMkLst>
        <pc:spChg chg="mod">
          <ac:chgData name="Danielle Oberg" userId="51789a17-9ea7-48e2-94a9-9f2f9f1bc216" providerId="ADAL" clId="{0F2677AC-615E-4770-AE96-0F26B9C607B5}" dt="2023-05-22T14:05:57.338" v="50" actId="20577"/>
          <ac:spMkLst>
            <pc:docMk/>
            <pc:sldMk cId="1024795298" sldId="299"/>
            <ac:spMk id="2" creationId="{21CC3A28-A61E-5375-2D98-9DD83B6335C8}"/>
          </ac:spMkLst>
        </pc:spChg>
      </pc:sldChg>
      <pc:sldChg chg="delSp add del setBg delDesignElem">
        <pc:chgData name="Danielle Oberg" userId="51789a17-9ea7-48e2-94a9-9f2f9f1bc216" providerId="ADAL" clId="{0F2677AC-615E-4770-AE96-0F26B9C607B5}" dt="2023-05-22T14:42:27.412" v="323" actId="47"/>
        <pc:sldMkLst>
          <pc:docMk/>
          <pc:sldMk cId="2158523899" sldId="299"/>
        </pc:sldMkLst>
        <pc:spChg chg="del">
          <ac:chgData name="Danielle Oberg" userId="51789a17-9ea7-48e2-94a9-9f2f9f1bc216" providerId="ADAL" clId="{0F2677AC-615E-4770-AE96-0F26B9C607B5}" dt="2023-05-22T14:42:22.784" v="322"/>
          <ac:spMkLst>
            <pc:docMk/>
            <pc:sldMk cId="2158523899" sldId="299"/>
            <ac:spMk id="16" creationId="{3F47E20B-1205-4238-A82B-90EF577F32D8}"/>
          </ac:spMkLst>
        </pc:spChg>
        <pc:spChg chg="del">
          <ac:chgData name="Danielle Oberg" userId="51789a17-9ea7-48e2-94a9-9f2f9f1bc216" providerId="ADAL" clId="{0F2677AC-615E-4770-AE96-0F26B9C607B5}" dt="2023-05-22T14:42:22.784" v="322"/>
          <ac:spMkLst>
            <pc:docMk/>
            <pc:sldMk cId="2158523899" sldId="299"/>
            <ac:spMk id="18" creationId="{D13567AC-EB9A-47A9-B6EC-B5BDB73B113C}"/>
          </ac:spMkLst>
        </pc:spChg>
      </pc:sldChg>
      <pc:sldChg chg="addSp delSp modSp add mod ord delAnim modAnim modShow">
        <pc:chgData name="Danielle Oberg" userId="51789a17-9ea7-48e2-94a9-9f2f9f1bc216" providerId="ADAL" clId="{0F2677AC-615E-4770-AE96-0F26B9C607B5}" dt="2023-06-05T17:44:41.808" v="574"/>
        <pc:sldMkLst>
          <pc:docMk/>
          <pc:sldMk cId="3172827583" sldId="299"/>
        </pc:sldMkLst>
        <pc:spChg chg="mod">
          <ac:chgData name="Danielle Oberg" userId="51789a17-9ea7-48e2-94a9-9f2f9f1bc216" providerId="ADAL" clId="{0F2677AC-615E-4770-AE96-0F26B9C607B5}" dt="2023-05-22T16:20:19.787" v="493" actId="1076"/>
          <ac:spMkLst>
            <pc:docMk/>
            <pc:sldMk cId="3172827583" sldId="299"/>
            <ac:spMk id="2" creationId="{B54CBEC2-F891-9581-9C46-BBD3FE4DDBF5}"/>
          </ac:spMkLst>
        </pc:spChg>
        <pc:spChg chg="mod">
          <ac:chgData name="Danielle Oberg" userId="51789a17-9ea7-48e2-94a9-9f2f9f1bc216" providerId="ADAL" clId="{0F2677AC-615E-4770-AE96-0F26B9C607B5}" dt="2023-05-22T14:42:41.572" v="330" actId="20577"/>
          <ac:spMkLst>
            <pc:docMk/>
            <pc:sldMk cId="3172827583" sldId="299"/>
            <ac:spMk id="5" creationId="{472DDF07-B5F0-DD45-BD81-2C11062D684E}"/>
          </ac:spMkLst>
        </pc:spChg>
        <pc:spChg chg="mod">
          <ac:chgData name="Danielle Oberg" userId="51789a17-9ea7-48e2-94a9-9f2f9f1bc216" providerId="ADAL" clId="{0F2677AC-615E-4770-AE96-0F26B9C607B5}" dt="2023-05-22T14:43:16.884" v="356" actId="20577"/>
          <ac:spMkLst>
            <pc:docMk/>
            <pc:sldMk cId="3172827583" sldId="299"/>
            <ac:spMk id="6" creationId="{B3D8169F-C3A9-C5F9-AFE5-92CBB68493E5}"/>
          </ac:spMkLst>
        </pc:spChg>
        <pc:spChg chg="add del mod">
          <ac:chgData name="Danielle Oberg" userId="51789a17-9ea7-48e2-94a9-9f2f9f1bc216" providerId="ADAL" clId="{0F2677AC-615E-4770-AE96-0F26B9C607B5}" dt="2023-05-22T14:43:22.885" v="357"/>
          <ac:spMkLst>
            <pc:docMk/>
            <pc:sldMk cId="3172827583" sldId="299"/>
            <ac:spMk id="7" creationId="{EF96B0DF-9773-DFD0-0EF6-A8BB7DB67664}"/>
          </ac:spMkLst>
        </pc:spChg>
        <pc:spChg chg="add del mod">
          <ac:chgData name="Danielle Oberg" userId="51789a17-9ea7-48e2-94a9-9f2f9f1bc216" providerId="ADAL" clId="{0F2677AC-615E-4770-AE96-0F26B9C607B5}" dt="2023-05-22T15:14:26.885" v="384"/>
          <ac:spMkLst>
            <pc:docMk/>
            <pc:sldMk cId="3172827583" sldId="299"/>
            <ac:spMk id="10" creationId="{BDB0FE0F-58F6-6685-C211-9E733E894D9B}"/>
          </ac:spMkLst>
        </pc:spChg>
        <pc:spChg chg="add del mod">
          <ac:chgData name="Danielle Oberg" userId="51789a17-9ea7-48e2-94a9-9f2f9f1bc216" providerId="ADAL" clId="{0F2677AC-615E-4770-AE96-0F26B9C607B5}" dt="2023-05-22T16:06:09.602" v="417"/>
          <ac:spMkLst>
            <pc:docMk/>
            <pc:sldMk cId="3172827583" sldId="299"/>
            <ac:spMk id="13" creationId="{6B64D377-A41E-4EC9-9936-492131240878}"/>
          </ac:spMkLst>
        </pc:spChg>
        <pc:picChg chg="del">
          <ac:chgData name="Danielle Oberg" userId="51789a17-9ea7-48e2-94a9-9f2f9f1bc216" providerId="ADAL" clId="{0F2677AC-615E-4770-AE96-0F26B9C607B5}" dt="2023-05-22T14:42:45.306" v="331" actId="478"/>
          <ac:picMkLst>
            <pc:docMk/>
            <pc:sldMk cId="3172827583" sldId="299"/>
            <ac:picMk id="4" creationId="{6822FE4C-E9EA-103C-162C-B81CD46C60F8}"/>
          </ac:picMkLst>
        </pc:picChg>
        <pc:picChg chg="add del mod replST">
          <ac:chgData name="Danielle Oberg" userId="51789a17-9ea7-48e2-94a9-9f2f9f1bc216" providerId="ADAL" clId="{0F2677AC-615E-4770-AE96-0F26B9C607B5}" dt="2023-05-22T14:45:05.733" v="379" actId="21"/>
          <ac:picMkLst>
            <pc:docMk/>
            <pc:sldMk cId="3172827583" sldId="299"/>
            <ac:picMk id="8" creationId="{EAB593EF-AD3A-37A9-BCF1-D9EF528F90C6}"/>
          </ac:picMkLst>
        </pc:picChg>
        <pc:picChg chg="add del mod replST">
          <ac:chgData name="Danielle Oberg" userId="51789a17-9ea7-48e2-94a9-9f2f9f1bc216" providerId="ADAL" clId="{0F2677AC-615E-4770-AE96-0F26B9C607B5}" dt="2023-05-22T15:59:34.085" v="411" actId="478"/>
          <ac:picMkLst>
            <pc:docMk/>
            <pc:sldMk cId="3172827583" sldId="299"/>
            <ac:picMk id="11" creationId="{54D5C05C-5CCA-B9A6-16EE-36F83ADFA012}"/>
          </ac:picMkLst>
        </pc:picChg>
        <pc:picChg chg="add mod replST">
          <ac:chgData name="Danielle Oberg" userId="51789a17-9ea7-48e2-94a9-9f2f9f1bc216" providerId="ADAL" clId="{0F2677AC-615E-4770-AE96-0F26B9C607B5}" dt="2023-06-05T17:44:41.808" v="574"/>
          <ac:picMkLst>
            <pc:docMk/>
            <pc:sldMk cId="3172827583" sldId="299"/>
            <ac:picMk id="14" creationId="{8585D33F-FDBF-FDE2-D5BC-1379EFC62DBD}"/>
          </ac:picMkLst>
        </pc:picChg>
      </pc:sldChg>
      <pc:sldChg chg="modSp add del mod">
        <pc:chgData name="Danielle Oberg" userId="51789a17-9ea7-48e2-94a9-9f2f9f1bc216" providerId="ADAL" clId="{0F2677AC-615E-4770-AE96-0F26B9C607B5}" dt="2023-05-22T14:19:33.246" v="279" actId="47"/>
        <pc:sldMkLst>
          <pc:docMk/>
          <pc:sldMk cId="2002536468" sldId="300"/>
        </pc:sldMkLst>
        <pc:spChg chg="mod">
          <ac:chgData name="Danielle Oberg" userId="51789a17-9ea7-48e2-94a9-9f2f9f1bc216" providerId="ADAL" clId="{0F2677AC-615E-4770-AE96-0F26B9C607B5}" dt="2023-05-22T14:08:49.860" v="139" actId="404"/>
          <ac:spMkLst>
            <pc:docMk/>
            <pc:sldMk cId="2002536468" sldId="300"/>
            <ac:spMk id="2" creationId="{2B831537-44C5-5D67-63EC-A82BAFE42BAE}"/>
          </ac:spMkLst>
        </pc:spChg>
      </pc:sldChg>
      <pc:sldChg chg="modSp add mod ord modAnim modShow">
        <pc:chgData name="Danielle Oberg" userId="51789a17-9ea7-48e2-94a9-9f2f9f1bc216" providerId="ADAL" clId="{0F2677AC-615E-4770-AE96-0F26B9C607B5}" dt="2023-06-05T17:44:41.808" v="574"/>
        <pc:sldMkLst>
          <pc:docMk/>
          <pc:sldMk cId="2743172610" sldId="300"/>
        </pc:sldMkLst>
        <pc:spChg chg="mod">
          <ac:chgData name="Danielle Oberg" userId="51789a17-9ea7-48e2-94a9-9f2f9f1bc216" providerId="ADAL" clId="{0F2677AC-615E-4770-AE96-0F26B9C607B5}" dt="2023-05-22T14:44:46.767" v="374" actId="20577"/>
          <ac:spMkLst>
            <pc:docMk/>
            <pc:sldMk cId="2743172610" sldId="300"/>
            <ac:spMk id="2" creationId="{2B831537-44C5-5D67-63EC-A82BAFE42BAE}"/>
          </ac:spMkLst>
        </pc:spChg>
        <pc:picChg chg="mod">
          <ac:chgData name="Danielle Oberg" userId="51789a17-9ea7-48e2-94a9-9f2f9f1bc216" providerId="ADAL" clId="{0F2677AC-615E-4770-AE96-0F26B9C607B5}" dt="2023-06-05T17:44:41.808" v="574"/>
          <ac:picMkLst>
            <pc:docMk/>
            <pc:sldMk cId="2743172610" sldId="300"/>
            <ac:picMk id="5" creationId="{98DB02D8-DEA7-36A2-AFE5-D7E033A65DEF}"/>
          </ac:picMkLst>
        </pc:picChg>
      </pc:sldChg>
      <pc:sldChg chg="addSp delSp modSp add mod ord delAnim modAnim modShow">
        <pc:chgData name="Danielle Oberg" userId="51789a17-9ea7-48e2-94a9-9f2f9f1bc216" providerId="ADAL" clId="{0F2677AC-615E-4770-AE96-0F26B9C607B5}" dt="2023-06-05T17:44:41.808" v="574"/>
        <pc:sldMkLst>
          <pc:docMk/>
          <pc:sldMk cId="2109444906" sldId="301"/>
        </pc:sldMkLst>
        <pc:spChg chg="add del mod">
          <ac:chgData name="Danielle Oberg" userId="51789a17-9ea7-48e2-94a9-9f2f9f1bc216" providerId="ADAL" clId="{0F2677AC-615E-4770-AE96-0F26B9C607B5}" dt="2023-05-22T15:59:19.138" v="401"/>
          <ac:spMkLst>
            <pc:docMk/>
            <pc:sldMk cId="2109444906" sldId="301"/>
            <ac:spMk id="4" creationId="{D6F38059-C31B-F59D-F299-64F686682066}"/>
          </ac:spMkLst>
        </pc:spChg>
        <pc:spChg chg="mod">
          <ac:chgData name="Danielle Oberg" userId="51789a17-9ea7-48e2-94a9-9f2f9f1bc216" providerId="ADAL" clId="{0F2677AC-615E-4770-AE96-0F26B9C607B5}" dt="2023-05-22T15:15:08.600" v="399" actId="20577"/>
          <ac:spMkLst>
            <pc:docMk/>
            <pc:sldMk cId="2109444906" sldId="301"/>
            <ac:spMk id="5" creationId="{472DDF07-B5F0-DD45-BD81-2C11062D684E}"/>
          </ac:spMkLst>
        </pc:spChg>
        <pc:spChg chg="mod">
          <ac:chgData name="Danielle Oberg" userId="51789a17-9ea7-48e2-94a9-9f2f9f1bc216" providerId="ADAL" clId="{0F2677AC-615E-4770-AE96-0F26B9C607B5}" dt="2023-05-22T16:19:23.514" v="491" actId="20577"/>
          <ac:spMkLst>
            <pc:docMk/>
            <pc:sldMk cId="2109444906" sldId="301"/>
            <ac:spMk id="6" creationId="{B3D8169F-C3A9-C5F9-AFE5-92CBB68493E5}"/>
          </ac:spMkLst>
        </pc:spChg>
        <pc:spChg chg="add del mod">
          <ac:chgData name="Danielle Oberg" userId="51789a17-9ea7-48e2-94a9-9f2f9f1bc216" providerId="ADAL" clId="{0F2677AC-615E-4770-AE96-0F26B9C607B5}" dt="2023-05-22T16:18:25.869" v="426"/>
          <ac:spMkLst>
            <pc:docMk/>
            <pc:sldMk cId="2109444906" sldId="301"/>
            <ac:spMk id="10" creationId="{A01C1D62-8F70-E590-68DF-3531A9DF5A6F}"/>
          </ac:spMkLst>
        </pc:spChg>
        <pc:picChg chg="del">
          <ac:chgData name="Danielle Oberg" userId="51789a17-9ea7-48e2-94a9-9f2f9f1bc216" providerId="ADAL" clId="{0F2677AC-615E-4770-AE96-0F26B9C607B5}" dt="2023-05-22T15:15:13.684" v="400" actId="478"/>
          <ac:picMkLst>
            <pc:docMk/>
            <pc:sldMk cId="2109444906" sldId="301"/>
            <ac:picMk id="7" creationId="{E00025A9-888D-546D-6A67-78A133FAB149}"/>
          </ac:picMkLst>
        </pc:picChg>
        <pc:picChg chg="add del mod replST">
          <ac:chgData name="Danielle Oberg" userId="51789a17-9ea7-48e2-94a9-9f2f9f1bc216" providerId="ADAL" clId="{0F2677AC-615E-4770-AE96-0F26B9C607B5}" dt="2023-05-22T15:59:30.710" v="410" actId="21"/>
          <ac:picMkLst>
            <pc:docMk/>
            <pc:sldMk cId="2109444906" sldId="301"/>
            <ac:picMk id="8" creationId="{1E8E633D-ED1D-F8C3-064F-9EC453913D00}"/>
          </ac:picMkLst>
        </pc:picChg>
        <pc:picChg chg="add mod replST">
          <ac:chgData name="Danielle Oberg" userId="51789a17-9ea7-48e2-94a9-9f2f9f1bc216" providerId="ADAL" clId="{0F2677AC-615E-4770-AE96-0F26B9C607B5}" dt="2023-06-05T17:44:41.808" v="574"/>
          <ac:picMkLst>
            <pc:docMk/>
            <pc:sldMk cId="2109444906" sldId="301"/>
            <ac:picMk id="11" creationId="{EDF96311-2C7D-6687-7344-3E61BC89CE93}"/>
          </ac:picMkLst>
        </pc:picChg>
      </pc:sldChg>
    </pc:docChg>
  </pc:docChgLst>
  <pc:docChgLst>
    <pc:chgData name="Danielle Oberg" userId="51789a17-9ea7-48e2-94a9-9f2f9f1bc216" providerId="ADAL" clId="{324B238B-F036-A146-A751-ACB069430844}"/>
    <pc:docChg chg="undo custSel modSld">
      <pc:chgData name="Danielle Oberg" userId="51789a17-9ea7-48e2-94a9-9f2f9f1bc216" providerId="ADAL" clId="{324B238B-F036-A146-A751-ACB069430844}" dt="2022-08-17T21:36:45.386" v="606" actId="20577"/>
      <pc:docMkLst>
        <pc:docMk/>
      </pc:docMkLst>
      <pc:sldChg chg="addSp modSp mod">
        <pc:chgData name="Danielle Oberg" userId="51789a17-9ea7-48e2-94a9-9f2f9f1bc216" providerId="ADAL" clId="{324B238B-F036-A146-A751-ACB069430844}" dt="2022-08-17T21:34:45.087" v="407" actId="1076"/>
        <pc:sldMkLst>
          <pc:docMk/>
          <pc:sldMk cId="1208975485" sldId="291"/>
        </pc:sldMkLst>
        <pc:spChg chg="add mod">
          <ac:chgData name="Danielle Oberg" userId="51789a17-9ea7-48e2-94a9-9f2f9f1bc216" providerId="ADAL" clId="{324B238B-F036-A146-A751-ACB069430844}" dt="2022-08-17T21:34:45.087" v="407" actId="1076"/>
          <ac:spMkLst>
            <pc:docMk/>
            <pc:sldMk cId="1208975485" sldId="291"/>
            <ac:spMk id="4" creationId="{58558113-4ABD-7880-8172-CE4898B6AA57}"/>
          </ac:spMkLst>
        </pc:spChg>
      </pc:sldChg>
      <pc:sldChg chg="addSp modSp mod">
        <pc:chgData name="Danielle Oberg" userId="51789a17-9ea7-48e2-94a9-9f2f9f1bc216" providerId="ADAL" clId="{324B238B-F036-A146-A751-ACB069430844}" dt="2022-08-17T21:35:45.697" v="475" actId="313"/>
        <pc:sldMkLst>
          <pc:docMk/>
          <pc:sldMk cId="3143399400" sldId="292"/>
        </pc:sldMkLst>
        <pc:spChg chg="add mod">
          <ac:chgData name="Danielle Oberg" userId="51789a17-9ea7-48e2-94a9-9f2f9f1bc216" providerId="ADAL" clId="{324B238B-F036-A146-A751-ACB069430844}" dt="2022-08-17T21:35:45.697" v="475" actId="313"/>
          <ac:spMkLst>
            <pc:docMk/>
            <pc:sldMk cId="3143399400" sldId="292"/>
            <ac:spMk id="2" creationId="{3FD28CDC-6AB5-D2F4-D4EF-3018E3AEC3BB}"/>
          </ac:spMkLst>
        </pc:spChg>
      </pc:sldChg>
      <pc:sldChg chg="addSp modSp mod">
        <pc:chgData name="Danielle Oberg" userId="51789a17-9ea7-48e2-94a9-9f2f9f1bc216" providerId="ADAL" clId="{324B238B-F036-A146-A751-ACB069430844}" dt="2022-08-17T21:36:23.994" v="579" actId="1035"/>
        <pc:sldMkLst>
          <pc:docMk/>
          <pc:sldMk cId="2073847872" sldId="293"/>
        </pc:sldMkLst>
        <pc:spChg chg="add mod">
          <ac:chgData name="Danielle Oberg" userId="51789a17-9ea7-48e2-94a9-9f2f9f1bc216" providerId="ADAL" clId="{324B238B-F036-A146-A751-ACB069430844}" dt="2022-08-17T21:36:23.994" v="579" actId="1035"/>
          <ac:spMkLst>
            <pc:docMk/>
            <pc:sldMk cId="2073847872" sldId="293"/>
            <ac:spMk id="2" creationId="{B54CBEC2-F891-9581-9C46-BBD3FE4DDBF5}"/>
          </ac:spMkLst>
        </pc:spChg>
      </pc:sldChg>
      <pc:sldChg chg="addSp delSp modSp mod">
        <pc:chgData name="Danielle Oberg" userId="51789a17-9ea7-48e2-94a9-9f2f9f1bc216" providerId="ADAL" clId="{324B238B-F036-A146-A751-ACB069430844}" dt="2022-07-22T12:46:08.841" v="225" actId="1036"/>
        <pc:sldMkLst>
          <pc:docMk/>
          <pc:sldMk cId="2457935707" sldId="294"/>
        </pc:sldMkLst>
        <pc:spChg chg="mod">
          <ac:chgData name="Danielle Oberg" userId="51789a17-9ea7-48e2-94a9-9f2f9f1bc216" providerId="ADAL" clId="{324B238B-F036-A146-A751-ACB069430844}" dt="2022-07-22T12:41:22.070" v="79" actId="1076"/>
          <ac:spMkLst>
            <pc:docMk/>
            <pc:sldMk cId="2457935707" sldId="294"/>
            <ac:spMk id="9" creationId="{311A5A3D-D3B4-51DD-99C0-A1BAC74ECFC7}"/>
          </ac:spMkLst>
        </pc:spChg>
        <pc:spChg chg="mod">
          <ac:chgData name="Danielle Oberg" userId="51789a17-9ea7-48e2-94a9-9f2f9f1bc216" providerId="ADAL" clId="{324B238B-F036-A146-A751-ACB069430844}" dt="2022-07-22T12:45:30.279" v="207" actId="1076"/>
          <ac:spMkLst>
            <pc:docMk/>
            <pc:sldMk cId="2457935707" sldId="294"/>
            <ac:spMk id="10" creationId="{3A57CAD2-4EA4-B367-EF11-5461EA48FED1}"/>
          </ac:spMkLst>
        </pc:spChg>
        <pc:spChg chg="mod">
          <ac:chgData name="Danielle Oberg" userId="51789a17-9ea7-48e2-94a9-9f2f9f1bc216" providerId="ADAL" clId="{324B238B-F036-A146-A751-ACB069430844}" dt="2022-07-22T12:42:42.376" v="90" actId="1076"/>
          <ac:spMkLst>
            <pc:docMk/>
            <pc:sldMk cId="2457935707" sldId="294"/>
            <ac:spMk id="12" creationId="{B557E90A-B99E-C7A3-89CE-894B81BFB950}"/>
          </ac:spMkLst>
        </pc:spChg>
        <pc:spChg chg="mod">
          <ac:chgData name="Danielle Oberg" userId="51789a17-9ea7-48e2-94a9-9f2f9f1bc216" providerId="ADAL" clId="{324B238B-F036-A146-A751-ACB069430844}" dt="2022-07-22T12:44:25.631" v="174" actId="1036"/>
          <ac:spMkLst>
            <pc:docMk/>
            <pc:sldMk cId="2457935707" sldId="294"/>
            <ac:spMk id="14" creationId="{A8819E21-FD46-8570-766C-24AD8D75DE02}"/>
          </ac:spMkLst>
        </pc:spChg>
        <pc:spChg chg="mod">
          <ac:chgData name="Danielle Oberg" userId="51789a17-9ea7-48e2-94a9-9f2f9f1bc216" providerId="ADAL" clId="{324B238B-F036-A146-A751-ACB069430844}" dt="2022-07-22T12:44:57.284" v="202" actId="1038"/>
          <ac:spMkLst>
            <pc:docMk/>
            <pc:sldMk cId="2457935707" sldId="294"/>
            <ac:spMk id="17" creationId="{B1662FDA-A8D0-911D-74ED-34151C87AFE2}"/>
          </ac:spMkLst>
        </pc:spChg>
        <pc:spChg chg="mod">
          <ac:chgData name="Danielle Oberg" userId="51789a17-9ea7-48e2-94a9-9f2f9f1bc216" providerId="ADAL" clId="{324B238B-F036-A146-A751-ACB069430844}" dt="2022-07-22T12:43:02.219" v="124" actId="1035"/>
          <ac:spMkLst>
            <pc:docMk/>
            <pc:sldMk cId="2457935707" sldId="294"/>
            <ac:spMk id="20" creationId="{0C5D1735-F0CD-9B01-A727-99E390082D5B}"/>
          </ac:spMkLst>
        </pc:spChg>
        <pc:spChg chg="mod">
          <ac:chgData name="Danielle Oberg" userId="51789a17-9ea7-48e2-94a9-9f2f9f1bc216" providerId="ADAL" clId="{324B238B-F036-A146-A751-ACB069430844}" dt="2022-07-22T12:45:53.876" v="222" actId="20577"/>
          <ac:spMkLst>
            <pc:docMk/>
            <pc:sldMk cId="2457935707" sldId="294"/>
            <ac:spMk id="33" creationId="{4EFE1FD4-0B90-0745-8791-3CB1BCA82057}"/>
          </ac:spMkLst>
        </pc:spChg>
        <pc:grpChg chg="mod">
          <ac:chgData name="Danielle Oberg" userId="51789a17-9ea7-48e2-94a9-9f2f9f1bc216" providerId="ADAL" clId="{324B238B-F036-A146-A751-ACB069430844}" dt="2022-07-22T12:42:48.543" v="93" actId="1076"/>
          <ac:grpSpMkLst>
            <pc:docMk/>
            <pc:sldMk cId="2457935707" sldId="294"/>
            <ac:grpSpMk id="7" creationId="{50E92D7D-EDBF-753C-73CD-992031996008}"/>
          </ac:grpSpMkLst>
        </pc:grpChg>
        <pc:cxnChg chg="add mod">
          <ac:chgData name="Danielle Oberg" userId="51789a17-9ea7-48e2-94a9-9f2f9f1bc216" providerId="ADAL" clId="{324B238B-F036-A146-A751-ACB069430844}" dt="2022-07-22T12:43:25.808" v="128" actId="14100"/>
          <ac:cxnSpMkLst>
            <pc:docMk/>
            <pc:sldMk cId="2457935707" sldId="294"/>
            <ac:cxnSpMk id="3" creationId="{92094229-BF8B-18B6-A311-436CFEF3B49E}"/>
          </ac:cxnSpMkLst>
        </pc:cxnChg>
        <pc:cxnChg chg="add mod">
          <ac:chgData name="Danielle Oberg" userId="51789a17-9ea7-48e2-94a9-9f2f9f1bc216" providerId="ADAL" clId="{324B238B-F036-A146-A751-ACB069430844}" dt="2022-07-22T12:44:50.763" v="195" actId="1037"/>
          <ac:cxnSpMkLst>
            <pc:docMk/>
            <pc:sldMk cId="2457935707" sldId="294"/>
            <ac:cxnSpMk id="8" creationId="{850A8CC8-BF79-84EF-EF1E-7FAE6F39C6E8}"/>
          </ac:cxnSpMkLst>
        </pc:cxnChg>
        <pc:cxnChg chg="del">
          <ac:chgData name="Danielle Oberg" userId="51789a17-9ea7-48e2-94a9-9f2f9f1bc216" providerId="ADAL" clId="{324B238B-F036-A146-A751-ACB069430844}" dt="2022-07-22T12:42:44.578" v="91" actId="478"/>
          <ac:cxnSpMkLst>
            <pc:docMk/>
            <pc:sldMk cId="2457935707" sldId="294"/>
            <ac:cxnSpMk id="11" creationId="{25E63BC3-ACF7-CC44-A73E-BD885DBA0FF2}"/>
          </ac:cxnSpMkLst>
        </pc:cxnChg>
        <pc:cxnChg chg="mod">
          <ac:chgData name="Danielle Oberg" userId="51789a17-9ea7-48e2-94a9-9f2f9f1bc216" providerId="ADAL" clId="{324B238B-F036-A146-A751-ACB069430844}" dt="2022-07-22T12:43:53.298" v="149" actId="1036"/>
          <ac:cxnSpMkLst>
            <pc:docMk/>
            <pc:sldMk cId="2457935707" sldId="294"/>
            <ac:cxnSpMk id="13" creationId="{FAC92D82-5208-DA2D-7A59-4EC540B8FB70}"/>
          </ac:cxnSpMkLst>
        </pc:cxnChg>
        <pc:cxnChg chg="del">
          <ac:chgData name="Danielle Oberg" userId="51789a17-9ea7-48e2-94a9-9f2f9f1bc216" providerId="ADAL" clId="{324B238B-F036-A146-A751-ACB069430844}" dt="2022-07-22T12:43:11.769" v="125" actId="21"/>
          <ac:cxnSpMkLst>
            <pc:docMk/>
            <pc:sldMk cId="2457935707" sldId="294"/>
            <ac:cxnSpMk id="15" creationId="{42D01C96-C1E4-1FF7-A253-F69317B1E9C6}"/>
          </ac:cxnSpMkLst>
        </pc:cxnChg>
        <pc:cxnChg chg="del">
          <ac:chgData name="Danielle Oberg" userId="51789a17-9ea7-48e2-94a9-9f2f9f1bc216" providerId="ADAL" clId="{324B238B-F036-A146-A751-ACB069430844}" dt="2022-07-22T12:44:03.465" v="151" actId="478"/>
          <ac:cxnSpMkLst>
            <pc:docMk/>
            <pc:sldMk cId="2457935707" sldId="294"/>
            <ac:cxnSpMk id="19" creationId="{52F817D2-F4E0-007D-A15D-D64D9973D14C}"/>
          </ac:cxnSpMkLst>
        </pc:cxnChg>
        <pc:cxnChg chg="mod">
          <ac:chgData name="Danielle Oberg" userId="51789a17-9ea7-48e2-94a9-9f2f9f1bc216" providerId="ADAL" clId="{324B238B-F036-A146-A751-ACB069430844}" dt="2022-07-22T12:42:54.017" v="106" actId="1036"/>
          <ac:cxnSpMkLst>
            <pc:docMk/>
            <pc:sldMk cId="2457935707" sldId="294"/>
            <ac:cxnSpMk id="21" creationId="{E8CB79EA-5A59-EC0B-BD20-9CC1951E47E9}"/>
          </ac:cxnSpMkLst>
        </pc:cxnChg>
        <pc:cxnChg chg="add mod">
          <ac:chgData name="Danielle Oberg" userId="51789a17-9ea7-48e2-94a9-9f2f9f1bc216" providerId="ADAL" clId="{324B238B-F036-A146-A751-ACB069430844}" dt="2022-07-22T12:46:08.841" v="225" actId="1036"/>
          <ac:cxnSpMkLst>
            <pc:docMk/>
            <pc:sldMk cId="2457935707" sldId="294"/>
            <ac:cxnSpMk id="22" creationId="{B4F36D65-C41A-062D-46E0-BE7AD063C0C6}"/>
          </ac:cxnSpMkLst>
        </pc:cxnChg>
      </pc:sldChg>
      <pc:sldChg chg="addSp delSp modSp mod">
        <pc:chgData name="Danielle Oberg" userId="51789a17-9ea7-48e2-94a9-9f2f9f1bc216" providerId="ADAL" clId="{324B238B-F036-A146-A751-ACB069430844}" dt="2022-07-22T12:53:31.544" v="355" actId="1038"/>
        <pc:sldMkLst>
          <pc:docMk/>
          <pc:sldMk cId="2718615785" sldId="296"/>
        </pc:sldMkLst>
        <pc:spChg chg="add mod">
          <ac:chgData name="Danielle Oberg" userId="51789a17-9ea7-48e2-94a9-9f2f9f1bc216" providerId="ADAL" clId="{324B238B-F036-A146-A751-ACB069430844}" dt="2022-07-22T12:52:15.812" v="230" actId="404"/>
          <ac:spMkLst>
            <pc:docMk/>
            <pc:sldMk cId="2718615785" sldId="296"/>
            <ac:spMk id="2" creationId="{55A06647-EF9C-C4B1-E9B9-CFE3CBF6B961}"/>
          </ac:spMkLst>
        </pc:spChg>
        <pc:spChg chg="add mod">
          <ac:chgData name="Danielle Oberg" userId="51789a17-9ea7-48e2-94a9-9f2f9f1bc216" providerId="ADAL" clId="{324B238B-F036-A146-A751-ACB069430844}" dt="2022-07-22T12:53:06.257" v="322" actId="1038"/>
          <ac:spMkLst>
            <pc:docMk/>
            <pc:sldMk cId="2718615785" sldId="296"/>
            <ac:spMk id="3" creationId="{C7901A2B-623F-6A25-F77F-6AACFBCE11A6}"/>
          </ac:spMkLst>
        </pc:spChg>
        <pc:spChg chg="add mod">
          <ac:chgData name="Danielle Oberg" userId="51789a17-9ea7-48e2-94a9-9f2f9f1bc216" providerId="ADAL" clId="{324B238B-F036-A146-A751-ACB069430844}" dt="2022-07-22T12:52:15.812" v="230" actId="404"/>
          <ac:spMkLst>
            <pc:docMk/>
            <pc:sldMk cId="2718615785" sldId="296"/>
            <ac:spMk id="7" creationId="{8DEA5C18-0919-A9C6-9011-95DD8BC1D224}"/>
          </ac:spMkLst>
        </pc:spChg>
        <pc:spChg chg="add mod">
          <ac:chgData name="Danielle Oberg" userId="51789a17-9ea7-48e2-94a9-9f2f9f1bc216" providerId="ADAL" clId="{324B238B-F036-A146-A751-ACB069430844}" dt="2022-07-22T12:52:26.986" v="245" actId="1036"/>
          <ac:spMkLst>
            <pc:docMk/>
            <pc:sldMk cId="2718615785" sldId="296"/>
            <ac:spMk id="10" creationId="{82EC56B9-2876-0620-AB31-932C23BD1014}"/>
          </ac:spMkLst>
        </pc:spChg>
        <pc:spChg chg="add mod">
          <ac:chgData name="Danielle Oberg" userId="51789a17-9ea7-48e2-94a9-9f2f9f1bc216" providerId="ADAL" clId="{324B238B-F036-A146-A751-ACB069430844}" dt="2022-07-22T12:52:45.527" v="285" actId="1037"/>
          <ac:spMkLst>
            <pc:docMk/>
            <pc:sldMk cId="2718615785" sldId="296"/>
            <ac:spMk id="12" creationId="{1F241772-9948-5A3C-2C5D-2139D6FDF15A}"/>
          </ac:spMkLst>
        </pc:spChg>
        <pc:spChg chg="add mod">
          <ac:chgData name="Danielle Oberg" userId="51789a17-9ea7-48e2-94a9-9f2f9f1bc216" providerId="ADAL" clId="{324B238B-F036-A146-A751-ACB069430844}" dt="2022-07-22T12:52:51.321" v="295" actId="1035"/>
          <ac:spMkLst>
            <pc:docMk/>
            <pc:sldMk cId="2718615785" sldId="296"/>
            <ac:spMk id="14" creationId="{1CDBA5F3-23CC-5ABB-9692-8D43DEC82888}"/>
          </ac:spMkLst>
        </pc:spChg>
        <pc:spChg chg="mod">
          <ac:chgData name="Danielle Oberg" userId="51789a17-9ea7-48e2-94a9-9f2f9f1bc216" providerId="ADAL" clId="{324B238B-F036-A146-A751-ACB069430844}" dt="2022-07-22T12:53:21.289" v="336" actId="20577"/>
          <ac:spMkLst>
            <pc:docMk/>
            <pc:sldMk cId="2718615785" sldId="296"/>
            <ac:spMk id="33" creationId="{C83E28BF-802E-9E3F-FF70-19FBF60C7AA6}"/>
          </ac:spMkLst>
        </pc:spChg>
        <pc:spChg chg="mod">
          <ac:chgData name="Danielle Oberg" userId="51789a17-9ea7-48e2-94a9-9f2f9f1bc216" providerId="ADAL" clId="{324B238B-F036-A146-A751-ACB069430844}" dt="2022-07-22T12:53:31.544" v="355" actId="1038"/>
          <ac:spMkLst>
            <pc:docMk/>
            <pc:sldMk cId="2718615785" sldId="296"/>
            <ac:spMk id="34" creationId="{C45C4C98-E3FE-EAD2-02C4-5EDD0098E99F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37" creationId="{17F8FA26-8FAC-AC3C-568C-1B7399B3046A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38" creationId="{B1785653-9F61-2899-670A-155E0FCD32EB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39" creationId="{FAF2DB5B-CA9D-BDCD-1FBB-54EB75C7F47E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0" creationId="{6289B59D-1709-8745-F7B4-F5A17902714A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1" creationId="{8471A8D3-C4DC-59C5-B905-7AA7E41E8E45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2" creationId="{3B1103C1-3140-6D19-5386-DEC14E130406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3" creationId="{FE875CCD-5C2A-73C8-640C-C03117CA4D01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4" creationId="{A61EE96E-112C-6B69-2E0E-487D3E416F75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5" creationId="{EB80C931-F5B6-209C-4FA1-9DF79B91C033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6" creationId="{B1697A10-6561-3503-F798-7B20B5D72063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47" creationId="{4D32A8B4-D3AF-B65B-A2EB-19DA03DAA5B7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50" creationId="{F8110A84-C4C1-78C3-A7A4-4A1A7E164B02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55" creationId="{955DC876-7C6A-7D39-CD10-BF944A443C88}"/>
          </ac:spMkLst>
        </pc:spChg>
        <pc:spChg chg="mod">
          <ac:chgData name="Danielle Oberg" userId="51789a17-9ea7-48e2-94a9-9f2f9f1bc216" providerId="ADAL" clId="{324B238B-F036-A146-A751-ACB069430844}" dt="2022-07-22T12:53:19.213" v="332" actId="20577"/>
          <ac:spMkLst>
            <pc:docMk/>
            <pc:sldMk cId="2718615785" sldId="296"/>
            <ac:spMk id="56" creationId="{DB2CBD89-E02B-176B-52DD-7700C86416C0}"/>
          </ac:spMkLst>
        </pc:spChg>
        <pc:grpChg chg="del mod">
          <ac:chgData name="Danielle Oberg" userId="51789a17-9ea7-48e2-94a9-9f2f9f1bc216" providerId="ADAL" clId="{324B238B-F036-A146-A751-ACB069430844}" dt="2022-07-22T12:52:02.773" v="227" actId="478"/>
          <ac:grpSpMkLst>
            <pc:docMk/>
            <pc:sldMk cId="2718615785" sldId="296"/>
            <ac:grpSpMk id="8" creationId="{3C2D130E-8137-9D0A-92B9-2E889663DE50}"/>
          </ac:grpSpMkLst>
        </pc:grpChg>
        <pc:grpChg chg="mod">
          <ac:chgData name="Danielle Oberg" userId="51789a17-9ea7-48e2-94a9-9f2f9f1bc216" providerId="ADAL" clId="{324B238B-F036-A146-A751-ACB069430844}" dt="2022-07-22T12:53:19.213" v="332" actId="20577"/>
          <ac:grpSpMkLst>
            <pc:docMk/>
            <pc:sldMk cId="2718615785" sldId="296"/>
            <ac:grpSpMk id="35" creationId="{66DFE582-4C6A-2155-38BC-D6350A02F35D}"/>
          </ac:grpSpMkLst>
        </pc:grpChg>
        <pc:grpChg chg="mod">
          <ac:chgData name="Danielle Oberg" userId="51789a17-9ea7-48e2-94a9-9f2f9f1bc216" providerId="ADAL" clId="{324B238B-F036-A146-A751-ACB069430844}" dt="2022-07-22T12:53:19.213" v="332" actId="20577"/>
          <ac:grpSpMkLst>
            <pc:docMk/>
            <pc:sldMk cId="2718615785" sldId="296"/>
            <ac:grpSpMk id="36" creationId="{FD45BC8D-8743-F65E-047C-5ECE0EC8787E}"/>
          </ac:grpSpMkLst>
        </pc:grpChg>
        <pc:grpChg chg="mod">
          <ac:chgData name="Danielle Oberg" userId="51789a17-9ea7-48e2-94a9-9f2f9f1bc216" providerId="ADAL" clId="{324B238B-F036-A146-A751-ACB069430844}" dt="2022-07-22T12:53:19.213" v="332" actId="20577"/>
          <ac:grpSpMkLst>
            <pc:docMk/>
            <pc:sldMk cId="2718615785" sldId="296"/>
            <ac:grpSpMk id="73" creationId="{DD7403AE-A64C-C1D1-FDD6-8072DC60840A}"/>
          </ac:grpSpMkLst>
        </pc:grpChg>
        <pc:cxnChg chg="add mod">
          <ac:chgData name="Danielle Oberg" userId="51789a17-9ea7-48e2-94a9-9f2f9f1bc216" providerId="ADAL" clId="{324B238B-F036-A146-A751-ACB069430844}" dt="2022-07-22T12:53:01.097" v="316" actId="1038"/>
          <ac:cxnSpMkLst>
            <pc:docMk/>
            <pc:sldMk cId="2718615785" sldId="296"/>
            <ac:cxnSpMk id="4" creationId="{351E6C5A-BA6C-B801-A3E3-4A9B48987981}"/>
          </ac:cxnSpMkLst>
        </pc:cxnChg>
        <pc:cxnChg chg="add mod">
          <ac:chgData name="Danielle Oberg" userId="51789a17-9ea7-48e2-94a9-9f2f9f1bc216" providerId="ADAL" clId="{324B238B-F036-A146-A751-ACB069430844}" dt="2022-07-22T12:52:13.444" v="229" actId="1076"/>
          <ac:cxnSpMkLst>
            <pc:docMk/>
            <pc:sldMk cId="2718615785" sldId="296"/>
            <ac:cxnSpMk id="9" creationId="{DD6EA79D-8983-EF70-6EF7-4B8DEA0494D4}"/>
          </ac:cxnSpMkLst>
        </pc:cxnChg>
        <pc:cxnChg chg="add mod">
          <ac:chgData name="Danielle Oberg" userId="51789a17-9ea7-48e2-94a9-9f2f9f1bc216" providerId="ADAL" clId="{324B238B-F036-A146-A751-ACB069430844}" dt="2022-07-22T12:52:13.444" v="229" actId="1076"/>
          <ac:cxnSpMkLst>
            <pc:docMk/>
            <pc:sldMk cId="2718615785" sldId="296"/>
            <ac:cxnSpMk id="11" creationId="{C4567CA6-53BA-2E70-C347-B868F511F305}"/>
          </ac:cxnSpMkLst>
        </pc:cxnChg>
        <pc:cxnChg chg="add mod">
          <ac:chgData name="Danielle Oberg" userId="51789a17-9ea7-48e2-94a9-9f2f9f1bc216" providerId="ADAL" clId="{324B238B-F036-A146-A751-ACB069430844}" dt="2022-07-22T12:52:37.689" v="270" actId="1035"/>
          <ac:cxnSpMkLst>
            <pc:docMk/>
            <pc:sldMk cId="2718615785" sldId="296"/>
            <ac:cxnSpMk id="13" creationId="{7F8C7AFE-883A-BD9E-4E65-D49E2C64EE8C}"/>
          </ac:cxnSpMkLst>
        </pc:cxnChg>
        <pc:cxnChg chg="add mod">
          <ac:chgData name="Danielle Oberg" userId="51789a17-9ea7-48e2-94a9-9f2f9f1bc216" providerId="ADAL" clId="{324B238B-F036-A146-A751-ACB069430844}" dt="2022-07-22T12:52:51.321" v="295" actId="1035"/>
          <ac:cxnSpMkLst>
            <pc:docMk/>
            <pc:sldMk cId="2718615785" sldId="296"/>
            <ac:cxnSpMk id="15" creationId="{5CE502BE-A059-97B9-AEFE-62FA67825C0E}"/>
          </ac:cxnSpMkLst>
        </pc:cxnChg>
        <pc:cxnChg chg="mod">
          <ac:chgData name="Danielle Oberg" userId="51789a17-9ea7-48e2-94a9-9f2f9f1bc216" providerId="ADAL" clId="{324B238B-F036-A146-A751-ACB069430844}" dt="2022-07-22T12:53:19.213" v="332" actId="20577"/>
          <ac:cxnSpMkLst>
            <pc:docMk/>
            <pc:sldMk cId="2718615785" sldId="296"/>
            <ac:cxnSpMk id="48" creationId="{510D6924-E0FA-A9F4-8397-25573CCCBD42}"/>
          </ac:cxnSpMkLst>
        </pc:cxnChg>
        <pc:cxnChg chg="mod">
          <ac:chgData name="Danielle Oberg" userId="51789a17-9ea7-48e2-94a9-9f2f9f1bc216" providerId="ADAL" clId="{324B238B-F036-A146-A751-ACB069430844}" dt="2022-07-22T12:53:19.213" v="332" actId="20577"/>
          <ac:cxnSpMkLst>
            <pc:docMk/>
            <pc:sldMk cId="2718615785" sldId="296"/>
            <ac:cxnSpMk id="49" creationId="{95902561-7089-E440-2B9A-AE2129E12E06}"/>
          </ac:cxnSpMkLst>
        </pc:cxnChg>
        <pc:cxnChg chg="mod">
          <ac:chgData name="Danielle Oberg" userId="51789a17-9ea7-48e2-94a9-9f2f9f1bc216" providerId="ADAL" clId="{324B238B-F036-A146-A751-ACB069430844}" dt="2022-07-22T12:53:19.213" v="332" actId="20577"/>
          <ac:cxnSpMkLst>
            <pc:docMk/>
            <pc:sldMk cId="2718615785" sldId="296"/>
            <ac:cxnSpMk id="57" creationId="{2612D5AD-9FB5-F673-A6D6-3651E1CFB393}"/>
          </ac:cxnSpMkLst>
        </pc:cxnChg>
      </pc:sldChg>
      <pc:sldChg chg="addSp modSp mod">
        <pc:chgData name="Danielle Oberg" userId="51789a17-9ea7-48e2-94a9-9f2f9f1bc216" providerId="ADAL" clId="{324B238B-F036-A146-A751-ACB069430844}" dt="2022-08-17T21:36:45.386" v="606" actId="20577"/>
        <pc:sldMkLst>
          <pc:docMk/>
          <pc:sldMk cId="2654504312" sldId="298"/>
        </pc:sldMkLst>
        <pc:spChg chg="add mod">
          <ac:chgData name="Danielle Oberg" userId="51789a17-9ea7-48e2-94a9-9f2f9f1bc216" providerId="ADAL" clId="{324B238B-F036-A146-A751-ACB069430844}" dt="2022-08-17T21:36:45.386" v="606" actId="20577"/>
          <ac:spMkLst>
            <pc:docMk/>
            <pc:sldMk cId="2654504312" sldId="298"/>
            <ac:spMk id="2" creationId="{DD13180D-9252-FBAD-1263-6537A3704558}"/>
          </ac:spMkLst>
        </pc:spChg>
      </pc:sldChg>
    </pc:docChg>
  </pc:docChgLst>
  <pc:docChgLst>
    <pc:chgData name="Danielle Oberg" userId="51789a17-9ea7-48e2-94a9-9f2f9f1bc216" providerId="ADAL" clId="{405F98D3-714D-3B49-B13F-3704336188D6}"/>
    <pc:docChg chg="undo custSel modSld">
      <pc:chgData name="Danielle Oberg" userId="51789a17-9ea7-48e2-94a9-9f2f9f1bc216" providerId="ADAL" clId="{405F98D3-714D-3B49-B13F-3704336188D6}" dt="2022-10-04T18:37:06.512" v="13" actId="14100"/>
      <pc:docMkLst>
        <pc:docMk/>
      </pc:docMkLst>
      <pc:sldChg chg="modSp mod">
        <pc:chgData name="Danielle Oberg" userId="51789a17-9ea7-48e2-94a9-9f2f9f1bc216" providerId="ADAL" clId="{405F98D3-714D-3B49-B13F-3704336188D6}" dt="2022-10-04T18:37:06.512" v="13" actId="14100"/>
        <pc:sldMkLst>
          <pc:docMk/>
          <pc:sldMk cId="2457935707" sldId="294"/>
        </pc:sldMkLst>
        <pc:spChg chg="mod">
          <ac:chgData name="Danielle Oberg" userId="51789a17-9ea7-48e2-94a9-9f2f9f1bc216" providerId="ADAL" clId="{405F98D3-714D-3B49-B13F-3704336188D6}" dt="2022-10-04T18:37:06.512" v="13" actId="14100"/>
          <ac:spMkLst>
            <pc:docMk/>
            <pc:sldMk cId="2457935707" sldId="294"/>
            <ac:spMk id="14" creationId="{A8819E21-FD46-8570-766C-24AD8D75DE02}"/>
          </ac:spMkLst>
        </pc:spChg>
      </pc:sldChg>
    </pc:docChg>
  </pc:docChgLst>
  <pc:docChgLst>
    <pc:chgData name="Danielle Oberg" userId="51789a17-9ea7-48e2-94a9-9f2f9f1bc216" providerId="ADAL" clId="{E7BC6031-D79E-4A01-BD93-A5DE09C110C2}"/>
    <pc:docChg chg="undo custSel addSld delSld modSld sldOrd">
      <pc:chgData name="Danielle Oberg" userId="51789a17-9ea7-48e2-94a9-9f2f9f1bc216" providerId="ADAL" clId="{E7BC6031-D79E-4A01-BD93-A5DE09C110C2}" dt="2022-10-27T20:35:29.928" v="2090" actId="14100"/>
      <pc:docMkLst>
        <pc:docMk/>
      </pc:docMkLst>
      <pc:sldChg chg="del">
        <pc:chgData name="Danielle Oberg" userId="51789a17-9ea7-48e2-94a9-9f2f9f1bc216" providerId="ADAL" clId="{E7BC6031-D79E-4A01-BD93-A5DE09C110C2}" dt="2022-07-18T16:26:19.136" v="913" actId="47"/>
        <pc:sldMkLst>
          <pc:docMk/>
          <pc:sldMk cId="3444385762" sldId="289"/>
        </pc:sldMkLst>
      </pc:sldChg>
      <pc:sldChg chg="del">
        <pc:chgData name="Danielle Oberg" userId="51789a17-9ea7-48e2-94a9-9f2f9f1bc216" providerId="ADAL" clId="{E7BC6031-D79E-4A01-BD93-A5DE09C110C2}" dt="2022-07-18T18:09:39.947" v="1994" actId="47"/>
        <pc:sldMkLst>
          <pc:docMk/>
          <pc:sldMk cId="1548808358" sldId="290"/>
        </pc:sldMkLst>
      </pc:sldChg>
      <pc:sldChg chg="modSp mod">
        <pc:chgData name="Danielle Oberg" userId="51789a17-9ea7-48e2-94a9-9f2f9f1bc216" providerId="ADAL" clId="{E7BC6031-D79E-4A01-BD93-A5DE09C110C2}" dt="2022-07-18T16:27:25.713" v="915" actId="115"/>
        <pc:sldMkLst>
          <pc:docMk/>
          <pc:sldMk cId="3143399400" sldId="292"/>
        </pc:sldMkLst>
        <pc:spChg chg="mod">
          <ac:chgData name="Danielle Oberg" userId="51789a17-9ea7-48e2-94a9-9f2f9f1bc216" providerId="ADAL" clId="{E7BC6031-D79E-4A01-BD93-A5DE09C110C2}" dt="2022-07-18T16:27:25.713" v="915" actId="115"/>
          <ac:spMkLst>
            <pc:docMk/>
            <pc:sldMk cId="3143399400" sldId="292"/>
            <ac:spMk id="6" creationId="{B3D8169F-C3A9-C5F9-AFE5-92CBB68493E5}"/>
          </ac:spMkLst>
        </pc:spChg>
      </pc:sldChg>
      <pc:sldChg chg="modSp mod modShow">
        <pc:chgData name="Danielle Oberg" userId="51789a17-9ea7-48e2-94a9-9f2f9f1bc216" providerId="ADAL" clId="{E7BC6031-D79E-4A01-BD93-A5DE09C110C2}" dt="2022-10-27T20:31:58.775" v="2084" actId="729"/>
        <pc:sldMkLst>
          <pc:docMk/>
          <pc:sldMk cId="2073847872" sldId="293"/>
        </pc:sldMkLst>
        <pc:spChg chg="mod">
          <ac:chgData name="Danielle Oberg" userId="51789a17-9ea7-48e2-94a9-9f2f9f1bc216" providerId="ADAL" clId="{E7BC6031-D79E-4A01-BD93-A5DE09C110C2}" dt="2022-07-18T16:45:06.512" v="1544" actId="20577"/>
          <ac:spMkLst>
            <pc:docMk/>
            <pc:sldMk cId="2073847872" sldId="293"/>
            <ac:spMk id="6" creationId="{B3D8169F-C3A9-C5F9-AFE5-92CBB68493E5}"/>
          </ac:spMkLst>
        </pc:spChg>
        <pc:picChg chg="mod">
          <ac:chgData name="Danielle Oberg" userId="51789a17-9ea7-48e2-94a9-9f2f9f1bc216" providerId="ADAL" clId="{E7BC6031-D79E-4A01-BD93-A5DE09C110C2}" dt="2022-07-18T16:28:27.683" v="918" actId="14100"/>
          <ac:picMkLst>
            <pc:docMk/>
            <pc:sldMk cId="2073847872" sldId="293"/>
            <ac:picMk id="4" creationId="{6822FE4C-E9EA-103C-162C-B81CD46C60F8}"/>
          </ac:picMkLst>
        </pc:picChg>
      </pc:sldChg>
      <pc:sldChg chg="addSp delSp modSp add mod ord delAnim">
        <pc:chgData name="Danielle Oberg" userId="51789a17-9ea7-48e2-94a9-9f2f9f1bc216" providerId="ADAL" clId="{E7BC6031-D79E-4A01-BD93-A5DE09C110C2}" dt="2022-07-18T16:49:25.066" v="1575" actId="20578"/>
        <pc:sldMkLst>
          <pc:docMk/>
          <pc:sldMk cId="2457935707" sldId="294"/>
        </pc:sldMkLst>
        <pc:spChg chg="add del mod">
          <ac:chgData name="Danielle Oberg" userId="51789a17-9ea7-48e2-94a9-9f2f9f1bc216" providerId="ADAL" clId="{E7BC6031-D79E-4A01-BD93-A5DE09C110C2}" dt="2022-07-18T15:25:00.520" v="79" actId="478"/>
          <ac:spMkLst>
            <pc:docMk/>
            <pc:sldMk cId="2457935707" sldId="294"/>
            <ac:spMk id="3" creationId="{F97C62E8-1811-5D63-E569-0FA25A15BE47}"/>
          </ac:spMkLst>
        </pc:spChg>
        <pc:spChg chg="mod">
          <ac:chgData name="Danielle Oberg" userId="51789a17-9ea7-48e2-94a9-9f2f9f1bc216" providerId="ADAL" clId="{E7BC6031-D79E-4A01-BD93-A5DE09C110C2}" dt="2022-07-18T15:23:59.665" v="77" actId="20577"/>
          <ac:spMkLst>
            <pc:docMk/>
            <pc:sldMk cId="2457935707" sldId="294"/>
            <ac:spMk id="5" creationId="{472DDF07-B5F0-DD45-BD81-2C11062D684E}"/>
          </ac:spMkLst>
        </pc:spChg>
        <pc:spChg chg="mod">
          <ac:chgData name="Danielle Oberg" userId="51789a17-9ea7-48e2-94a9-9f2f9f1bc216" providerId="ADAL" clId="{E7BC6031-D79E-4A01-BD93-A5DE09C110C2}" dt="2022-07-18T16:47:09.216" v="1551" actId="2711"/>
          <ac:spMkLst>
            <pc:docMk/>
            <pc:sldMk cId="2457935707" sldId="294"/>
            <ac:spMk id="6" creationId="{B3D8169F-C3A9-C5F9-AFE5-92CBB68493E5}"/>
          </ac:spMkLst>
        </pc:spChg>
        <pc:spChg chg="add mod">
          <ac:chgData name="Danielle Oberg" userId="51789a17-9ea7-48e2-94a9-9f2f9f1bc216" providerId="ADAL" clId="{E7BC6031-D79E-4A01-BD93-A5DE09C110C2}" dt="2022-07-18T15:27:53.426" v="130" actId="1076"/>
          <ac:spMkLst>
            <pc:docMk/>
            <pc:sldMk cId="2457935707" sldId="294"/>
            <ac:spMk id="9" creationId="{311A5A3D-D3B4-51DD-99C0-A1BAC74ECFC7}"/>
          </ac:spMkLst>
        </pc:spChg>
        <pc:spChg chg="add mod">
          <ac:chgData name="Danielle Oberg" userId="51789a17-9ea7-48e2-94a9-9f2f9f1bc216" providerId="ADAL" clId="{E7BC6031-D79E-4A01-BD93-A5DE09C110C2}" dt="2022-07-18T15:27:32.678" v="126" actId="164"/>
          <ac:spMkLst>
            <pc:docMk/>
            <pc:sldMk cId="2457935707" sldId="294"/>
            <ac:spMk id="10" creationId="{3A57CAD2-4EA4-B367-EF11-5461EA48FED1}"/>
          </ac:spMkLst>
        </pc:spChg>
        <pc:spChg chg="add mod">
          <ac:chgData name="Danielle Oberg" userId="51789a17-9ea7-48e2-94a9-9f2f9f1bc216" providerId="ADAL" clId="{E7BC6031-D79E-4A01-BD93-A5DE09C110C2}" dt="2022-07-18T15:27:32.678" v="126" actId="164"/>
          <ac:spMkLst>
            <pc:docMk/>
            <pc:sldMk cId="2457935707" sldId="294"/>
            <ac:spMk id="12" creationId="{B557E90A-B99E-C7A3-89CE-894B81BFB950}"/>
          </ac:spMkLst>
        </pc:spChg>
        <pc:spChg chg="add mod">
          <ac:chgData name="Danielle Oberg" userId="51789a17-9ea7-48e2-94a9-9f2f9f1bc216" providerId="ADAL" clId="{E7BC6031-D79E-4A01-BD93-A5DE09C110C2}" dt="2022-07-18T15:27:32.678" v="126" actId="164"/>
          <ac:spMkLst>
            <pc:docMk/>
            <pc:sldMk cId="2457935707" sldId="294"/>
            <ac:spMk id="14" creationId="{A8819E21-FD46-8570-766C-24AD8D75DE02}"/>
          </ac:spMkLst>
        </pc:spChg>
        <pc:spChg chg="add mod">
          <ac:chgData name="Danielle Oberg" userId="51789a17-9ea7-48e2-94a9-9f2f9f1bc216" providerId="ADAL" clId="{E7BC6031-D79E-4A01-BD93-A5DE09C110C2}" dt="2022-07-18T15:27:32.678" v="126" actId="164"/>
          <ac:spMkLst>
            <pc:docMk/>
            <pc:sldMk cId="2457935707" sldId="294"/>
            <ac:spMk id="17" creationId="{B1662FDA-A8D0-911D-74ED-34151C87AFE2}"/>
          </ac:spMkLst>
        </pc:spChg>
        <pc:spChg chg="add mod">
          <ac:chgData name="Danielle Oberg" userId="51789a17-9ea7-48e2-94a9-9f2f9f1bc216" providerId="ADAL" clId="{E7BC6031-D79E-4A01-BD93-A5DE09C110C2}" dt="2022-07-18T15:27:32.678" v="126" actId="164"/>
          <ac:spMkLst>
            <pc:docMk/>
            <pc:sldMk cId="2457935707" sldId="294"/>
            <ac:spMk id="20" creationId="{0C5D1735-F0CD-9B01-A727-99E390082D5B}"/>
          </ac:spMkLst>
        </pc:spChg>
        <pc:spChg chg="add mod">
          <ac:chgData name="Danielle Oberg" userId="51789a17-9ea7-48e2-94a9-9f2f9f1bc216" providerId="ADAL" clId="{E7BC6031-D79E-4A01-BD93-A5DE09C110C2}" dt="2022-07-18T15:27:44.137" v="127" actId="164"/>
          <ac:spMkLst>
            <pc:docMk/>
            <pc:sldMk cId="2457935707" sldId="294"/>
            <ac:spMk id="22" creationId="{408AC14C-3B8D-F020-386E-C0670FB055A2}"/>
          </ac:spMkLst>
        </pc:spChg>
        <pc:spChg chg="add mod">
          <ac:chgData name="Danielle Oberg" userId="51789a17-9ea7-48e2-94a9-9f2f9f1bc216" providerId="ADAL" clId="{E7BC6031-D79E-4A01-BD93-A5DE09C110C2}" dt="2022-07-18T15:27:44.137" v="127" actId="164"/>
          <ac:spMkLst>
            <pc:docMk/>
            <pc:sldMk cId="2457935707" sldId="294"/>
            <ac:spMk id="23" creationId="{28FB7F01-1536-6C8B-7158-2679B7166AC8}"/>
          </ac:spMkLst>
        </pc:spChg>
        <pc:spChg chg="add mod">
          <ac:chgData name="Danielle Oberg" userId="51789a17-9ea7-48e2-94a9-9f2f9f1bc216" providerId="ADAL" clId="{E7BC6031-D79E-4A01-BD93-A5DE09C110C2}" dt="2022-07-18T15:27:44.137" v="127" actId="164"/>
          <ac:spMkLst>
            <pc:docMk/>
            <pc:sldMk cId="2457935707" sldId="294"/>
            <ac:spMk id="25" creationId="{80E3F07A-9CDA-EB3C-D217-32CFC5CDDC67}"/>
          </ac:spMkLst>
        </pc:spChg>
        <pc:spChg chg="add mod">
          <ac:chgData name="Danielle Oberg" userId="51789a17-9ea7-48e2-94a9-9f2f9f1bc216" providerId="ADAL" clId="{E7BC6031-D79E-4A01-BD93-A5DE09C110C2}" dt="2022-07-18T15:27:44.137" v="127" actId="164"/>
          <ac:spMkLst>
            <pc:docMk/>
            <pc:sldMk cId="2457935707" sldId="294"/>
            <ac:spMk id="27" creationId="{403540AB-F9C1-FE6B-1D03-7D7F9F9D9633}"/>
          </ac:spMkLst>
        </pc:spChg>
        <pc:spChg chg="add mod">
          <ac:chgData name="Danielle Oberg" userId="51789a17-9ea7-48e2-94a9-9f2f9f1bc216" providerId="ADAL" clId="{E7BC6031-D79E-4A01-BD93-A5DE09C110C2}" dt="2022-07-18T15:27:44.137" v="127" actId="164"/>
          <ac:spMkLst>
            <pc:docMk/>
            <pc:sldMk cId="2457935707" sldId="294"/>
            <ac:spMk id="29" creationId="{2A526008-9FE1-7BFB-98ED-85774C981494}"/>
          </ac:spMkLst>
        </pc:spChg>
        <pc:spChg chg="add mod">
          <ac:chgData name="Danielle Oberg" userId="51789a17-9ea7-48e2-94a9-9f2f9f1bc216" providerId="ADAL" clId="{E7BC6031-D79E-4A01-BD93-A5DE09C110C2}" dt="2022-07-18T15:27:44.137" v="127" actId="164"/>
          <ac:spMkLst>
            <pc:docMk/>
            <pc:sldMk cId="2457935707" sldId="294"/>
            <ac:spMk id="31" creationId="{684176AC-4781-8352-6850-46F260F85625}"/>
          </ac:spMkLst>
        </pc:spChg>
        <pc:spChg chg="add mod">
          <ac:chgData name="Danielle Oberg" userId="51789a17-9ea7-48e2-94a9-9f2f9f1bc216" providerId="ADAL" clId="{E7BC6031-D79E-4A01-BD93-A5DE09C110C2}" dt="2022-07-18T16:46:16.890" v="1546" actId="1076"/>
          <ac:spMkLst>
            <pc:docMk/>
            <pc:sldMk cId="2457935707" sldId="294"/>
            <ac:spMk id="33" creationId="{4EFE1FD4-0B90-0745-8791-3CB1BCA82057}"/>
          </ac:spMkLst>
        </pc:spChg>
        <pc:grpChg chg="add mod">
          <ac:chgData name="Danielle Oberg" userId="51789a17-9ea7-48e2-94a9-9f2f9f1bc216" providerId="ADAL" clId="{E7BC6031-D79E-4A01-BD93-A5DE09C110C2}" dt="2022-07-18T15:28:03.173" v="131" actId="1076"/>
          <ac:grpSpMkLst>
            <pc:docMk/>
            <pc:sldMk cId="2457935707" sldId="294"/>
            <ac:grpSpMk id="7" creationId="{50E92D7D-EDBF-753C-73CD-992031996008}"/>
          </ac:grpSpMkLst>
        </pc:grpChg>
        <pc:grpChg chg="add del mod">
          <ac:chgData name="Danielle Oberg" userId="51789a17-9ea7-48e2-94a9-9f2f9f1bc216" providerId="ADAL" clId="{E7BC6031-D79E-4A01-BD93-A5DE09C110C2}" dt="2022-07-18T16:29:27.662" v="919" actId="478"/>
          <ac:grpSpMkLst>
            <pc:docMk/>
            <pc:sldMk cId="2457935707" sldId="294"/>
            <ac:grpSpMk id="8" creationId="{3C2D130E-8137-9D0A-92B9-2E889663DE50}"/>
          </ac:grpSpMkLst>
        </pc:grpChg>
        <pc:picChg chg="del">
          <ac:chgData name="Danielle Oberg" userId="51789a17-9ea7-48e2-94a9-9f2f9f1bc216" providerId="ADAL" clId="{E7BC6031-D79E-4A01-BD93-A5DE09C110C2}" dt="2022-07-18T15:24:04.726" v="78" actId="478"/>
          <ac:picMkLst>
            <pc:docMk/>
            <pc:sldMk cId="2457935707" sldId="294"/>
            <ac:picMk id="4" creationId="{6822FE4C-E9EA-103C-162C-B81CD46C60F8}"/>
          </ac:picMkLst>
        </pc:picChg>
        <pc:cxnChg chg="add mod">
          <ac:chgData name="Danielle Oberg" userId="51789a17-9ea7-48e2-94a9-9f2f9f1bc216" providerId="ADAL" clId="{E7BC6031-D79E-4A01-BD93-A5DE09C110C2}" dt="2022-07-18T15:27:32.678" v="126" actId="164"/>
          <ac:cxnSpMkLst>
            <pc:docMk/>
            <pc:sldMk cId="2457935707" sldId="294"/>
            <ac:cxnSpMk id="11" creationId="{25E63BC3-ACF7-CC44-A73E-BD885DBA0FF2}"/>
          </ac:cxnSpMkLst>
        </pc:cxnChg>
        <pc:cxnChg chg="add mod">
          <ac:chgData name="Danielle Oberg" userId="51789a17-9ea7-48e2-94a9-9f2f9f1bc216" providerId="ADAL" clId="{E7BC6031-D79E-4A01-BD93-A5DE09C110C2}" dt="2022-07-18T15:27:32.678" v="126" actId="164"/>
          <ac:cxnSpMkLst>
            <pc:docMk/>
            <pc:sldMk cId="2457935707" sldId="294"/>
            <ac:cxnSpMk id="13" creationId="{FAC92D82-5208-DA2D-7A59-4EC540B8FB70}"/>
          </ac:cxnSpMkLst>
        </pc:cxnChg>
        <pc:cxnChg chg="add mod">
          <ac:chgData name="Danielle Oberg" userId="51789a17-9ea7-48e2-94a9-9f2f9f1bc216" providerId="ADAL" clId="{E7BC6031-D79E-4A01-BD93-A5DE09C110C2}" dt="2022-07-18T15:27:32.678" v="126" actId="164"/>
          <ac:cxnSpMkLst>
            <pc:docMk/>
            <pc:sldMk cId="2457935707" sldId="294"/>
            <ac:cxnSpMk id="15" creationId="{42D01C96-C1E4-1FF7-A253-F69317B1E9C6}"/>
          </ac:cxnSpMkLst>
        </pc:cxnChg>
        <pc:cxnChg chg="add mod">
          <ac:chgData name="Danielle Oberg" userId="51789a17-9ea7-48e2-94a9-9f2f9f1bc216" providerId="ADAL" clId="{E7BC6031-D79E-4A01-BD93-A5DE09C110C2}" dt="2022-07-18T15:27:32.678" v="126" actId="164"/>
          <ac:cxnSpMkLst>
            <pc:docMk/>
            <pc:sldMk cId="2457935707" sldId="294"/>
            <ac:cxnSpMk id="19" creationId="{52F817D2-F4E0-007D-A15D-D64D9973D14C}"/>
          </ac:cxnSpMkLst>
        </pc:cxnChg>
        <pc:cxnChg chg="add mod">
          <ac:chgData name="Danielle Oberg" userId="51789a17-9ea7-48e2-94a9-9f2f9f1bc216" providerId="ADAL" clId="{E7BC6031-D79E-4A01-BD93-A5DE09C110C2}" dt="2022-07-18T15:27:32.678" v="126" actId="164"/>
          <ac:cxnSpMkLst>
            <pc:docMk/>
            <pc:sldMk cId="2457935707" sldId="294"/>
            <ac:cxnSpMk id="21" creationId="{E8CB79EA-5A59-EC0B-BD20-9CC1951E47E9}"/>
          </ac:cxnSpMkLst>
        </pc:cxnChg>
        <pc:cxnChg chg="add mod">
          <ac:chgData name="Danielle Oberg" userId="51789a17-9ea7-48e2-94a9-9f2f9f1bc216" providerId="ADAL" clId="{E7BC6031-D79E-4A01-BD93-A5DE09C110C2}" dt="2022-07-18T15:27:44.137" v="127" actId="164"/>
          <ac:cxnSpMkLst>
            <pc:docMk/>
            <pc:sldMk cId="2457935707" sldId="294"/>
            <ac:cxnSpMk id="24" creationId="{47C7EB33-CFDC-BA9F-C226-054F245D60FD}"/>
          </ac:cxnSpMkLst>
        </pc:cxnChg>
        <pc:cxnChg chg="add mod">
          <ac:chgData name="Danielle Oberg" userId="51789a17-9ea7-48e2-94a9-9f2f9f1bc216" providerId="ADAL" clId="{E7BC6031-D79E-4A01-BD93-A5DE09C110C2}" dt="2022-07-18T15:27:44.137" v="127" actId="164"/>
          <ac:cxnSpMkLst>
            <pc:docMk/>
            <pc:sldMk cId="2457935707" sldId="294"/>
            <ac:cxnSpMk id="26" creationId="{B7C573B2-8095-C0BB-A10D-53D4E4D3BCBA}"/>
          </ac:cxnSpMkLst>
        </pc:cxnChg>
        <pc:cxnChg chg="add mod">
          <ac:chgData name="Danielle Oberg" userId="51789a17-9ea7-48e2-94a9-9f2f9f1bc216" providerId="ADAL" clId="{E7BC6031-D79E-4A01-BD93-A5DE09C110C2}" dt="2022-07-18T15:27:44.137" v="127" actId="164"/>
          <ac:cxnSpMkLst>
            <pc:docMk/>
            <pc:sldMk cId="2457935707" sldId="294"/>
            <ac:cxnSpMk id="28" creationId="{1193CC03-61FC-10A7-6656-B10F96DD7A3A}"/>
          </ac:cxnSpMkLst>
        </pc:cxnChg>
        <pc:cxnChg chg="add mod">
          <ac:chgData name="Danielle Oberg" userId="51789a17-9ea7-48e2-94a9-9f2f9f1bc216" providerId="ADAL" clId="{E7BC6031-D79E-4A01-BD93-A5DE09C110C2}" dt="2022-07-18T15:27:44.137" v="127" actId="164"/>
          <ac:cxnSpMkLst>
            <pc:docMk/>
            <pc:sldMk cId="2457935707" sldId="294"/>
            <ac:cxnSpMk id="30" creationId="{198AEB44-F3A2-DAC4-ADC5-F71C0B5E40C9}"/>
          </ac:cxnSpMkLst>
        </pc:cxnChg>
        <pc:cxnChg chg="add mod">
          <ac:chgData name="Danielle Oberg" userId="51789a17-9ea7-48e2-94a9-9f2f9f1bc216" providerId="ADAL" clId="{E7BC6031-D79E-4A01-BD93-A5DE09C110C2}" dt="2022-07-18T15:27:44.137" v="127" actId="164"/>
          <ac:cxnSpMkLst>
            <pc:docMk/>
            <pc:sldMk cId="2457935707" sldId="294"/>
            <ac:cxnSpMk id="32" creationId="{164BEC79-0C11-2BE6-D57C-39C20DD5497B}"/>
          </ac:cxnSpMkLst>
        </pc:cxnChg>
      </pc:sldChg>
      <pc:sldChg chg="addSp delSp modSp add del mod">
        <pc:chgData name="Danielle Oberg" userId="51789a17-9ea7-48e2-94a9-9f2f9f1bc216" providerId="ADAL" clId="{E7BC6031-D79E-4A01-BD93-A5DE09C110C2}" dt="2022-07-18T16:26:04.196" v="912" actId="2696"/>
        <pc:sldMkLst>
          <pc:docMk/>
          <pc:sldMk cId="3764066202" sldId="295"/>
        </pc:sldMkLst>
        <pc:spChg chg="add del mod">
          <ac:chgData name="Danielle Oberg" userId="51789a17-9ea7-48e2-94a9-9f2f9f1bc216" providerId="ADAL" clId="{E7BC6031-D79E-4A01-BD93-A5DE09C110C2}" dt="2022-07-18T15:43:54.873" v="337" actId="478"/>
          <ac:spMkLst>
            <pc:docMk/>
            <pc:sldMk cId="3764066202" sldId="295"/>
            <ac:spMk id="3" creationId="{53C5B7EA-8A73-186A-C6AD-143341B5D33C}"/>
          </ac:spMkLst>
        </pc:spChg>
        <pc:spChg chg="add del mod">
          <ac:chgData name="Danielle Oberg" userId="51789a17-9ea7-48e2-94a9-9f2f9f1bc216" providerId="ADAL" clId="{E7BC6031-D79E-4A01-BD93-A5DE09C110C2}" dt="2022-07-18T15:42:59.941" v="329" actId="478"/>
          <ac:spMkLst>
            <pc:docMk/>
            <pc:sldMk cId="3764066202" sldId="295"/>
            <ac:spMk id="4" creationId="{1A0524F1-9AA6-0D73-C480-5AB0B1819765}"/>
          </ac:spMkLst>
        </pc:spChg>
        <pc:spChg chg="mod">
          <ac:chgData name="Danielle Oberg" userId="51789a17-9ea7-48e2-94a9-9f2f9f1bc216" providerId="ADAL" clId="{E7BC6031-D79E-4A01-BD93-A5DE09C110C2}" dt="2022-07-18T15:48:01.684" v="395"/>
          <ac:spMkLst>
            <pc:docMk/>
            <pc:sldMk cId="3764066202" sldId="295"/>
            <ac:spMk id="5" creationId="{472DDF07-B5F0-DD45-BD81-2C11062D684E}"/>
          </ac:spMkLst>
        </pc:spChg>
        <pc:spChg chg="mod">
          <ac:chgData name="Danielle Oberg" userId="51789a17-9ea7-48e2-94a9-9f2f9f1bc216" providerId="ADAL" clId="{E7BC6031-D79E-4A01-BD93-A5DE09C110C2}" dt="2022-07-18T16:24:12.796" v="911" actId="20577"/>
          <ac:spMkLst>
            <pc:docMk/>
            <pc:sldMk cId="3764066202" sldId="295"/>
            <ac:spMk id="6" creationId="{B3D8169F-C3A9-C5F9-AFE5-92CBB68493E5}"/>
          </ac:spMkLst>
        </pc:spChg>
        <pc:spChg chg="mod">
          <ac:chgData name="Danielle Oberg" userId="51789a17-9ea7-48e2-94a9-9f2f9f1bc216" providerId="ADAL" clId="{E7BC6031-D79E-4A01-BD93-A5DE09C110C2}" dt="2022-07-18T15:36:19.982" v="228" actId="21"/>
          <ac:spMkLst>
            <pc:docMk/>
            <pc:sldMk cId="3764066202" sldId="295"/>
            <ac:spMk id="22" creationId="{408AC14C-3B8D-F020-386E-C0670FB055A2}"/>
          </ac:spMkLst>
        </pc:spChg>
        <pc:spChg chg="mod">
          <ac:chgData name="Danielle Oberg" userId="51789a17-9ea7-48e2-94a9-9f2f9f1bc216" providerId="ADAL" clId="{E7BC6031-D79E-4A01-BD93-A5DE09C110C2}" dt="2022-07-18T15:50:51.637" v="424" actId="1035"/>
          <ac:spMkLst>
            <pc:docMk/>
            <pc:sldMk cId="3764066202" sldId="295"/>
            <ac:spMk id="31" creationId="{684176AC-4781-8352-6850-46F260F85625}"/>
          </ac:spMkLst>
        </pc:spChg>
        <pc:spChg chg="add mod">
          <ac:chgData name="Danielle Oberg" userId="51789a17-9ea7-48e2-94a9-9f2f9f1bc216" providerId="ADAL" clId="{E7BC6031-D79E-4A01-BD93-A5DE09C110C2}" dt="2022-07-18T15:50:19.188" v="399" actId="164"/>
          <ac:spMkLst>
            <pc:docMk/>
            <pc:sldMk cId="3764066202" sldId="295"/>
            <ac:spMk id="33" creationId="{C83E28BF-802E-9E3F-FF70-19FBF60C7AA6}"/>
          </ac:spMkLst>
        </pc:spChg>
        <pc:spChg chg="add mod">
          <ac:chgData name="Danielle Oberg" userId="51789a17-9ea7-48e2-94a9-9f2f9f1bc216" providerId="ADAL" clId="{E7BC6031-D79E-4A01-BD93-A5DE09C110C2}" dt="2022-07-18T15:50:19.188" v="399" actId="164"/>
          <ac:spMkLst>
            <pc:docMk/>
            <pc:sldMk cId="3764066202" sldId="295"/>
            <ac:spMk id="34" creationId="{C45C4C98-E3FE-EAD2-02C4-5EDD0098E99F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37" creationId="{17F8FA26-8FAC-AC3C-568C-1B7399B3046A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38" creationId="{B1785653-9F61-2899-670A-155E0FCD32EB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39" creationId="{FAF2DB5B-CA9D-BDCD-1FBB-54EB75C7F47E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0" creationId="{6289B59D-1709-8745-F7B4-F5A17902714A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1" creationId="{8471A8D3-C4DC-59C5-B905-7AA7E41E8E45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2" creationId="{3B1103C1-3140-6D19-5386-DEC14E130406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3" creationId="{FE875CCD-5C2A-73C8-640C-C03117CA4D01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4" creationId="{A61EE96E-112C-6B69-2E0E-487D3E416F75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5" creationId="{EB80C931-F5B6-209C-4FA1-9DF79B91C033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6" creationId="{B1697A10-6561-3503-F798-7B20B5D72063}"/>
          </ac:spMkLst>
        </pc:spChg>
        <pc:spChg chg="mod">
          <ac:chgData name="Danielle Oberg" userId="51789a17-9ea7-48e2-94a9-9f2f9f1bc216" providerId="ADAL" clId="{E7BC6031-D79E-4A01-BD93-A5DE09C110C2}" dt="2022-07-18T15:29:57.501" v="170"/>
          <ac:spMkLst>
            <pc:docMk/>
            <pc:sldMk cId="3764066202" sldId="295"/>
            <ac:spMk id="47" creationId="{4D32A8B4-D3AF-B65B-A2EB-19DA03DAA5B7}"/>
          </ac:spMkLst>
        </pc:spChg>
        <pc:spChg chg="add mod">
          <ac:chgData name="Danielle Oberg" userId="51789a17-9ea7-48e2-94a9-9f2f9f1bc216" providerId="ADAL" clId="{E7BC6031-D79E-4A01-BD93-A5DE09C110C2}" dt="2022-07-18T15:50:19.188" v="399" actId="164"/>
          <ac:spMkLst>
            <pc:docMk/>
            <pc:sldMk cId="3764066202" sldId="295"/>
            <ac:spMk id="50" creationId="{F8110A84-C4C1-78C3-A7A4-4A1A7E164B02}"/>
          </ac:spMkLst>
        </pc:spChg>
        <pc:spChg chg="add del mod">
          <ac:chgData name="Danielle Oberg" userId="51789a17-9ea7-48e2-94a9-9f2f9f1bc216" providerId="ADAL" clId="{E7BC6031-D79E-4A01-BD93-A5DE09C110C2}" dt="2022-07-18T15:30:44.467" v="178" actId="478"/>
          <ac:spMkLst>
            <pc:docMk/>
            <pc:sldMk cId="3764066202" sldId="295"/>
            <ac:spMk id="51" creationId="{6FC5BE12-1732-D548-1886-435AED0CD13C}"/>
          </ac:spMkLst>
        </pc:spChg>
        <pc:spChg chg="add del mod">
          <ac:chgData name="Danielle Oberg" userId="51789a17-9ea7-48e2-94a9-9f2f9f1bc216" providerId="ADAL" clId="{E7BC6031-D79E-4A01-BD93-A5DE09C110C2}" dt="2022-07-18T15:40:25.570" v="262" actId="478"/>
          <ac:spMkLst>
            <pc:docMk/>
            <pc:sldMk cId="3764066202" sldId="295"/>
            <ac:spMk id="53" creationId="{F3A006DB-BB56-B270-DE7D-C08F8E439EE2}"/>
          </ac:spMkLst>
        </pc:spChg>
        <pc:spChg chg="add del mod">
          <ac:chgData name="Danielle Oberg" userId="51789a17-9ea7-48e2-94a9-9f2f9f1bc216" providerId="ADAL" clId="{E7BC6031-D79E-4A01-BD93-A5DE09C110C2}" dt="2022-07-18T15:39:45.634" v="257"/>
          <ac:spMkLst>
            <pc:docMk/>
            <pc:sldMk cId="3764066202" sldId="295"/>
            <ac:spMk id="54" creationId="{95DA18D3-3F36-465B-A4BB-C471325257D9}"/>
          </ac:spMkLst>
        </pc:spChg>
        <pc:spChg chg="add mod">
          <ac:chgData name="Danielle Oberg" userId="51789a17-9ea7-48e2-94a9-9f2f9f1bc216" providerId="ADAL" clId="{E7BC6031-D79E-4A01-BD93-A5DE09C110C2}" dt="2022-07-18T15:50:19.188" v="399" actId="164"/>
          <ac:spMkLst>
            <pc:docMk/>
            <pc:sldMk cId="3764066202" sldId="295"/>
            <ac:spMk id="55" creationId="{955DC876-7C6A-7D39-CD10-BF944A443C88}"/>
          </ac:spMkLst>
        </pc:spChg>
        <pc:spChg chg="add mod">
          <ac:chgData name="Danielle Oberg" userId="51789a17-9ea7-48e2-94a9-9f2f9f1bc216" providerId="ADAL" clId="{E7BC6031-D79E-4A01-BD93-A5DE09C110C2}" dt="2022-07-18T15:50:19.188" v="399" actId="164"/>
          <ac:spMkLst>
            <pc:docMk/>
            <pc:sldMk cId="3764066202" sldId="295"/>
            <ac:spMk id="56" creationId="{DB2CBD89-E02B-176B-52DD-7700C86416C0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2" creationId="{BD1F408E-168D-D587-6B04-AAAFE9623C43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3" creationId="{30058B77-F900-5D32-36A1-6416B8CA36AD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4" creationId="{937AB02E-A528-633B-3E92-CC564EBA4548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5" creationId="{18CE55E7-7347-3E22-8835-1D20737ECEC0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6" creationId="{FC75ACAE-5D4D-605E-6561-CB4845C2AF10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7" creationId="{B9107B0B-D447-47DE-717E-565CF83EC429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8" creationId="{93CC6105-7663-A573-5AD2-D4B60E4A54CE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69" creationId="{EA6CAA87-FC0F-76B0-6995-E2EA680AF94B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70" creationId="{0A07AB6A-3D91-1C22-512A-26FCAC752464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71" creationId="{0DB2C095-FB10-2F3C-C64D-F2AEFC0F85DA}"/>
          </ac:spMkLst>
        </pc:spChg>
        <pc:spChg chg="mod">
          <ac:chgData name="Danielle Oberg" userId="51789a17-9ea7-48e2-94a9-9f2f9f1bc216" providerId="ADAL" clId="{E7BC6031-D79E-4A01-BD93-A5DE09C110C2}" dt="2022-07-18T15:49:54.149" v="396"/>
          <ac:spMkLst>
            <pc:docMk/>
            <pc:sldMk cId="3764066202" sldId="295"/>
            <ac:spMk id="72" creationId="{A9190CF8-994B-FF9C-2DAF-6D64559ACED9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75" creationId="{B0A54777-4064-1A63-FADD-92125DE8D84F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76" creationId="{3B38E2F6-65EB-ACB3-9F15-23265DA8E3B6}"/>
          </ac:spMkLst>
        </pc:spChg>
        <pc:spChg chg="add del mod">
          <ac:chgData name="Danielle Oberg" userId="51789a17-9ea7-48e2-94a9-9f2f9f1bc216" providerId="ADAL" clId="{E7BC6031-D79E-4A01-BD93-A5DE09C110C2}" dt="2022-07-18T15:53:42.522" v="513" actId="478"/>
          <ac:spMkLst>
            <pc:docMk/>
            <pc:sldMk cId="3764066202" sldId="295"/>
            <ac:spMk id="77" creationId="{282CFEF7-98F6-EFFF-B94B-694CB27DBE11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78" creationId="{34ABEDFD-ACF1-379D-FE29-C17105F2AD64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79" creationId="{7E8D1857-B021-DA62-F969-A84351330037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80" creationId="{159F6E56-476A-6992-BCB0-B1A4C2B70FE4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81" creationId="{84943B9E-0F81-4FB3-B56E-4BCC0B2F5FE4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82" creationId="{0FA71A59-29A5-B31B-CE58-C71493E176E0}"/>
          </ac:spMkLst>
        </pc:spChg>
        <pc:spChg chg="add mod">
          <ac:chgData name="Danielle Oberg" userId="51789a17-9ea7-48e2-94a9-9f2f9f1bc216" providerId="ADAL" clId="{E7BC6031-D79E-4A01-BD93-A5DE09C110C2}" dt="2022-07-18T16:19:58.331" v="603" actId="164"/>
          <ac:spMkLst>
            <pc:docMk/>
            <pc:sldMk cId="3764066202" sldId="295"/>
            <ac:spMk id="83" creationId="{1AB45E09-E635-BA02-F82C-8EA1DC945B1D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85" creationId="{832572FB-4A39-5847-3811-2C96D14AD603}"/>
          </ac:spMkLst>
        </pc:spChg>
        <pc:spChg chg="add mod">
          <ac:chgData name="Danielle Oberg" userId="51789a17-9ea7-48e2-94a9-9f2f9f1bc216" providerId="ADAL" clId="{E7BC6031-D79E-4A01-BD93-A5DE09C110C2}" dt="2022-07-18T16:19:48.746" v="600" actId="164"/>
          <ac:spMkLst>
            <pc:docMk/>
            <pc:sldMk cId="3764066202" sldId="295"/>
            <ac:spMk id="87" creationId="{EFEACF8B-786C-78BE-D7AF-3D69C5F40713}"/>
          </ac:spMkLst>
        </pc:spChg>
        <pc:grpChg chg="del">
          <ac:chgData name="Danielle Oberg" userId="51789a17-9ea7-48e2-94a9-9f2f9f1bc216" providerId="ADAL" clId="{E7BC6031-D79E-4A01-BD93-A5DE09C110C2}" dt="2022-07-18T15:29:28.863" v="168" actId="478"/>
          <ac:grpSpMkLst>
            <pc:docMk/>
            <pc:sldMk cId="3764066202" sldId="295"/>
            <ac:grpSpMk id="7" creationId="{50E92D7D-EDBF-753C-73CD-992031996008}"/>
          </ac:grpSpMkLst>
        </pc:grpChg>
        <pc:grpChg chg="mod">
          <ac:chgData name="Danielle Oberg" userId="51789a17-9ea7-48e2-94a9-9f2f9f1bc216" providerId="ADAL" clId="{E7BC6031-D79E-4A01-BD93-A5DE09C110C2}" dt="2022-07-18T15:50:35.586" v="401" actId="1076"/>
          <ac:grpSpMkLst>
            <pc:docMk/>
            <pc:sldMk cId="3764066202" sldId="295"/>
            <ac:grpSpMk id="8" creationId="{3C2D130E-8137-9D0A-92B9-2E889663DE50}"/>
          </ac:grpSpMkLst>
        </pc:grpChg>
        <pc:grpChg chg="add mod">
          <ac:chgData name="Danielle Oberg" userId="51789a17-9ea7-48e2-94a9-9f2f9f1bc216" providerId="ADAL" clId="{E7BC6031-D79E-4A01-BD93-A5DE09C110C2}" dt="2022-07-18T15:50:19.188" v="399" actId="164"/>
          <ac:grpSpMkLst>
            <pc:docMk/>
            <pc:sldMk cId="3764066202" sldId="295"/>
            <ac:grpSpMk id="35" creationId="{66DFE582-4C6A-2155-38BC-D6350A02F35D}"/>
          </ac:grpSpMkLst>
        </pc:grpChg>
        <pc:grpChg chg="mod">
          <ac:chgData name="Danielle Oberg" userId="51789a17-9ea7-48e2-94a9-9f2f9f1bc216" providerId="ADAL" clId="{E7BC6031-D79E-4A01-BD93-A5DE09C110C2}" dt="2022-07-18T15:29:57.501" v="170"/>
          <ac:grpSpMkLst>
            <pc:docMk/>
            <pc:sldMk cId="3764066202" sldId="295"/>
            <ac:grpSpMk id="36" creationId="{FD45BC8D-8743-F65E-047C-5ECE0EC8787E}"/>
          </ac:grpSpMkLst>
        </pc:grpChg>
        <pc:grpChg chg="add mod">
          <ac:chgData name="Danielle Oberg" userId="51789a17-9ea7-48e2-94a9-9f2f9f1bc216" providerId="ADAL" clId="{E7BC6031-D79E-4A01-BD93-A5DE09C110C2}" dt="2022-07-18T16:19:48.746" v="600" actId="164"/>
          <ac:grpSpMkLst>
            <pc:docMk/>
            <pc:sldMk cId="3764066202" sldId="295"/>
            <ac:grpSpMk id="60" creationId="{61FD6D74-0FE8-2742-C784-26F3A7EF8693}"/>
          </ac:grpSpMkLst>
        </pc:grpChg>
        <pc:grpChg chg="mod">
          <ac:chgData name="Danielle Oberg" userId="51789a17-9ea7-48e2-94a9-9f2f9f1bc216" providerId="ADAL" clId="{E7BC6031-D79E-4A01-BD93-A5DE09C110C2}" dt="2022-07-18T15:49:54.149" v="396"/>
          <ac:grpSpMkLst>
            <pc:docMk/>
            <pc:sldMk cId="3764066202" sldId="295"/>
            <ac:grpSpMk id="61" creationId="{BED5ABC1-A29F-AEC2-0929-09A630E4E200}"/>
          </ac:grpSpMkLst>
        </pc:grpChg>
        <pc:grpChg chg="add del mod">
          <ac:chgData name="Danielle Oberg" userId="51789a17-9ea7-48e2-94a9-9f2f9f1bc216" providerId="ADAL" clId="{E7BC6031-D79E-4A01-BD93-A5DE09C110C2}" dt="2022-07-18T16:19:31.095" v="599" actId="478"/>
          <ac:grpSpMkLst>
            <pc:docMk/>
            <pc:sldMk cId="3764066202" sldId="295"/>
            <ac:grpSpMk id="73" creationId="{DD7403AE-A64C-C1D1-FDD6-8072DC60840A}"/>
          </ac:grpSpMkLst>
        </pc:grpChg>
        <pc:grpChg chg="add mod">
          <ac:chgData name="Danielle Oberg" userId="51789a17-9ea7-48e2-94a9-9f2f9f1bc216" providerId="ADAL" clId="{E7BC6031-D79E-4A01-BD93-A5DE09C110C2}" dt="2022-07-18T16:19:58.331" v="603" actId="164"/>
          <ac:grpSpMkLst>
            <pc:docMk/>
            <pc:sldMk cId="3764066202" sldId="295"/>
            <ac:grpSpMk id="88" creationId="{C3F5BFE8-94CC-7A71-D230-751CC3DF755B}"/>
          </ac:grpSpMkLst>
        </pc:grpChg>
        <pc:grpChg chg="add mod">
          <ac:chgData name="Danielle Oberg" userId="51789a17-9ea7-48e2-94a9-9f2f9f1bc216" providerId="ADAL" clId="{E7BC6031-D79E-4A01-BD93-A5DE09C110C2}" dt="2022-07-18T16:19:58.331" v="603" actId="164"/>
          <ac:grpSpMkLst>
            <pc:docMk/>
            <pc:sldMk cId="3764066202" sldId="295"/>
            <ac:grpSpMk id="89" creationId="{94198580-EA15-6D98-A6C7-48746DEE3919}"/>
          </ac:grpSpMkLst>
        </pc:grpChg>
        <pc:picChg chg="add del mod">
          <ac:chgData name="Danielle Oberg" userId="51789a17-9ea7-48e2-94a9-9f2f9f1bc216" providerId="ADAL" clId="{E7BC6031-D79E-4A01-BD93-A5DE09C110C2}" dt="2022-07-18T15:33:16.761" v="196" actId="478"/>
          <ac:picMkLst>
            <pc:docMk/>
            <pc:sldMk cId="3764066202" sldId="295"/>
            <ac:picMk id="52" creationId="{A05E989C-87CD-C07F-B474-F97C316261FE}"/>
          </ac:picMkLst>
        </pc:picChg>
        <pc:cxnChg chg="mod">
          <ac:chgData name="Danielle Oberg" userId="51789a17-9ea7-48e2-94a9-9f2f9f1bc216" providerId="ADAL" clId="{E7BC6031-D79E-4A01-BD93-A5DE09C110C2}" dt="2022-07-18T15:50:43.524" v="402" actId="14100"/>
          <ac:cxnSpMkLst>
            <pc:docMk/>
            <pc:sldMk cId="3764066202" sldId="295"/>
            <ac:cxnSpMk id="32" creationId="{164BEC79-0C11-2BE6-D57C-39C20DD5497B}"/>
          </ac:cxnSpMkLst>
        </pc:cxnChg>
        <pc:cxnChg chg="add mod">
          <ac:chgData name="Danielle Oberg" userId="51789a17-9ea7-48e2-94a9-9f2f9f1bc216" providerId="ADAL" clId="{E7BC6031-D79E-4A01-BD93-A5DE09C110C2}" dt="2022-07-18T15:50:19.188" v="399" actId="164"/>
          <ac:cxnSpMkLst>
            <pc:docMk/>
            <pc:sldMk cId="3764066202" sldId="295"/>
            <ac:cxnSpMk id="48" creationId="{510D6924-E0FA-A9F4-8397-25573CCCBD42}"/>
          </ac:cxnSpMkLst>
        </pc:cxnChg>
        <pc:cxnChg chg="add mod">
          <ac:chgData name="Danielle Oberg" userId="51789a17-9ea7-48e2-94a9-9f2f9f1bc216" providerId="ADAL" clId="{E7BC6031-D79E-4A01-BD93-A5DE09C110C2}" dt="2022-07-18T15:50:19.188" v="399" actId="164"/>
          <ac:cxnSpMkLst>
            <pc:docMk/>
            <pc:sldMk cId="3764066202" sldId="295"/>
            <ac:cxnSpMk id="49" creationId="{95902561-7089-E440-2B9A-AE2129E12E06}"/>
          </ac:cxnSpMkLst>
        </pc:cxnChg>
        <pc:cxnChg chg="add mod">
          <ac:chgData name="Danielle Oberg" userId="51789a17-9ea7-48e2-94a9-9f2f9f1bc216" providerId="ADAL" clId="{E7BC6031-D79E-4A01-BD93-A5DE09C110C2}" dt="2022-07-18T16:19:31.095" v="599" actId="478"/>
          <ac:cxnSpMkLst>
            <pc:docMk/>
            <pc:sldMk cId="3764066202" sldId="295"/>
            <ac:cxnSpMk id="57" creationId="{2612D5AD-9FB5-F673-A6D6-3651E1CFB393}"/>
          </ac:cxnSpMkLst>
        </pc:cxnChg>
      </pc:sldChg>
      <pc:sldChg chg="delSp modSp add mod">
        <pc:chgData name="Danielle Oberg" userId="51789a17-9ea7-48e2-94a9-9f2f9f1bc216" providerId="ADAL" clId="{E7BC6031-D79E-4A01-BD93-A5DE09C110C2}" dt="2022-10-27T20:35:29.928" v="2090" actId="14100"/>
        <pc:sldMkLst>
          <pc:docMk/>
          <pc:sldMk cId="2718615785" sldId="296"/>
        </pc:sldMkLst>
        <pc:spChg chg="mod">
          <ac:chgData name="Danielle Oberg" userId="51789a17-9ea7-48e2-94a9-9f2f9f1bc216" providerId="ADAL" clId="{E7BC6031-D79E-4A01-BD93-A5DE09C110C2}" dt="2022-10-27T20:35:29.457" v="2089" actId="1076"/>
          <ac:spMkLst>
            <pc:docMk/>
            <pc:sldMk cId="2718615785" sldId="296"/>
            <ac:spMk id="33" creationId="{C83E28BF-802E-9E3F-FF70-19FBF60C7AA6}"/>
          </ac:spMkLst>
        </pc:spChg>
        <pc:spChg chg="mod">
          <ac:chgData name="Danielle Oberg" userId="51789a17-9ea7-48e2-94a9-9f2f9f1bc216" providerId="ADAL" clId="{E7BC6031-D79E-4A01-BD93-A5DE09C110C2}" dt="2022-10-27T20:35:29.928" v="2090" actId="14100"/>
          <ac:spMkLst>
            <pc:docMk/>
            <pc:sldMk cId="2718615785" sldId="296"/>
            <ac:spMk id="50" creationId="{F8110A84-C4C1-78C3-A7A4-4A1A7E164B02}"/>
          </ac:spMkLst>
        </pc:spChg>
        <pc:spChg chg="del">
          <ac:chgData name="Danielle Oberg" userId="51789a17-9ea7-48e2-94a9-9f2f9f1bc216" providerId="ADAL" clId="{E7BC6031-D79E-4A01-BD93-A5DE09C110C2}" dt="2022-07-18T16:19:17.368" v="595" actId="478"/>
          <ac:spMkLst>
            <pc:docMk/>
            <pc:sldMk cId="2718615785" sldId="296"/>
            <ac:spMk id="75" creationId="{B0A54777-4064-1A63-FADD-92125DE8D84F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76" creationId="{3B38E2F6-65EB-ACB3-9F15-23265DA8E3B6}"/>
          </ac:spMkLst>
        </pc:spChg>
        <pc:spChg chg="del">
          <ac:chgData name="Danielle Oberg" userId="51789a17-9ea7-48e2-94a9-9f2f9f1bc216" providerId="ADAL" clId="{E7BC6031-D79E-4A01-BD93-A5DE09C110C2}" dt="2022-07-18T16:19:19.295" v="597" actId="478"/>
          <ac:spMkLst>
            <pc:docMk/>
            <pc:sldMk cId="2718615785" sldId="296"/>
            <ac:spMk id="78" creationId="{34ABEDFD-ACF1-379D-FE29-C17105F2AD64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79" creationId="{7E8D1857-B021-DA62-F969-A84351330037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80" creationId="{159F6E56-476A-6992-BCB0-B1A4C2B70FE4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81" creationId="{84943B9E-0F81-4FB3-B56E-4BCC0B2F5FE4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82" creationId="{0FA71A59-29A5-B31B-CE58-C71493E176E0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83" creationId="{1AB45E09-E635-BA02-F82C-8EA1DC945B1D}"/>
          </ac:spMkLst>
        </pc:spChg>
        <pc:spChg chg="del">
          <ac:chgData name="Danielle Oberg" userId="51789a17-9ea7-48e2-94a9-9f2f9f1bc216" providerId="ADAL" clId="{E7BC6031-D79E-4A01-BD93-A5DE09C110C2}" dt="2022-07-18T16:19:14.044" v="594" actId="478"/>
          <ac:spMkLst>
            <pc:docMk/>
            <pc:sldMk cId="2718615785" sldId="296"/>
            <ac:spMk id="85" creationId="{832572FB-4A39-5847-3811-2C96D14AD603}"/>
          </ac:spMkLst>
        </pc:spChg>
        <pc:spChg chg="del">
          <ac:chgData name="Danielle Oberg" userId="51789a17-9ea7-48e2-94a9-9f2f9f1bc216" providerId="ADAL" clId="{E7BC6031-D79E-4A01-BD93-A5DE09C110C2}" dt="2022-07-18T16:19:18.375" v="596" actId="478"/>
          <ac:spMkLst>
            <pc:docMk/>
            <pc:sldMk cId="2718615785" sldId="296"/>
            <ac:spMk id="87" creationId="{EFEACF8B-786C-78BE-D7AF-3D69C5F40713}"/>
          </ac:spMkLst>
        </pc:spChg>
        <pc:grpChg chg="del">
          <ac:chgData name="Danielle Oberg" userId="51789a17-9ea7-48e2-94a9-9f2f9f1bc216" providerId="ADAL" clId="{E7BC6031-D79E-4A01-BD93-A5DE09C110C2}" dt="2022-07-18T16:19:14.044" v="594" actId="478"/>
          <ac:grpSpMkLst>
            <pc:docMk/>
            <pc:sldMk cId="2718615785" sldId="296"/>
            <ac:grpSpMk id="60" creationId="{61FD6D74-0FE8-2742-C784-26F3A7EF8693}"/>
          </ac:grpSpMkLst>
        </pc:grpChg>
        <pc:grpChg chg="mod">
          <ac:chgData name="Danielle Oberg" userId="51789a17-9ea7-48e2-94a9-9f2f9f1bc216" providerId="ADAL" clId="{E7BC6031-D79E-4A01-BD93-A5DE09C110C2}" dt="2022-07-18T16:19:22.862" v="598" actId="1076"/>
          <ac:grpSpMkLst>
            <pc:docMk/>
            <pc:sldMk cId="2718615785" sldId="296"/>
            <ac:grpSpMk id="73" creationId="{DD7403AE-A64C-C1D1-FDD6-8072DC60840A}"/>
          </ac:grpSpMkLst>
        </pc:grpChg>
      </pc:sldChg>
      <pc:sldChg chg="modSp add del mod">
        <pc:chgData name="Danielle Oberg" userId="51789a17-9ea7-48e2-94a9-9f2f9f1bc216" providerId="ADAL" clId="{E7BC6031-D79E-4A01-BD93-A5DE09C110C2}" dt="2022-07-18T16:48:08.207" v="1561" actId="2696"/>
        <pc:sldMkLst>
          <pc:docMk/>
          <pc:sldMk cId="1705316086" sldId="297"/>
        </pc:sldMkLst>
        <pc:spChg chg="mod">
          <ac:chgData name="Danielle Oberg" userId="51789a17-9ea7-48e2-94a9-9f2f9f1bc216" providerId="ADAL" clId="{E7BC6031-D79E-4A01-BD93-A5DE09C110C2}" dt="2022-07-18T16:48:05.007" v="1560" actId="21"/>
          <ac:spMkLst>
            <pc:docMk/>
            <pc:sldMk cId="1705316086" sldId="297"/>
            <ac:spMk id="5" creationId="{472DDF07-B5F0-DD45-BD81-2C11062D684E}"/>
          </ac:spMkLst>
        </pc:spChg>
        <pc:spChg chg="mod">
          <ac:chgData name="Danielle Oberg" userId="51789a17-9ea7-48e2-94a9-9f2f9f1bc216" providerId="ADAL" clId="{E7BC6031-D79E-4A01-BD93-A5DE09C110C2}" dt="2022-07-18T16:39:13.751" v="1377" actId="20577"/>
          <ac:spMkLst>
            <pc:docMk/>
            <pc:sldMk cId="1705316086" sldId="297"/>
            <ac:spMk id="6" creationId="{B3D8169F-C3A9-C5F9-AFE5-92CBB68493E5}"/>
          </ac:spMkLst>
        </pc:spChg>
      </pc:sldChg>
      <pc:sldChg chg="addSp delSp modSp new mod ord modClrScheme chgLayout">
        <pc:chgData name="Danielle Oberg" userId="51789a17-9ea7-48e2-94a9-9f2f9f1bc216" providerId="ADAL" clId="{E7BC6031-D79E-4A01-BD93-A5DE09C110C2}" dt="2022-07-18T17:08:13.347" v="1806" actId="1035"/>
        <pc:sldMkLst>
          <pc:docMk/>
          <pc:sldMk cId="3960484142" sldId="297"/>
        </pc:sldMkLst>
        <pc:spChg chg="del mod ord">
          <ac:chgData name="Danielle Oberg" userId="51789a17-9ea7-48e2-94a9-9f2f9f1bc216" providerId="ADAL" clId="{E7BC6031-D79E-4A01-BD93-A5DE09C110C2}" dt="2022-07-18T16:48:16.092" v="1563" actId="700"/>
          <ac:spMkLst>
            <pc:docMk/>
            <pc:sldMk cId="3960484142" sldId="297"/>
            <ac:spMk id="2" creationId="{C3E37335-6E5F-ECCF-5CDD-7FF7B8A4D483}"/>
          </ac:spMkLst>
        </pc:spChg>
        <pc:spChg chg="del mod ord">
          <ac:chgData name="Danielle Oberg" userId="51789a17-9ea7-48e2-94a9-9f2f9f1bc216" providerId="ADAL" clId="{E7BC6031-D79E-4A01-BD93-A5DE09C110C2}" dt="2022-07-18T16:48:16.092" v="1563" actId="700"/>
          <ac:spMkLst>
            <pc:docMk/>
            <pc:sldMk cId="3960484142" sldId="297"/>
            <ac:spMk id="3" creationId="{4ED78708-CF1C-3EEB-909F-290A75A27D15}"/>
          </ac:spMkLst>
        </pc:spChg>
        <pc:spChg chg="del">
          <ac:chgData name="Danielle Oberg" userId="51789a17-9ea7-48e2-94a9-9f2f9f1bc216" providerId="ADAL" clId="{E7BC6031-D79E-4A01-BD93-A5DE09C110C2}" dt="2022-07-18T16:48:16.092" v="1563" actId="700"/>
          <ac:spMkLst>
            <pc:docMk/>
            <pc:sldMk cId="3960484142" sldId="297"/>
            <ac:spMk id="4" creationId="{37E7A245-FE12-3BF9-F66A-E70FA2CBC390}"/>
          </ac:spMkLst>
        </pc:spChg>
        <pc:spChg chg="add mod ord">
          <ac:chgData name="Danielle Oberg" userId="51789a17-9ea7-48e2-94a9-9f2f9f1bc216" providerId="ADAL" clId="{E7BC6031-D79E-4A01-BD93-A5DE09C110C2}" dt="2022-07-18T16:49:39.403" v="1577" actId="1076"/>
          <ac:spMkLst>
            <pc:docMk/>
            <pc:sldMk cId="3960484142" sldId="297"/>
            <ac:spMk id="5" creationId="{8978C124-F495-68E4-24E5-F7517E153CB8}"/>
          </ac:spMkLst>
        </pc:spChg>
        <pc:spChg chg="add del mod ord">
          <ac:chgData name="Danielle Oberg" userId="51789a17-9ea7-48e2-94a9-9f2f9f1bc216" providerId="ADAL" clId="{E7BC6031-D79E-4A01-BD93-A5DE09C110C2}" dt="2022-07-18T16:49:35.043" v="1576" actId="478"/>
          <ac:spMkLst>
            <pc:docMk/>
            <pc:sldMk cId="3960484142" sldId="297"/>
            <ac:spMk id="6" creationId="{89AD8052-7F8B-7C7B-260E-644D9E58654D}"/>
          </ac:spMkLst>
        </pc:spChg>
        <pc:spChg chg="add mod">
          <ac:chgData name="Danielle Oberg" userId="51789a17-9ea7-48e2-94a9-9f2f9f1bc216" providerId="ADAL" clId="{E7BC6031-D79E-4A01-BD93-A5DE09C110C2}" dt="2022-07-18T17:05:47.699" v="1758" actId="1076"/>
          <ac:spMkLst>
            <pc:docMk/>
            <pc:sldMk cId="3960484142" sldId="297"/>
            <ac:spMk id="7" creationId="{CC58D642-452F-A93E-D8D1-742AEBAB1B37}"/>
          </ac:spMkLst>
        </pc:spChg>
        <pc:spChg chg="add del mod">
          <ac:chgData name="Danielle Oberg" userId="51789a17-9ea7-48e2-94a9-9f2f9f1bc216" providerId="ADAL" clId="{E7BC6031-D79E-4A01-BD93-A5DE09C110C2}" dt="2022-07-18T16:59:06.147" v="1649"/>
          <ac:spMkLst>
            <pc:docMk/>
            <pc:sldMk cId="3960484142" sldId="297"/>
            <ac:spMk id="8" creationId="{81EECE6C-07B0-0436-40C9-6A3945224ED3}"/>
          </ac:spMkLst>
        </pc:spChg>
        <pc:spChg chg="add mod">
          <ac:chgData name="Danielle Oberg" userId="51789a17-9ea7-48e2-94a9-9f2f9f1bc216" providerId="ADAL" clId="{E7BC6031-D79E-4A01-BD93-A5DE09C110C2}" dt="2022-07-18T17:08:13.347" v="1806" actId="1035"/>
          <ac:spMkLst>
            <pc:docMk/>
            <pc:sldMk cId="3960484142" sldId="297"/>
            <ac:spMk id="10" creationId="{FCBCC5F1-1D96-EB42-3695-53F527BADA0D}"/>
          </ac:spMkLst>
        </pc:spChg>
        <pc:spChg chg="add mod">
          <ac:chgData name="Danielle Oberg" userId="51789a17-9ea7-48e2-94a9-9f2f9f1bc216" providerId="ADAL" clId="{E7BC6031-D79E-4A01-BD93-A5DE09C110C2}" dt="2022-07-18T17:08:13.347" v="1806" actId="1035"/>
          <ac:spMkLst>
            <pc:docMk/>
            <pc:sldMk cId="3960484142" sldId="297"/>
            <ac:spMk id="16" creationId="{193AF424-E122-7ED1-1FDD-B6EC98D56CD0}"/>
          </ac:spMkLst>
        </pc:spChg>
        <pc:spChg chg="add del mod">
          <ac:chgData name="Danielle Oberg" userId="51789a17-9ea7-48e2-94a9-9f2f9f1bc216" providerId="ADAL" clId="{E7BC6031-D79E-4A01-BD93-A5DE09C110C2}" dt="2022-07-18T17:04:30.389" v="1743" actId="478"/>
          <ac:spMkLst>
            <pc:docMk/>
            <pc:sldMk cId="3960484142" sldId="297"/>
            <ac:spMk id="21" creationId="{1BA25B10-155D-7DA2-40F5-8451E8B36ABD}"/>
          </ac:spMkLst>
        </pc:spChg>
        <pc:cxnChg chg="add del mod">
          <ac:chgData name="Danielle Oberg" userId="51789a17-9ea7-48e2-94a9-9f2f9f1bc216" providerId="ADAL" clId="{E7BC6031-D79E-4A01-BD93-A5DE09C110C2}" dt="2022-07-18T17:05:42.432" v="1757" actId="478"/>
          <ac:cxnSpMkLst>
            <pc:docMk/>
            <pc:sldMk cId="3960484142" sldId="297"/>
            <ac:cxnSpMk id="12" creationId="{66B2662C-058F-42A5-4589-FFC41F90E6CF}"/>
          </ac:cxnSpMkLst>
        </pc:cxnChg>
        <pc:cxnChg chg="add del mod">
          <ac:chgData name="Danielle Oberg" userId="51789a17-9ea7-48e2-94a9-9f2f9f1bc216" providerId="ADAL" clId="{E7BC6031-D79E-4A01-BD93-A5DE09C110C2}" dt="2022-07-18T17:02:59.253" v="1726" actId="478"/>
          <ac:cxnSpMkLst>
            <pc:docMk/>
            <pc:sldMk cId="3960484142" sldId="297"/>
            <ac:cxnSpMk id="18" creationId="{4B6D5251-2049-15BF-AEB0-00C0DB0C154C}"/>
          </ac:cxnSpMkLst>
        </pc:cxnChg>
        <pc:cxnChg chg="add del mod">
          <ac:chgData name="Danielle Oberg" userId="51789a17-9ea7-48e2-94a9-9f2f9f1bc216" providerId="ADAL" clId="{E7BC6031-D79E-4A01-BD93-A5DE09C110C2}" dt="2022-07-18T17:05:26.552" v="1752" actId="478"/>
          <ac:cxnSpMkLst>
            <pc:docMk/>
            <pc:sldMk cId="3960484142" sldId="297"/>
            <ac:cxnSpMk id="23" creationId="{95CF09EB-C8BF-D99E-A418-07A66D2F6993}"/>
          </ac:cxnSpMkLst>
        </pc:cxnChg>
      </pc:sldChg>
      <pc:sldChg chg="addSp delSp modSp add mod delAnim modAnim">
        <pc:chgData name="Danielle Oberg" userId="51789a17-9ea7-48e2-94a9-9f2f9f1bc216" providerId="ADAL" clId="{E7BC6031-D79E-4A01-BD93-A5DE09C110C2}" dt="2022-07-19T21:06:51.438" v="2083" actId="20577"/>
        <pc:sldMkLst>
          <pc:docMk/>
          <pc:sldMk cId="2654504312" sldId="298"/>
        </pc:sldMkLst>
        <pc:spChg chg="add del mod">
          <ac:chgData name="Danielle Oberg" userId="51789a17-9ea7-48e2-94a9-9f2f9f1bc216" providerId="ADAL" clId="{E7BC6031-D79E-4A01-BD93-A5DE09C110C2}" dt="2022-07-18T17:54:54.960" v="1962"/>
          <ac:spMkLst>
            <pc:docMk/>
            <pc:sldMk cId="2654504312" sldId="298"/>
            <ac:spMk id="3" creationId="{B64E791F-A671-8286-318B-84DD02DD5C6A}"/>
          </ac:spMkLst>
        </pc:spChg>
        <pc:spChg chg="mod">
          <ac:chgData name="Danielle Oberg" userId="51789a17-9ea7-48e2-94a9-9f2f9f1bc216" providerId="ADAL" clId="{E7BC6031-D79E-4A01-BD93-A5DE09C110C2}" dt="2022-07-18T17:55:54.804" v="1993" actId="20577"/>
          <ac:spMkLst>
            <pc:docMk/>
            <pc:sldMk cId="2654504312" sldId="298"/>
            <ac:spMk id="5" creationId="{472DDF07-B5F0-DD45-BD81-2C11062D684E}"/>
          </ac:spMkLst>
        </pc:spChg>
        <pc:spChg chg="mod">
          <ac:chgData name="Danielle Oberg" userId="51789a17-9ea7-48e2-94a9-9f2f9f1bc216" providerId="ADAL" clId="{E7BC6031-D79E-4A01-BD93-A5DE09C110C2}" dt="2022-07-19T21:06:51.438" v="2083" actId="20577"/>
          <ac:spMkLst>
            <pc:docMk/>
            <pc:sldMk cId="2654504312" sldId="298"/>
            <ac:spMk id="6" creationId="{B3D8169F-C3A9-C5F9-AFE5-92CBB68493E5}"/>
          </ac:spMkLst>
        </pc:spChg>
        <pc:picChg chg="del">
          <ac:chgData name="Danielle Oberg" userId="51789a17-9ea7-48e2-94a9-9f2f9f1bc216" providerId="ADAL" clId="{E7BC6031-D79E-4A01-BD93-A5DE09C110C2}" dt="2022-07-18T17:54:47.241" v="1961" actId="478"/>
          <ac:picMkLst>
            <pc:docMk/>
            <pc:sldMk cId="2654504312" sldId="298"/>
            <ac:picMk id="4" creationId="{6822FE4C-E9EA-103C-162C-B81CD46C60F8}"/>
          </ac:picMkLst>
        </pc:picChg>
        <pc:picChg chg="add mod replST delST">
          <ac:chgData name="Danielle Oberg" userId="51789a17-9ea7-48e2-94a9-9f2f9f1bc216" providerId="ADAL" clId="{E7BC6031-D79E-4A01-BD93-A5DE09C110C2}" dt="2022-07-18T17:55:08.272" v="1976" actId="1076"/>
          <ac:picMkLst>
            <pc:docMk/>
            <pc:sldMk cId="2654504312" sldId="298"/>
            <ac:picMk id="7" creationId="{E00025A9-888D-546D-6A67-78A133FAB1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9389-D342-42C9-A280-8ADE336DA885}" type="datetime1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ED82-9221-4209-9FC6-897FECC94D85}" type="datetime1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5C5F-8991-4788-8021-97F7E97CAA77}" type="datetime1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732C-99B6-468D-8E86-54127C661C29}" type="datetime1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6AA6-1553-455E-A701-5DB89675312A}" type="datetime1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D05-0AAA-4191-8602-39A011BE220C}" type="datetime1">
              <a:rPr lang="en-US" smtClean="0"/>
              <a:t>6/5/2023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8012-90E5-4BF2-B13D-6DEC2EE5E086}" type="datetime1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2E2D-C320-4C5E-98F1-D60DBA71A352}" type="datetime1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C99D-E4E2-4DDF-8629-131208CB18B0}" type="datetime1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CF4-5FC9-46F3-B596-BE1F927BA2F1}" type="datetime1">
              <a:rPr lang="en-US" smtClean="0"/>
              <a:t>6/5/2023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F1ABFC0-89FE-4355-9E74-11DC57FEA97E}" type="datetime1">
              <a:rPr lang="en-US" smtClean="0"/>
              <a:t>6/5/2023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B8B6D2-5532-4B59-9C5A-AB106F128946}" type="datetime1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Assignment calculations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Format spreadsheet (Excel)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3429000"/>
            <a:ext cx="3471597" cy="322817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those </a:t>
            </a:r>
            <a:r>
              <a:rPr lang="en-US" sz="2000" u="sng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 using the calculation sheet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you will have your students create their own spreadsheet to do the calculations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opy and paste the data from </a:t>
            </a:r>
            <a:r>
              <a:rPr lang="en-US" sz="2000" dirty="0">
                <a:solidFill>
                  <a:schemeClr val="bg1"/>
                </a:solidFill>
              </a:rPr>
              <a:t>Isotope Data.xlsx 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into a blank spreadsheet</a:t>
            </a:r>
          </a:p>
          <a:p>
            <a:r>
              <a:rPr lang="en-US" sz="2000" dirty="0">
                <a:solidFill>
                  <a:schemeClr val="bg1"/>
                </a:solidFill>
              </a:rPr>
              <a:t>Write out and solve for the variables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Solving for pCO2">
            <a:hlinkClick r:id="" action="ppaction://media"/>
            <a:extLst>
              <a:ext uri="{FF2B5EF4-FFF2-40B4-BE49-F238E27FC236}">
                <a16:creationId xmlns:a16="http://schemas.microsoft.com/office/drawing/2014/main" id="{6822FE4C-E9EA-103C-162C-B81CD46C60F8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728" r="9577"/>
          <a:stretch/>
        </p:blipFill>
        <p:spPr>
          <a:xfrm>
            <a:off x="4653182" y="820010"/>
            <a:ext cx="7538817" cy="525461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4CBEC2-F891-9581-9C46-BBD3FE4DDBF5}"/>
              </a:ext>
            </a:extLst>
          </p:cNvPr>
          <p:cNvSpPr txBox="1"/>
          <p:nvPr/>
        </p:nvSpPr>
        <p:spPr>
          <a:xfrm>
            <a:off x="6095999" y="6073822"/>
            <a:ext cx="465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how to set up a spreadsheet from scratch to do the calculations</a:t>
            </a:r>
          </a:p>
        </p:txBody>
      </p:sp>
    </p:spTree>
    <p:extLst>
      <p:ext uri="{BB962C8B-B14F-4D97-AF65-F5344CB8AC3E}">
        <p14:creationId xmlns:p14="http://schemas.microsoft.com/office/powerpoint/2010/main" val="207384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Plot the data (Excel)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3429000"/>
            <a:ext cx="3471597" cy="322817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 make a plot, select the type of plot you want to make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Scatter plot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Select the data you want to plot in the edit plot area</a:t>
            </a: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Make sure to invert the y a</a:t>
            </a:r>
            <a:r>
              <a:rPr lang="en-US" sz="2000" dirty="0">
                <a:solidFill>
                  <a:schemeClr val="bg1"/>
                </a:solidFill>
              </a:rPr>
              <a:t>xis</a:t>
            </a:r>
          </a:p>
          <a:p>
            <a:pPr lvl="1"/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Youngest time </a:t>
            </a:r>
            <a:r>
              <a:rPr lang="en-US" sz="1800" dirty="0">
                <a:solidFill>
                  <a:schemeClr val="bg1"/>
                </a:solidFill>
              </a:rPr>
              <a:t>should be </a:t>
            </a:r>
            <a:r>
              <a:rPr lang="en-US" sz="1800">
                <a:solidFill>
                  <a:schemeClr val="bg1"/>
                </a:solidFill>
              </a:rPr>
              <a:t>at the top of the plot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making a plot">
            <a:hlinkClick r:id="" action="ppaction://media"/>
            <a:extLst>
              <a:ext uri="{FF2B5EF4-FFF2-40B4-BE49-F238E27FC236}">
                <a16:creationId xmlns:a16="http://schemas.microsoft.com/office/drawing/2014/main" id="{E00025A9-888D-546D-6A67-78A133FAB149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4296" y="1428750"/>
            <a:ext cx="7535955" cy="423862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13180D-9252-FBAD-1263-6537A3704558}"/>
              </a:ext>
            </a:extLst>
          </p:cNvPr>
          <p:cNvSpPr txBox="1"/>
          <p:nvPr/>
        </p:nvSpPr>
        <p:spPr>
          <a:xfrm>
            <a:off x="6096000" y="5689423"/>
            <a:ext cx="46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how to make a graph</a:t>
            </a:r>
          </a:p>
        </p:txBody>
      </p:sp>
    </p:spTree>
    <p:extLst>
      <p:ext uri="{BB962C8B-B14F-4D97-AF65-F5344CB8AC3E}">
        <p14:creationId xmlns:p14="http://schemas.microsoft.com/office/powerpoint/2010/main" val="265450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31537-44C5-5D67-63EC-A82BAFE4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Acquire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7ECE9-C6F9-1935-1C6F-8BE8E8432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777" y="3503691"/>
            <a:ext cx="3415288" cy="253429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Have your students download the dataset from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GatherTown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data can be downloaded as an .xlsx (Excel file) and/or copy/pasted into a blank Google Sheets document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These instructions are for Google Sheets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58113-4ABD-7880-8172-CE4898B6AA57}"/>
              </a:ext>
            </a:extLst>
          </p:cNvPr>
          <p:cNvSpPr txBox="1"/>
          <p:nvPr/>
        </p:nvSpPr>
        <p:spPr>
          <a:xfrm>
            <a:off x="6096000" y="5592438"/>
            <a:ext cx="46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location of dataset to download</a:t>
            </a:r>
          </a:p>
        </p:txBody>
      </p:sp>
      <p:pic>
        <p:nvPicPr>
          <p:cNvPr id="13" name="Data aquisition edited">
            <a:hlinkClick r:id="" action="ppaction://media"/>
            <a:extLst>
              <a:ext uri="{FF2B5EF4-FFF2-40B4-BE49-F238E27FC236}">
                <a16:creationId xmlns:a16="http://schemas.microsoft.com/office/drawing/2014/main" id="{BED65CEE-1466-E706-CB2D-74ADAEBC4B1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4296" y="1150499"/>
            <a:ext cx="7537704" cy="4239957"/>
          </a:xfrm>
        </p:spPr>
      </p:pic>
    </p:spTree>
    <p:extLst>
      <p:ext uri="{BB962C8B-B14F-4D97-AF65-F5344CB8AC3E}">
        <p14:creationId xmlns:p14="http://schemas.microsoft.com/office/powerpoint/2010/main" val="120897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Format spreadsheet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3429000"/>
            <a:ext cx="3471597" cy="32281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opy and paste the data from </a:t>
            </a:r>
            <a:r>
              <a:rPr lang="en-US" sz="2000" dirty="0">
                <a:solidFill>
                  <a:schemeClr val="bg1"/>
                </a:solidFill>
              </a:rPr>
              <a:t>Isotope Data.xlsx 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into a blank Google Sheet</a:t>
            </a:r>
          </a:p>
          <a:p>
            <a:r>
              <a:rPr lang="en-US" sz="2000" dirty="0">
                <a:solidFill>
                  <a:schemeClr val="bg1"/>
                </a:solidFill>
              </a:rPr>
              <a:t>Write out and solve for the variables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CBEC2-F891-9581-9C46-BBD3FE4DDBF5}"/>
              </a:ext>
            </a:extLst>
          </p:cNvPr>
          <p:cNvSpPr txBox="1"/>
          <p:nvPr/>
        </p:nvSpPr>
        <p:spPr>
          <a:xfrm>
            <a:off x="6095999" y="5620649"/>
            <a:ext cx="465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how to set up a spreadsheet from scratch to do the calculations</a:t>
            </a:r>
          </a:p>
        </p:txBody>
      </p:sp>
      <p:pic>
        <p:nvPicPr>
          <p:cNvPr id="14" name="Calcuations edited">
            <a:hlinkClick r:id="" action="ppaction://media"/>
            <a:extLst>
              <a:ext uri="{FF2B5EF4-FFF2-40B4-BE49-F238E27FC236}">
                <a16:creationId xmlns:a16="http://schemas.microsoft.com/office/drawing/2014/main" id="{8585D33F-FDBF-FDE2-D5BC-1379EFC62DB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713" y="1146816"/>
            <a:ext cx="7543285" cy="4242748"/>
          </a:xfrm>
        </p:spPr>
      </p:pic>
    </p:spTree>
    <p:extLst>
      <p:ext uri="{BB962C8B-B14F-4D97-AF65-F5344CB8AC3E}">
        <p14:creationId xmlns:p14="http://schemas.microsoft.com/office/powerpoint/2010/main" val="31728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3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Plot the data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3429000"/>
            <a:ext cx="3471597" cy="322817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 make a plot, select the type of plot you want to make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Smooth line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Select the data you want to plot </a:t>
            </a:r>
          </a:p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Make sure to use the Modified Age column when plotting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Youngest time </a:t>
            </a:r>
            <a:r>
              <a:rPr lang="en-US" sz="1800" dirty="0">
                <a:solidFill>
                  <a:schemeClr val="bg1"/>
                </a:solidFill>
              </a:rPr>
              <a:t>should be at the top of the plot</a:t>
            </a:r>
            <a:endParaRPr lang="en-US" sz="18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13180D-9252-FBAD-1263-6537A3704558}"/>
              </a:ext>
            </a:extLst>
          </p:cNvPr>
          <p:cNvSpPr txBox="1"/>
          <p:nvPr/>
        </p:nvSpPr>
        <p:spPr>
          <a:xfrm>
            <a:off x="6096000" y="5689423"/>
            <a:ext cx="46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how to make a graph</a:t>
            </a:r>
          </a:p>
        </p:txBody>
      </p:sp>
      <p:pic>
        <p:nvPicPr>
          <p:cNvPr id="11" name="Plotting edited">
            <a:hlinkClick r:id="" action="ppaction://media"/>
            <a:extLst>
              <a:ext uri="{FF2B5EF4-FFF2-40B4-BE49-F238E27FC236}">
                <a16:creationId xmlns:a16="http://schemas.microsoft.com/office/drawing/2014/main" id="{EDF96311-2C7D-6687-7344-3E61BC89CE9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714" y="1146814"/>
            <a:ext cx="7543286" cy="4242749"/>
          </a:xfrm>
        </p:spPr>
      </p:pic>
    </p:spTree>
    <p:extLst>
      <p:ext uri="{BB962C8B-B14F-4D97-AF65-F5344CB8AC3E}">
        <p14:creationId xmlns:p14="http://schemas.microsoft.com/office/powerpoint/2010/main" val="21094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Solve for variables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564" y="3429000"/>
            <a:ext cx="3777242" cy="32281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Write out the known variables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aseline="-25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S(z)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kern="1200" dirty="0">
                <a:solidFill>
                  <a:schemeClr val="bg1"/>
                </a:solidFill>
                <a:ea typeface="+mn-ea"/>
                <a:cs typeface="+mn-cs"/>
              </a:rPr>
              <a:t>alculate unknown variables 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δ</a:t>
            </a:r>
            <a:r>
              <a:rPr lang="en-US" baseline="30000" dirty="0">
                <a:solidFill>
                  <a:schemeClr val="bg1"/>
                </a:solidFill>
                <a:cs typeface="Calibri" panose="020F0502020204030204" pitchFamily="34" charset="0"/>
              </a:rPr>
              <a:t>13</a:t>
            </a:r>
            <a:r>
              <a:rPr lang="en-US" dirty="0">
                <a:solidFill>
                  <a:schemeClr val="bg1"/>
                </a:solidFill>
                <a:cs typeface="Calibri" panose="020F0502020204030204" pitchFamily="34" charset="0"/>
              </a:rPr>
              <a:t>C</a:t>
            </a:r>
            <a:r>
              <a:rPr lang="en-US" baseline="-25000" dirty="0">
                <a:solidFill>
                  <a:schemeClr val="bg1"/>
                </a:solidFill>
                <a:cs typeface="Calibri" panose="020F0502020204030204" pitchFamily="34" charset="0"/>
              </a:rPr>
              <a:t>s</a:t>
            </a:r>
          </a:p>
          <a:p>
            <a:pPr lvl="1"/>
            <a:r>
              <a:rPr lang="en-US" sz="1400" kern="1200" dirty="0">
                <a:solidFill>
                  <a:schemeClr val="bg1"/>
                </a:solidFill>
                <a:ea typeface="+mn-ea"/>
                <a:cs typeface="Calibri" panose="020F0502020204030204" pitchFamily="34" charset="0"/>
              </a:rPr>
              <a:t>C</a:t>
            </a:r>
            <a:r>
              <a:rPr lang="en-US" sz="1400" kern="1200" baseline="-25000" dirty="0">
                <a:solidFill>
                  <a:schemeClr val="bg1"/>
                </a:solidFill>
                <a:ea typeface="+mn-ea"/>
                <a:cs typeface="Calibri" panose="020F0502020204030204" pitchFamily="34" charset="0"/>
              </a:rPr>
              <a:t>a</a:t>
            </a:r>
            <a:endParaRPr lang="en-US" sz="1400" kern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E92D7D-EDBF-753C-73CD-992031996008}"/>
              </a:ext>
            </a:extLst>
          </p:cNvPr>
          <p:cNvGrpSpPr/>
          <p:nvPr/>
        </p:nvGrpSpPr>
        <p:grpSpPr>
          <a:xfrm>
            <a:off x="4558284" y="315389"/>
            <a:ext cx="7729728" cy="3188256"/>
            <a:chOff x="4558284" y="86055"/>
            <a:chExt cx="7729728" cy="3188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Content Placeholder 3">
                  <a:extLst>
                    <a:ext uri="{FF2B5EF4-FFF2-40B4-BE49-F238E27FC236}">
                      <a16:creationId xmlns:a16="http://schemas.microsoft.com/office/drawing/2014/main" id="{311A5A3D-D3B4-51DD-99C0-A1BAC74ECFC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58284" y="1029945"/>
                  <a:ext cx="7729728" cy="1188720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6858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9144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14300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312863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484313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657350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882775" indent="-22860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r>
                        <a:rPr lang="en-US" sz="36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3600" i="0">
                              <a:latin typeface="Cambria Math" panose="02040503050406030204" pitchFamily="18" charset="0"/>
                            </a:rPr>
                            <m:t>z</m:t>
                          </m:r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b>
                              </m:sSub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 smtClean="0">
                                  <a:latin typeface="Cambria Math" panose="02040503050406030204" pitchFamily="18" charset="0"/>
                                </a:rPr>
                                <m:t>1.</m:t>
                              </m:r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0044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</m:sSub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−4.4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a14:m>
                  <a:r>
                    <a:rPr lang="en-US" sz="3600" dirty="0"/>
                    <a:t> </a:t>
                  </a:r>
                </a:p>
              </p:txBody>
            </p:sp>
          </mc:Choice>
          <mc:Fallback xmlns="">
            <p:sp>
              <p:nvSpPr>
                <p:cNvPr id="9" name="Content Placeholder 3">
                  <a:extLst>
                    <a:ext uri="{FF2B5EF4-FFF2-40B4-BE49-F238E27FC236}">
                      <a16:creationId xmlns:a16="http://schemas.microsoft.com/office/drawing/2014/main" id="{311A5A3D-D3B4-51DD-99C0-A1BAC74ECF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8284" y="1029945"/>
                  <a:ext cx="7729728" cy="11887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3A57CAD2-4EA4-B367-EF11-5461EA48FED1}"/>
                </a:ext>
              </a:extLst>
            </p:cNvPr>
            <p:cNvSpPr txBox="1">
              <a:spLocks/>
            </p:cNvSpPr>
            <p:nvPr/>
          </p:nvSpPr>
          <p:spPr>
            <a:xfrm>
              <a:off x="4882837" y="2107528"/>
              <a:ext cx="2116141" cy="8903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31286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8431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5735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82775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CO</a:t>
              </a:r>
              <a:r>
                <a:rPr lang="en-US" sz="2000" baseline="-25000" dirty="0"/>
                <a:t>2</a:t>
              </a:r>
              <a:r>
                <a:rPr lang="en-US" sz="2000" dirty="0"/>
                <a:t> concentration of the atmosphere (ppm)</a:t>
              </a:r>
            </a:p>
          </p:txBody>
        </p:sp>
        <p:sp>
          <p:nvSpPr>
            <p:cNvPr id="12" name="Content Placeholder 3">
              <a:extLst>
                <a:ext uri="{FF2B5EF4-FFF2-40B4-BE49-F238E27FC236}">
                  <a16:creationId xmlns:a16="http://schemas.microsoft.com/office/drawing/2014/main" id="{B557E90A-B99E-C7A3-89CE-894B81BFB950}"/>
                </a:ext>
              </a:extLst>
            </p:cNvPr>
            <p:cNvSpPr txBox="1">
              <a:spLocks/>
            </p:cNvSpPr>
            <p:nvPr/>
          </p:nvSpPr>
          <p:spPr>
            <a:xfrm>
              <a:off x="5802062" y="86055"/>
              <a:ext cx="1867792" cy="8903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31286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8431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5735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82775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Soil CO</a:t>
              </a:r>
              <a:r>
                <a:rPr lang="en-US" sz="2000" baseline="-25000" dirty="0"/>
                <a:t>2</a:t>
              </a:r>
              <a:r>
                <a:rPr lang="en-US" sz="2000" dirty="0"/>
                <a:t> concentration (ppm)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AC92D82-5208-DA2D-7A59-4EC540B8FB70}"/>
                </a:ext>
              </a:extLst>
            </p:cNvPr>
            <p:cNvCxnSpPr>
              <a:cxnSpLocks/>
            </p:cNvCxnSpPr>
            <p:nvPr/>
          </p:nvCxnSpPr>
          <p:spPr>
            <a:xfrm>
              <a:off x="8025537" y="894210"/>
              <a:ext cx="5972" cy="218865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Content Placeholder 3">
              <a:extLst>
                <a:ext uri="{FF2B5EF4-FFF2-40B4-BE49-F238E27FC236}">
                  <a16:creationId xmlns:a16="http://schemas.microsoft.com/office/drawing/2014/main" id="{A8819E21-FD46-8570-766C-24AD8D75DE02}"/>
                </a:ext>
              </a:extLst>
            </p:cNvPr>
            <p:cNvSpPr txBox="1">
              <a:spLocks/>
            </p:cNvSpPr>
            <p:nvPr/>
          </p:nvSpPr>
          <p:spPr>
            <a:xfrm>
              <a:off x="7345875" y="109262"/>
              <a:ext cx="1433072" cy="77010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31286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8431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5735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82775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/>
                <a:t>δ</a:t>
              </a:r>
              <a:r>
                <a:rPr lang="en-US" sz="2000" baseline="30000" dirty="0"/>
                <a:t>13</a:t>
              </a:r>
              <a:r>
                <a:rPr lang="en-US" sz="2000" dirty="0"/>
                <a:t>C</a:t>
              </a:r>
              <a:endParaRPr lang="en-US" sz="900" dirty="0"/>
            </a:p>
            <a:p>
              <a:pPr marL="0" indent="0" algn="ctr">
                <a:buNone/>
              </a:pPr>
              <a:r>
                <a:rPr lang="en-US" sz="2000" dirty="0"/>
                <a:t>(soil CO</a:t>
              </a:r>
              <a:r>
                <a:rPr lang="en-US" sz="2000" baseline="-25000" dirty="0"/>
                <a:t>2</a:t>
              </a:r>
              <a:r>
                <a:rPr lang="en-US" sz="2000" dirty="0"/>
                <a:t>)</a:t>
              </a:r>
            </a:p>
          </p:txBody>
        </p:sp>
        <p:sp>
          <p:nvSpPr>
            <p:cNvPr id="17" name="Content Placeholder 3">
              <a:extLst>
                <a:ext uri="{FF2B5EF4-FFF2-40B4-BE49-F238E27FC236}">
                  <a16:creationId xmlns:a16="http://schemas.microsoft.com/office/drawing/2014/main" id="{B1662FDA-A8D0-911D-74ED-34151C87AFE2}"/>
                </a:ext>
              </a:extLst>
            </p:cNvPr>
            <p:cNvSpPr txBox="1">
              <a:spLocks/>
            </p:cNvSpPr>
            <p:nvPr/>
          </p:nvSpPr>
          <p:spPr>
            <a:xfrm>
              <a:off x="9458569" y="104660"/>
              <a:ext cx="1398980" cy="89030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31286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8431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5735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82775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δ</a:t>
              </a:r>
              <a:r>
                <a:rPr lang="en-US" sz="2000" baseline="30000" dirty="0"/>
                <a:t>13</a:t>
              </a:r>
              <a:r>
                <a:rPr lang="en-US" sz="2000" dirty="0"/>
                <a:t>C (respired)</a:t>
              </a:r>
            </a:p>
          </p:txBody>
        </p:sp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0C5D1735-F0CD-9B01-A727-99E390082D5B}"/>
                </a:ext>
              </a:extLst>
            </p:cNvPr>
            <p:cNvSpPr txBox="1">
              <a:spLocks/>
            </p:cNvSpPr>
            <p:nvPr/>
          </p:nvSpPr>
          <p:spPr>
            <a:xfrm>
              <a:off x="8808357" y="2384011"/>
              <a:ext cx="2288520" cy="8903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1430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31286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484313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65735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82775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2000" dirty="0"/>
                <a:t>Atmosphere δ</a:t>
              </a:r>
              <a:r>
                <a:rPr lang="en-US" sz="2000" baseline="30000" dirty="0"/>
                <a:t>13</a:t>
              </a:r>
              <a:r>
                <a:rPr lang="en-US" sz="2000" dirty="0"/>
                <a:t>C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8CB79EA-5A59-EC0B-BD20-9CC1951E47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7686" y="2059072"/>
              <a:ext cx="0" cy="385288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EFE1FD4-0B90-0745-8791-3CB1BCA82057}"/>
              </a:ext>
            </a:extLst>
          </p:cNvPr>
          <p:cNvSpPr txBox="1"/>
          <p:nvPr/>
        </p:nvSpPr>
        <p:spPr>
          <a:xfrm>
            <a:off x="4882837" y="3557562"/>
            <a:ext cx="704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cs typeface="Calibri" panose="020F0502020204030204" pitchFamily="34" charset="0"/>
              </a:rPr>
              <a:t>δ</a:t>
            </a:r>
            <a:r>
              <a:rPr lang="en-US" b="1" baseline="30000" dirty="0">
                <a:cs typeface="Calibri" panose="020F0502020204030204" pitchFamily="34" charset="0"/>
              </a:rPr>
              <a:t>13</a:t>
            </a:r>
            <a:r>
              <a:rPr lang="en-US" b="1" dirty="0">
                <a:cs typeface="Calibri" panose="020F0502020204030204" pitchFamily="34" charset="0"/>
              </a:rPr>
              <a:t>C</a:t>
            </a:r>
            <a:r>
              <a:rPr lang="en-US" b="1" baseline="-25000" dirty="0">
                <a:cs typeface="Calibri" panose="020F0502020204030204" pitchFamily="34" charset="0"/>
              </a:rPr>
              <a:t>a</a:t>
            </a:r>
            <a:r>
              <a:rPr lang="en-US" dirty="0">
                <a:cs typeface="Calibri" panose="020F0502020204030204" pitchFamily="34" charset="0"/>
              </a:rPr>
              <a:t> = carbon isotopic composition of the atmosphere = </a:t>
            </a:r>
            <a:r>
              <a:rPr lang="en-US" b="1" dirty="0">
                <a:cs typeface="Calibri" panose="020F0502020204030204" pitchFamily="34" charset="0"/>
              </a:rPr>
              <a:t>-6.3</a:t>
            </a:r>
            <a:r>
              <a:rPr lang="en-US" b="1" dirty="0"/>
              <a:t>‰</a:t>
            </a:r>
          </a:p>
          <a:p>
            <a:endParaRPr lang="en-US" dirty="0"/>
          </a:p>
          <a:p>
            <a:r>
              <a:rPr lang="en-US" b="1" dirty="0">
                <a:cs typeface="Calibri" panose="020F0502020204030204" pitchFamily="34" charset="0"/>
              </a:rPr>
              <a:t>δ</a:t>
            </a:r>
            <a:r>
              <a:rPr lang="en-US" b="1" baseline="30000" dirty="0">
                <a:cs typeface="Calibri" panose="020F0502020204030204" pitchFamily="34" charset="0"/>
              </a:rPr>
              <a:t>13</a:t>
            </a:r>
            <a:r>
              <a:rPr lang="en-US" b="1" dirty="0">
                <a:cs typeface="Calibri" panose="020F0502020204030204" pitchFamily="34" charset="0"/>
              </a:rPr>
              <a:t>C</a:t>
            </a:r>
            <a:r>
              <a:rPr lang="en-US" b="1" baseline="-25000" dirty="0">
                <a:cs typeface="Calibri" panose="020F0502020204030204" pitchFamily="34" charset="0"/>
              </a:rPr>
              <a:t>s</a:t>
            </a:r>
            <a:r>
              <a:rPr lang="en-US" dirty="0">
                <a:cs typeface="Calibri" panose="020F0502020204030204" pitchFamily="34" charset="0"/>
              </a:rPr>
              <a:t> = carbon isotopic composition of soil 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= </a:t>
            </a:r>
            <a:r>
              <a:rPr lang="en-US" b="1" dirty="0">
                <a:cs typeface="Calibri" panose="020F0502020204030204" pitchFamily="34" charset="0"/>
              </a:rPr>
              <a:t>calculate</a:t>
            </a:r>
          </a:p>
          <a:p>
            <a:endParaRPr lang="en-US" dirty="0">
              <a:cs typeface="Calibri" panose="020F0502020204030204" pitchFamily="34" charset="0"/>
            </a:endParaRPr>
          </a:p>
          <a:p>
            <a:r>
              <a:rPr lang="en-US" b="1" dirty="0">
                <a:cs typeface="Calibri" panose="020F0502020204030204" pitchFamily="34" charset="0"/>
              </a:rPr>
              <a:t>δ</a:t>
            </a:r>
            <a:r>
              <a:rPr lang="en-US" b="1" baseline="30000" dirty="0">
                <a:cs typeface="Calibri" panose="020F0502020204030204" pitchFamily="34" charset="0"/>
              </a:rPr>
              <a:t>13</a:t>
            </a:r>
            <a:r>
              <a:rPr lang="en-US" b="1" dirty="0">
                <a:cs typeface="Calibri" panose="020F0502020204030204" pitchFamily="34" charset="0"/>
              </a:rPr>
              <a:t>C</a:t>
            </a:r>
            <a:r>
              <a:rPr lang="en-US" b="1" baseline="-25000" dirty="0">
                <a:cs typeface="Calibri" panose="020F0502020204030204" pitchFamily="34" charset="0"/>
              </a:rPr>
              <a:t>r</a:t>
            </a:r>
            <a:r>
              <a:rPr lang="en-US" dirty="0">
                <a:cs typeface="Calibri" panose="020F0502020204030204" pitchFamily="34" charset="0"/>
              </a:rPr>
              <a:t> = carbon isotopic composition of soil respired 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= </a:t>
            </a:r>
            <a:r>
              <a:rPr lang="en-US" b="1" dirty="0">
                <a:cs typeface="Calibri" panose="020F0502020204030204" pitchFamily="34" charset="0"/>
              </a:rPr>
              <a:t>δ</a:t>
            </a:r>
            <a:r>
              <a:rPr lang="en-US" b="1" baseline="30000" dirty="0">
                <a:cs typeface="Calibri" panose="020F0502020204030204" pitchFamily="34" charset="0"/>
              </a:rPr>
              <a:t>13</a:t>
            </a:r>
            <a:r>
              <a:rPr lang="en-US" b="1" dirty="0">
                <a:cs typeface="Calibri" panose="020F0502020204030204" pitchFamily="34" charset="0"/>
              </a:rPr>
              <a:t>C</a:t>
            </a:r>
            <a:r>
              <a:rPr lang="en-US" b="1" baseline="-25000" dirty="0">
                <a:cs typeface="Calibri" panose="020F0502020204030204" pitchFamily="34" charset="0"/>
              </a:rPr>
              <a:t>OM</a:t>
            </a:r>
            <a:r>
              <a:rPr lang="en-US" dirty="0"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Provided in spreadsheet (Isotope Data.xlsx)</a:t>
            </a:r>
          </a:p>
          <a:p>
            <a:endParaRPr lang="en-US" dirty="0">
              <a:cs typeface="Calibri" panose="020F0502020204030204" pitchFamily="34" charset="0"/>
            </a:endParaRPr>
          </a:p>
          <a:p>
            <a:r>
              <a:rPr lang="en-US" b="1" dirty="0">
                <a:cs typeface="Calibri" panose="020F0502020204030204" pitchFamily="34" charset="0"/>
              </a:rPr>
              <a:t>S(z)</a:t>
            </a:r>
            <a:r>
              <a:rPr lang="en-US" dirty="0">
                <a:cs typeface="Calibri" panose="020F0502020204030204" pitchFamily="34" charset="0"/>
              </a:rPr>
              <a:t> = soil CO</a:t>
            </a:r>
            <a:r>
              <a:rPr lang="en-US" baseline="-25000" dirty="0">
                <a:cs typeface="Calibri" panose="020F0502020204030204" pitchFamily="34" charset="0"/>
              </a:rPr>
              <a:t>2 </a:t>
            </a:r>
            <a:r>
              <a:rPr lang="en-US" dirty="0">
                <a:cs typeface="Calibri" panose="020F0502020204030204" pitchFamily="34" charset="0"/>
              </a:rPr>
              <a:t>concentration = </a:t>
            </a:r>
            <a:r>
              <a:rPr lang="en-US" b="1" dirty="0">
                <a:cs typeface="Calibri" panose="020F0502020204030204" pitchFamily="34" charset="0"/>
              </a:rPr>
              <a:t>3000 ppm</a:t>
            </a:r>
          </a:p>
          <a:p>
            <a:endParaRPr lang="en-US" dirty="0">
              <a:cs typeface="Calibri" panose="020F0502020204030204" pitchFamily="34" charset="0"/>
            </a:endParaRPr>
          </a:p>
          <a:p>
            <a:r>
              <a:rPr lang="en-US" b="1" dirty="0">
                <a:cs typeface="Calibri" panose="020F0502020204030204" pitchFamily="34" charset="0"/>
              </a:rPr>
              <a:t>C</a:t>
            </a:r>
            <a:r>
              <a:rPr lang="en-US" b="1" baseline="-25000" dirty="0">
                <a:cs typeface="Calibri" panose="020F0502020204030204" pitchFamily="34" charset="0"/>
              </a:rPr>
              <a:t>a</a:t>
            </a:r>
            <a:r>
              <a:rPr lang="en-US" dirty="0">
                <a:cs typeface="Calibri" panose="020F0502020204030204" pitchFamily="34" charset="0"/>
              </a:rPr>
              <a:t> = CO</a:t>
            </a:r>
            <a:r>
              <a:rPr lang="en-US" baseline="-25000" dirty="0">
                <a:cs typeface="Calibri" panose="020F0502020204030204" pitchFamily="34" charset="0"/>
              </a:rPr>
              <a:t>2</a:t>
            </a:r>
            <a:r>
              <a:rPr lang="en-US" dirty="0">
                <a:cs typeface="Calibri" panose="020F0502020204030204" pitchFamily="34" charset="0"/>
              </a:rPr>
              <a:t> concentration of the atmosphere = </a:t>
            </a:r>
            <a:r>
              <a:rPr lang="en-US" u="sng" dirty="0">
                <a:cs typeface="Calibri" panose="020F0502020204030204" pitchFamily="34" charset="0"/>
              </a:rPr>
              <a:t>what we want to know</a:t>
            </a:r>
            <a:endParaRPr lang="en-US" u="sng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094229-BF8B-18B6-A311-436CFEF3B49E}"/>
              </a:ext>
            </a:extLst>
          </p:cNvPr>
          <p:cNvCxnSpPr>
            <a:cxnSpLocks/>
          </p:cNvCxnSpPr>
          <p:nvPr/>
        </p:nvCxnSpPr>
        <p:spPr>
          <a:xfrm>
            <a:off x="6710073" y="1179027"/>
            <a:ext cx="13097" cy="34205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0A8CC8-BF79-84EF-EF1E-7FAE6F39C6E8}"/>
              </a:ext>
            </a:extLst>
          </p:cNvPr>
          <p:cNvCxnSpPr>
            <a:cxnSpLocks/>
          </p:cNvCxnSpPr>
          <p:nvPr/>
        </p:nvCxnSpPr>
        <p:spPr>
          <a:xfrm>
            <a:off x="10169358" y="1108704"/>
            <a:ext cx="5972" cy="218865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4F36D65-C41A-062D-46E0-BE7AD063C0C6}"/>
              </a:ext>
            </a:extLst>
          </p:cNvPr>
          <p:cNvCxnSpPr>
            <a:cxnSpLocks/>
          </p:cNvCxnSpPr>
          <p:nvPr/>
        </p:nvCxnSpPr>
        <p:spPr>
          <a:xfrm flipV="1">
            <a:off x="5666631" y="2158969"/>
            <a:ext cx="0" cy="17100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935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78C124-F495-68E4-24E5-F7517E15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93167"/>
            <a:ext cx="7729728" cy="1188720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Solve for </a:t>
            </a:r>
            <a:r>
              <a:rPr lang="en-US" sz="2800" cap="none" dirty="0">
                <a:solidFill>
                  <a:schemeClr val="tx1"/>
                </a:solidFill>
                <a:cs typeface="Calibri" panose="020F0502020204030204" pitchFamily="34" charset="0"/>
              </a:rPr>
              <a:t>δ</a:t>
            </a:r>
            <a:r>
              <a:rPr lang="en-US" sz="2800" baseline="30000" dirty="0">
                <a:solidFill>
                  <a:schemeClr val="tx1"/>
                </a:solidFill>
                <a:cs typeface="Calibri" panose="020F0502020204030204" pitchFamily="34" charset="0"/>
              </a:rPr>
              <a:t>13</a:t>
            </a:r>
            <a:r>
              <a:rPr lang="en-US" sz="2800" dirty="0">
                <a:solidFill>
                  <a:schemeClr val="tx1"/>
                </a:solidFill>
                <a:cs typeface="Calibri" panose="020F0502020204030204" pitchFamily="34" charset="0"/>
              </a:rPr>
              <a:t>C</a:t>
            </a:r>
            <a:r>
              <a:rPr lang="en-US" sz="2800" baseline="-25000" dirty="0">
                <a:solidFill>
                  <a:schemeClr val="tx1"/>
                </a:solidFill>
                <a:cs typeface="Calibri" panose="020F0502020204030204" pitchFamily="34" charset="0"/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58D642-452F-A93E-D8D1-742AEBAB1B37}"/>
                  </a:ext>
                </a:extLst>
              </p:cNvPr>
              <p:cNvSpPr txBox="1"/>
              <p:nvPr/>
            </p:nvSpPr>
            <p:spPr>
              <a:xfrm>
                <a:off x="2805740" y="2405580"/>
                <a:ext cx="6580519" cy="1585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sup>
                      </m:sSup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CaCO</m:t>
                                      </m:r>
                                    </m:e>
                                    <m:sub>
                                      <m:r>
                                        <a:rPr lang="en-US" sz="3200" b="0" i="0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+1000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ε</m:t>
                                  </m:r>
                                </m:num>
                                <m:den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1000</m:t>
                                  </m:r>
                                </m:den>
                              </m:f>
                              <m: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d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−1000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58D642-452F-A93E-D8D1-742AEBAB1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740" y="2405580"/>
                <a:ext cx="6580519" cy="1585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CBCC5F1-1D96-EB42-3695-53F527BADA0D}"/>
              </a:ext>
            </a:extLst>
          </p:cNvPr>
          <p:cNvSpPr txBox="1"/>
          <p:nvPr/>
        </p:nvSpPr>
        <p:spPr>
          <a:xfrm>
            <a:off x="2574129" y="5359265"/>
            <a:ext cx="7043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Calibri" panose="020F0502020204030204" pitchFamily="34" charset="0"/>
              </a:rPr>
              <a:t>δ</a:t>
            </a:r>
            <a:r>
              <a:rPr lang="en-US" sz="2000" baseline="30000" dirty="0">
                <a:cs typeface="Calibri" panose="020F0502020204030204" pitchFamily="34" charset="0"/>
              </a:rPr>
              <a:t>13</a:t>
            </a:r>
            <a:r>
              <a:rPr lang="en-US" sz="2000" dirty="0">
                <a:cs typeface="Calibri" panose="020F0502020204030204" pitchFamily="34" charset="0"/>
              </a:rPr>
              <a:t>C</a:t>
            </a:r>
            <a:r>
              <a:rPr lang="en-US" sz="2000" baseline="-25000" dirty="0">
                <a:cs typeface="Calibri" panose="020F0502020204030204" pitchFamily="34" charset="0"/>
              </a:rPr>
              <a:t>CaCO3</a:t>
            </a:r>
            <a:r>
              <a:rPr lang="en-US" sz="2000" dirty="0">
                <a:cs typeface="Calibri" panose="020F0502020204030204" pitchFamily="34" charset="0"/>
              </a:rPr>
              <a:t> = </a:t>
            </a:r>
            <a:r>
              <a:rPr lang="en-US" sz="2400" dirty="0">
                <a:cs typeface="Calibri" panose="020F0502020204030204" pitchFamily="34" charset="0"/>
              </a:rPr>
              <a:t>Provided in spreadsheet (Isotope Data.xlsx)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3AF424-E122-7ED1-1FDD-B6EC98D56CD0}"/>
                  </a:ext>
                </a:extLst>
              </p:cNvPr>
              <p:cNvSpPr txBox="1"/>
              <p:nvPr/>
            </p:nvSpPr>
            <p:spPr>
              <a:xfrm>
                <a:off x="3803929" y="4795632"/>
                <a:ext cx="45841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=11.98−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0.12∗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Temperature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3AF424-E122-7ED1-1FDD-B6EC98D56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3929" y="4795632"/>
                <a:ext cx="4584140" cy="369332"/>
              </a:xfrm>
              <a:prstGeom prst="rect">
                <a:avLst/>
              </a:prstGeom>
              <a:blipFill>
                <a:blip r:embed="rId3"/>
                <a:stretch>
                  <a:fillRect l="-266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048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6906C1-32C8-263D-272B-A43C298A62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43972" y="3195749"/>
            <a:ext cx="4836244" cy="35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How do the proxies work?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3429000"/>
            <a:ext cx="3471597" cy="322817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δ</a:t>
            </a:r>
            <a:r>
              <a:rPr lang="en-US" sz="2000" baseline="30000" dirty="0">
                <a:solidFill>
                  <a:schemeClr val="bg1"/>
                </a:solidFill>
              </a:rPr>
              <a:t>13</a:t>
            </a:r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baseline="-25000" dirty="0">
                <a:solidFill>
                  <a:schemeClr val="bg1"/>
                </a:solidFill>
              </a:rPr>
              <a:t>s </a:t>
            </a:r>
            <a:r>
              <a:rPr lang="en-US" sz="2000" dirty="0">
                <a:solidFill>
                  <a:schemeClr val="bg1"/>
                </a:solidFill>
              </a:rPr>
              <a:t> = Terrestrial carbonates develop in soils and should be in isotopic equilibrium with soil CO</a:t>
            </a:r>
            <a:r>
              <a:rPr lang="en-US" sz="2000" baseline="-25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(soil 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  <a:endParaRPr lang="en-US" sz="2000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δ</a:t>
            </a:r>
            <a:r>
              <a:rPr lang="en-US" sz="2000" baseline="30000" dirty="0">
                <a:solidFill>
                  <a:schemeClr val="bg1"/>
                </a:solidFill>
              </a:rPr>
              <a:t>13</a:t>
            </a:r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baseline="-25000" dirty="0">
                <a:solidFill>
                  <a:schemeClr val="bg1"/>
                </a:solidFill>
              </a:rPr>
              <a:t>r </a:t>
            </a:r>
            <a:r>
              <a:rPr lang="en-US" sz="2000" dirty="0">
                <a:solidFill>
                  <a:schemeClr val="bg1"/>
                </a:solidFill>
              </a:rPr>
              <a:t> = Rocks in the soil should be in isotopic equilibrium with soil organic CO</a:t>
            </a:r>
            <a:r>
              <a:rPr lang="en-US" sz="2000" baseline="-25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(respired 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δ</a:t>
            </a:r>
            <a:r>
              <a:rPr lang="en-US" sz="2000" baseline="30000" dirty="0">
                <a:solidFill>
                  <a:schemeClr val="bg1"/>
                </a:solidFill>
              </a:rPr>
              <a:t>13</a:t>
            </a:r>
            <a:r>
              <a:rPr lang="en-US" sz="2000" dirty="0">
                <a:solidFill>
                  <a:schemeClr val="bg1"/>
                </a:solidFill>
              </a:rPr>
              <a:t>C</a:t>
            </a:r>
            <a:r>
              <a:rPr lang="en-US" sz="2000" baseline="-25000" dirty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 = Atmospheric CO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can be estimated or calculated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S(z) = Soil concentration value corresponds to a specific type of soil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3E28BF-802E-9E3F-FF70-19FBF60C7AA6}"/>
              </a:ext>
            </a:extLst>
          </p:cNvPr>
          <p:cNvSpPr txBox="1"/>
          <p:nvPr/>
        </p:nvSpPr>
        <p:spPr>
          <a:xfrm>
            <a:off x="4750041" y="5292294"/>
            <a:ext cx="716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δ</a:t>
            </a:r>
            <a:r>
              <a:rPr lang="en-US" sz="1800" baseline="30000" dirty="0"/>
              <a:t>13</a:t>
            </a:r>
            <a:r>
              <a:rPr lang="en-US" sz="1800" dirty="0"/>
              <a:t>C</a:t>
            </a:r>
            <a:r>
              <a:rPr lang="en-US" baseline="-25000" dirty="0"/>
              <a:t>r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5C4C98-E3FE-EAD2-02C4-5EDD0098E99F}"/>
              </a:ext>
            </a:extLst>
          </p:cNvPr>
          <p:cNvSpPr txBox="1"/>
          <p:nvPr/>
        </p:nvSpPr>
        <p:spPr>
          <a:xfrm>
            <a:off x="6005640" y="5290570"/>
            <a:ext cx="716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δ</a:t>
            </a:r>
            <a:r>
              <a:rPr lang="en-US" sz="1800" baseline="30000" dirty="0"/>
              <a:t>13</a:t>
            </a:r>
            <a:r>
              <a:rPr lang="en-US" sz="1800" dirty="0"/>
              <a:t>C</a:t>
            </a:r>
            <a:r>
              <a:rPr lang="en-US" sz="1800" baseline="-25000" dirty="0"/>
              <a:t>s</a:t>
            </a:r>
            <a:endParaRPr lang="en-US" dirty="0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5902561-7089-E440-2B9A-AE2129E12E06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6722057" y="5475236"/>
            <a:ext cx="363362" cy="1161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Right Brace 49">
            <a:extLst>
              <a:ext uri="{FF2B5EF4-FFF2-40B4-BE49-F238E27FC236}">
                <a16:creationId xmlns:a16="http://schemas.microsoft.com/office/drawing/2014/main" id="{F8110A84-C4C1-78C3-A7A4-4A1A7E164B02}"/>
              </a:ext>
            </a:extLst>
          </p:cNvPr>
          <p:cNvSpPr/>
          <p:nvPr/>
        </p:nvSpPr>
        <p:spPr>
          <a:xfrm rot="10800000">
            <a:off x="5434589" y="4347338"/>
            <a:ext cx="1243224" cy="2344281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loud 54">
            <a:extLst>
              <a:ext uri="{FF2B5EF4-FFF2-40B4-BE49-F238E27FC236}">
                <a16:creationId xmlns:a16="http://schemas.microsoft.com/office/drawing/2014/main" id="{955DC876-7C6A-7D39-CD10-BF944A443C88}"/>
              </a:ext>
            </a:extLst>
          </p:cNvPr>
          <p:cNvSpPr/>
          <p:nvPr/>
        </p:nvSpPr>
        <p:spPr>
          <a:xfrm>
            <a:off x="5939720" y="2390422"/>
            <a:ext cx="1920077" cy="1093491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/>
              <a:t>δ</a:t>
            </a:r>
            <a:r>
              <a:rPr lang="en-US" sz="1800" baseline="30000" dirty="0"/>
              <a:t>13</a:t>
            </a:r>
            <a:r>
              <a:rPr lang="en-US" sz="1800" dirty="0"/>
              <a:t>C</a:t>
            </a:r>
            <a:r>
              <a:rPr lang="en-US" sz="1800" baseline="-25000" dirty="0"/>
              <a:t>a</a:t>
            </a:r>
            <a:endParaRPr lang="en-US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55A06647-EF9C-C4B1-E9B9-CFE3CBF6B9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40024" y="1072155"/>
                <a:ext cx="7729728" cy="11887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1286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8431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5735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82775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  <m:r>
                      <a:rPr lang="en-US" sz="32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US" sz="32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sz="320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sub>
                            </m:sSub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−1.0044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−4.4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en-US" sz="32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13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2" name="Content Placeholder 3">
                <a:extLst>
                  <a:ext uri="{FF2B5EF4-FFF2-40B4-BE49-F238E27FC236}">
                    <a16:creationId xmlns:a16="http://schemas.microsoft.com/office/drawing/2014/main" id="{55A06647-EF9C-C4B1-E9B9-CFE3CBF6B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0024" y="1072155"/>
                <a:ext cx="7729728" cy="11887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7901A2B-623F-6A25-F77F-6AACFBCE11A6}"/>
              </a:ext>
            </a:extLst>
          </p:cNvPr>
          <p:cNvSpPr txBox="1">
            <a:spLocks/>
          </p:cNvSpPr>
          <p:nvPr/>
        </p:nvSpPr>
        <p:spPr>
          <a:xfrm>
            <a:off x="4324156" y="1296911"/>
            <a:ext cx="2116141" cy="51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i="1" dirty="0"/>
              <a:t>p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(ppm)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1E6C5A-BA6C-B801-A3E3-4A9B48987981}"/>
              </a:ext>
            </a:extLst>
          </p:cNvPr>
          <p:cNvCxnSpPr>
            <a:cxnSpLocks/>
          </p:cNvCxnSpPr>
          <p:nvPr/>
        </p:nvCxnSpPr>
        <p:spPr>
          <a:xfrm>
            <a:off x="6020389" y="1538534"/>
            <a:ext cx="395207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DEA5C18-0919-A9C6-9011-95DD8BC1D224}"/>
              </a:ext>
            </a:extLst>
          </p:cNvPr>
          <p:cNvSpPr txBox="1">
            <a:spLocks/>
          </p:cNvSpPr>
          <p:nvPr/>
        </p:nvSpPr>
        <p:spPr>
          <a:xfrm>
            <a:off x="6113756" y="415282"/>
            <a:ext cx="2340864" cy="4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3000 ppm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6EA79D-8983-EF70-6EF7-4B8DEA0494D4}"/>
              </a:ext>
            </a:extLst>
          </p:cNvPr>
          <p:cNvCxnSpPr>
            <a:cxnSpLocks/>
          </p:cNvCxnSpPr>
          <p:nvPr/>
        </p:nvCxnSpPr>
        <p:spPr>
          <a:xfrm>
            <a:off x="7507229" y="836556"/>
            <a:ext cx="14169" cy="519272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2EC56B9-2876-0620-AB31-932C23BD1014}"/>
              </a:ext>
            </a:extLst>
          </p:cNvPr>
          <p:cNvSpPr txBox="1">
            <a:spLocks/>
          </p:cNvSpPr>
          <p:nvPr/>
        </p:nvSpPr>
        <p:spPr>
          <a:xfrm>
            <a:off x="7942012" y="117605"/>
            <a:ext cx="1398980" cy="89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Estimated from CaCO</a:t>
            </a:r>
            <a:r>
              <a:rPr lang="en-US" baseline="-25000"/>
              <a:t>3</a:t>
            </a:r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567CA6-53BA-2E70-C347-B868F511F305}"/>
              </a:ext>
            </a:extLst>
          </p:cNvPr>
          <p:cNvCxnSpPr>
            <a:cxnSpLocks/>
          </p:cNvCxnSpPr>
          <p:nvPr/>
        </p:nvCxnSpPr>
        <p:spPr>
          <a:xfrm>
            <a:off x="8645905" y="748068"/>
            <a:ext cx="0" cy="3240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F241772-9948-5A3C-2C5D-2139D6FDF15A}"/>
              </a:ext>
            </a:extLst>
          </p:cNvPr>
          <p:cNvSpPr txBox="1">
            <a:spLocks/>
          </p:cNvSpPr>
          <p:nvPr/>
        </p:nvSpPr>
        <p:spPr>
          <a:xfrm>
            <a:off x="9841509" y="376086"/>
            <a:ext cx="1695673" cy="370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δ</a:t>
            </a:r>
            <a:r>
              <a:rPr lang="en-US" baseline="30000" dirty="0"/>
              <a:t>13</a:t>
            </a:r>
            <a:r>
              <a:rPr lang="en-US" dirty="0"/>
              <a:t>C Organic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8C7AFE-883A-BD9E-4E65-D49E2C64EE8C}"/>
              </a:ext>
            </a:extLst>
          </p:cNvPr>
          <p:cNvCxnSpPr>
            <a:cxnSpLocks/>
          </p:cNvCxnSpPr>
          <p:nvPr/>
        </p:nvCxnSpPr>
        <p:spPr>
          <a:xfrm>
            <a:off x="10667964" y="730639"/>
            <a:ext cx="14169" cy="37006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CDBA5F3-23CC-5ABB-9692-8D43DEC82888}"/>
              </a:ext>
            </a:extLst>
          </p:cNvPr>
          <p:cNvSpPr txBox="1">
            <a:spLocks/>
          </p:cNvSpPr>
          <p:nvPr/>
        </p:nvSpPr>
        <p:spPr>
          <a:xfrm>
            <a:off x="8256899" y="2283162"/>
            <a:ext cx="2288520" cy="89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-6.3</a:t>
            </a:r>
            <a:r>
              <a:rPr lang="en-US" sz="1600" dirty="0"/>
              <a:t>‰</a:t>
            </a:r>
            <a:r>
              <a:rPr lang="en-US" dirty="0"/>
              <a:t>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E502BE-A059-97B9-AEFE-62FA67825C0E}"/>
              </a:ext>
            </a:extLst>
          </p:cNvPr>
          <p:cNvCxnSpPr>
            <a:cxnSpLocks/>
          </p:cNvCxnSpPr>
          <p:nvPr/>
        </p:nvCxnSpPr>
        <p:spPr>
          <a:xfrm flipV="1">
            <a:off x="9354665" y="1944368"/>
            <a:ext cx="0" cy="38528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F9AE6E-AEEC-2444-D309-BCFE6E7040A6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6722057" y="5365958"/>
            <a:ext cx="1444043" cy="109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F0E2574-5BA2-1A35-5A70-FA25499BC156}"/>
              </a:ext>
            </a:extLst>
          </p:cNvPr>
          <p:cNvCxnSpPr>
            <a:cxnSpLocks/>
          </p:cNvCxnSpPr>
          <p:nvPr/>
        </p:nvCxnSpPr>
        <p:spPr>
          <a:xfrm>
            <a:off x="6763099" y="5475475"/>
            <a:ext cx="1569160" cy="1090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615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31537-44C5-5D67-63EC-A82BAFE4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Acquire data (excel)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7ECE9-C6F9-1935-1C6F-8BE8E8432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9777" y="4017818"/>
            <a:ext cx="3415288" cy="157462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Have your students download the dataset from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GatherTown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data can be downloaded as an .xlsx (Excel file) and/or </a:t>
            </a:r>
            <a:r>
              <a:rPr lang="en-US" sz="2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copy+pasted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into a blank Google Sheets document</a:t>
            </a:r>
          </a:p>
        </p:txBody>
      </p:sp>
      <p:pic>
        <p:nvPicPr>
          <p:cNvPr id="5" name="Accessing data">
            <a:hlinkClick r:id="" action="ppaction://media"/>
            <a:extLst>
              <a:ext uri="{FF2B5EF4-FFF2-40B4-BE49-F238E27FC236}">
                <a16:creationId xmlns:a16="http://schemas.microsoft.com/office/drawing/2014/main" id="{98DB02D8-DEA7-36A2-AFE5-D7E033A65DE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5395" y="1219200"/>
            <a:ext cx="7553294" cy="4248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58113-4ABD-7880-8172-CE4898B6AA57}"/>
              </a:ext>
            </a:extLst>
          </p:cNvPr>
          <p:cNvSpPr txBox="1"/>
          <p:nvPr/>
        </p:nvSpPr>
        <p:spPr>
          <a:xfrm>
            <a:off x="6096000" y="5592438"/>
            <a:ext cx="465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location of dataset to download</a:t>
            </a:r>
          </a:p>
        </p:txBody>
      </p:sp>
    </p:spTree>
    <p:extLst>
      <p:ext uri="{BB962C8B-B14F-4D97-AF65-F5344CB8AC3E}">
        <p14:creationId xmlns:p14="http://schemas.microsoft.com/office/powerpoint/2010/main" val="27431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2DDF07-B5F0-DD45-BD81-2C11062D6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2266972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Integrate data (Excel)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8169F-C3A9-C5F9-AFE5-92CBB6849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3429001"/>
            <a:ext cx="3471597" cy="21634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 those </a:t>
            </a:r>
            <a:r>
              <a:rPr lang="en-US" sz="2000" u="sng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using the calculation sheet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copy and paste the data from </a:t>
            </a:r>
            <a:r>
              <a:rPr lang="en-US" sz="2000" dirty="0">
                <a:solidFill>
                  <a:schemeClr val="bg1"/>
                </a:solidFill>
              </a:rPr>
              <a:t>Isotope Data.xlsx </a:t>
            </a: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into Calculation Sheet.xlsx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values will auto calculate</a:t>
            </a:r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Adding data to template">
            <a:hlinkClick r:id="" action="ppaction://media"/>
            <a:extLst>
              <a:ext uri="{FF2B5EF4-FFF2-40B4-BE49-F238E27FC236}">
                <a16:creationId xmlns:a16="http://schemas.microsoft.com/office/drawing/2014/main" id="{02A62DF1-0011-2F14-4ECC-75C4218BE26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867" r="9241"/>
          <a:stretch/>
        </p:blipFill>
        <p:spPr>
          <a:xfrm>
            <a:off x="4638930" y="738407"/>
            <a:ext cx="7553069" cy="5252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D28CDC-6AB5-D2F4-D4EF-3018E3AEC3BB}"/>
              </a:ext>
            </a:extLst>
          </p:cNvPr>
          <p:cNvSpPr txBox="1"/>
          <p:nvPr/>
        </p:nvSpPr>
        <p:spPr>
          <a:xfrm>
            <a:off x="6088316" y="6054969"/>
            <a:ext cx="465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showing how answers propagate when data is placed in the correct column</a:t>
            </a:r>
          </a:p>
        </p:txBody>
      </p:sp>
    </p:spTree>
    <p:extLst>
      <p:ext uri="{BB962C8B-B14F-4D97-AF65-F5344CB8AC3E}">
        <p14:creationId xmlns:p14="http://schemas.microsoft.com/office/powerpoint/2010/main" val="314339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01eeee9-d36f-43d7-800f-cb8c006bc106"/>
  <p:tag name="TEMPPRESENTATIONFILE" val="C:\Users\Dell\AppData\Local\Temp\tmp2973.tmp"/>
  <p:tag name="TEMPMEDIAFILENAME" val="C:\Users\Dell\AppData\Local\Temp\tmp2A4F_Data aquisition edited"/>
  <p:tag name="MEDIAFADEDURATION" val="0.2"/>
  <p:tag name="MEDIATRANSPARENCY" val="0.3"/>
  <p:tag name="MEDIACAPTIONSPROMPT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41137056-8378-454b-9118-f7be73f1fb7f"/>
  <p:tag name="TEMPPRESENTATIONFILE" val="C:\Users\Dell\AppData\Local\Temp\tmp6CEB.tmp"/>
  <p:tag name="TEMPMEDIAFILENAME" val="C:\Users\Dell\AppData\Local\Temp\tmp6E05_Calcuations edited"/>
  <p:tag name="MEDIAFADEDURATION" val="0.2"/>
  <p:tag name="MEDIATRANSPARENCY" val="0.3"/>
  <p:tag name="MEDIACAPTIONSPROMPTED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88a9da4d-24d3-4a06-ad22-20b9a06ded5a"/>
  <p:tag name="TEMPPRESENTATIONFILE" val="C:\Users\Dell\AppData\Local\Temp\tmpA917.tmp"/>
  <p:tag name="TEMPMEDIAFILENAME" val="C:\Users\Dell\AppData\Local\Temp\tmpAA41_Plotting edited"/>
  <p:tag name="MEDIAFADEDURATION" val="0.2"/>
  <p:tag name="MEDIATRANSPARENCY" val="0.3"/>
  <p:tag name="MEDIACAPTIONSPROMPT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Dell\AppData\Local\Temp\tmpD46A.tmp"/>
  <p:tag name="TEMPMEDIAFILENAME" val="C:\Users\Dell\AppData\Local\Temp\tmpD5E2_Accessing data"/>
  <p:tag name="MEDIACAPTIONSPROMPTED" val="False"/>
  <p:tag name="CAPTIONID" val="c38ed23d-2364-48bd-acb9-a1e115bcb2f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Dell\AppData\Local\Temp\tmp6D2E.tmp"/>
  <p:tag name="TEMPMEDIAFILENAME" val="C:\Users\Dell\AppData\Local\Temp\tmp6DEB_Adding data to template"/>
  <p:tag name="MEDIACAPTIONSPROMPTED" val="False"/>
  <p:tag name="CAPTIONID" val="aec0db6f-576e-4385-9166-6c6a74ad3ca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Dell\AppData\Local\Temp\tmp465E.tmp"/>
  <p:tag name="TEMPMEDIAFILENAME" val="C:\Users\Dell\AppData\Local\Temp\tmp4824_Solving for pCO2"/>
  <p:tag name="MEDIACAPTIONSPROMPTED" val="False"/>
  <p:tag name="CAPTIONID" val="06791f54-b83a-43df-babb-f230fcc201a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PRESENTATIONFILE" val="C:\Users\Dell\AppData\Local\Temp\tmp2A11.tmp"/>
  <p:tag name="TEMPMEDIAFILENAME" val="C:\Users\Dell\AppData\Local\Temp\tmp2B79_making a plot"/>
  <p:tag name="MEDIACAPTIONSPROMPTED" val="False"/>
  <p:tag name="CAPTIONID" val="fcce4b9b-468f-4455-b098-8580841d32fe"/>
</p:tagLst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http://www.w3.org/XML/1998/namespace"/>
    <ds:schemaRef ds:uri="http://purl.org/dc/elements/1.1/"/>
    <ds:schemaRef ds:uri="71af3243-3dd4-4a8d-8c0d-dd76da1f02a5"/>
    <ds:schemaRef ds:uri="http://schemas.microsoft.com/office/2006/metadata/properties"/>
    <ds:schemaRef ds:uri="http://purl.org/dc/dcmitype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 design</Template>
  <TotalTime>429</TotalTime>
  <Words>579</Words>
  <Application>Microsoft Office PowerPoint</Application>
  <PresentationFormat>Widescreen</PresentationFormat>
  <Paragraphs>80</Paragraphs>
  <Slides>11</Slides>
  <Notes>0</Notes>
  <HiddenSlides>4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Cambria Math</vt:lpstr>
      <vt:lpstr>Calibri</vt:lpstr>
      <vt:lpstr>Gill Sans MT</vt:lpstr>
      <vt:lpstr>Parcel</vt:lpstr>
      <vt:lpstr>Assignment calculations</vt:lpstr>
      <vt:lpstr>Acquire data</vt:lpstr>
      <vt:lpstr>Format spreadsheet</vt:lpstr>
      <vt:lpstr>Plot the data</vt:lpstr>
      <vt:lpstr>Solve for variables</vt:lpstr>
      <vt:lpstr>Solve for δ13Cs</vt:lpstr>
      <vt:lpstr>How do the proxies work?</vt:lpstr>
      <vt:lpstr>Acquire data (excel)</vt:lpstr>
      <vt:lpstr>Integrate data (Excel)</vt:lpstr>
      <vt:lpstr>Format spreadsheet (Excel)</vt:lpstr>
      <vt:lpstr>Plot the data (Excel)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do the assignment</dc:title>
  <dc:creator>Danielle Oberg</dc:creator>
  <cp:lastModifiedBy>Danielle Oberg</cp:lastModifiedBy>
  <cp:revision>1</cp:revision>
  <dcterms:created xsi:type="dcterms:W3CDTF">2022-07-18T14:18:14Z</dcterms:created>
  <dcterms:modified xsi:type="dcterms:W3CDTF">2023-06-05T17:51:02Z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