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788" y="-15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1316262" marR="0" lvl="1" indent="-8162" algn="l" rtl="0">
              <a:spcBef>
                <a:spcPts val="0"/>
              </a:spcBef>
              <a:buNone/>
              <a:defRPr sz="5184" b="0" i="0" u="none" strike="noStrike" cap="none">
                <a:solidFill>
                  <a:schemeClr val="dk1"/>
                </a:solidFill>
                <a:latin typeface="Calibri"/>
                <a:ea typeface="Calibri"/>
                <a:cs typeface="Calibri"/>
                <a:sym typeface="Calibri"/>
              </a:defRPr>
            </a:lvl2pPr>
            <a:lvl3pPr marL="2632524" marR="0" lvl="2" indent="-3624" algn="l" rtl="0">
              <a:spcBef>
                <a:spcPts val="0"/>
              </a:spcBef>
              <a:buNone/>
              <a:defRPr sz="5184" b="0" i="0" u="none" strike="noStrike" cap="none">
                <a:solidFill>
                  <a:schemeClr val="dk1"/>
                </a:solidFill>
                <a:latin typeface="Calibri"/>
                <a:ea typeface="Calibri"/>
                <a:cs typeface="Calibri"/>
                <a:sym typeface="Calibri"/>
              </a:defRPr>
            </a:lvl3pPr>
            <a:lvl4pPr marL="3948786" marR="0" lvl="3" indent="-11786" algn="l" rtl="0">
              <a:spcBef>
                <a:spcPts val="0"/>
              </a:spcBef>
              <a:buNone/>
              <a:defRPr sz="5184" b="0" i="0" u="none" strike="noStrike" cap="none">
                <a:solidFill>
                  <a:schemeClr val="dk1"/>
                </a:solidFill>
                <a:latin typeface="Calibri"/>
                <a:ea typeface="Calibri"/>
                <a:cs typeface="Calibri"/>
                <a:sym typeface="Calibri"/>
              </a:defRPr>
            </a:lvl4pPr>
            <a:lvl5pPr marL="5265048" marR="0" lvl="4" indent="-7248" algn="l" rtl="0">
              <a:spcBef>
                <a:spcPts val="0"/>
              </a:spcBef>
              <a:buNone/>
              <a:defRPr sz="5184" b="0" i="0" u="none" strike="noStrike" cap="none">
                <a:solidFill>
                  <a:schemeClr val="dk1"/>
                </a:solidFill>
                <a:latin typeface="Calibri"/>
                <a:ea typeface="Calibri"/>
                <a:cs typeface="Calibri"/>
                <a:sym typeface="Calibri"/>
              </a:defRPr>
            </a:lvl5pPr>
            <a:lvl6pPr marL="6581310" marR="0" lvl="5" indent="-2709" algn="l" rtl="0">
              <a:spcBef>
                <a:spcPts val="0"/>
              </a:spcBef>
              <a:buNone/>
              <a:defRPr sz="5184" b="0" i="0" u="none" strike="noStrike" cap="none">
                <a:solidFill>
                  <a:schemeClr val="dk1"/>
                </a:solidFill>
                <a:latin typeface="Calibri"/>
                <a:ea typeface="Calibri"/>
                <a:cs typeface="Calibri"/>
                <a:sym typeface="Calibri"/>
              </a:defRPr>
            </a:lvl6pPr>
            <a:lvl7pPr marL="7897572" marR="0" lvl="6" indent="-10872" algn="l" rtl="0">
              <a:spcBef>
                <a:spcPts val="0"/>
              </a:spcBef>
              <a:buNone/>
              <a:defRPr sz="5184" b="0" i="0" u="none" strike="noStrike" cap="none">
                <a:solidFill>
                  <a:schemeClr val="dk1"/>
                </a:solidFill>
                <a:latin typeface="Calibri"/>
                <a:ea typeface="Calibri"/>
                <a:cs typeface="Calibri"/>
                <a:sym typeface="Calibri"/>
              </a:defRPr>
            </a:lvl7pPr>
            <a:lvl8pPr marL="9213834" marR="0" lvl="7" indent="-6333" algn="l" rtl="0">
              <a:spcBef>
                <a:spcPts val="0"/>
              </a:spcBef>
              <a:buNone/>
              <a:defRPr sz="5184" b="0" i="0" u="none" strike="noStrike" cap="none">
                <a:solidFill>
                  <a:schemeClr val="dk1"/>
                </a:solidFill>
                <a:latin typeface="Calibri"/>
                <a:ea typeface="Calibri"/>
                <a:cs typeface="Calibri"/>
                <a:sym typeface="Calibri"/>
              </a:defRPr>
            </a:lvl8pPr>
            <a:lvl9pPr marL="10530096" marR="0" lvl="8" indent="-1796"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1316262" marR="0" lvl="1" indent="-8162" algn="l" rtl="0">
              <a:spcBef>
                <a:spcPts val="0"/>
              </a:spcBef>
              <a:buNone/>
              <a:defRPr sz="5184" b="0" i="0" u="none" strike="noStrike" cap="none">
                <a:solidFill>
                  <a:schemeClr val="dk1"/>
                </a:solidFill>
                <a:latin typeface="Calibri"/>
                <a:ea typeface="Calibri"/>
                <a:cs typeface="Calibri"/>
                <a:sym typeface="Calibri"/>
              </a:defRPr>
            </a:lvl2pPr>
            <a:lvl3pPr marL="2632524" marR="0" lvl="2" indent="-3624" algn="l" rtl="0">
              <a:spcBef>
                <a:spcPts val="0"/>
              </a:spcBef>
              <a:buNone/>
              <a:defRPr sz="5184" b="0" i="0" u="none" strike="noStrike" cap="none">
                <a:solidFill>
                  <a:schemeClr val="dk1"/>
                </a:solidFill>
                <a:latin typeface="Calibri"/>
                <a:ea typeface="Calibri"/>
                <a:cs typeface="Calibri"/>
                <a:sym typeface="Calibri"/>
              </a:defRPr>
            </a:lvl3pPr>
            <a:lvl4pPr marL="3948786" marR="0" lvl="3" indent="-11786" algn="l" rtl="0">
              <a:spcBef>
                <a:spcPts val="0"/>
              </a:spcBef>
              <a:buNone/>
              <a:defRPr sz="5184" b="0" i="0" u="none" strike="noStrike" cap="none">
                <a:solidFill>
                  <a:schemeClr val="dk1"/>
                </a:solidFill>
                <a:latin typeface="Calibri"/>
                <a:ea typeface="Calibri"/>
                <a:cs typeface="Calibri"/>
                <a:sym typeface="Calibri"/>
              </a:defRPr>
            </a:lvl4pPr>
            <a:lvl5pPr marL="5265048" marR="0" lvl="4" indent="-7248" algn="l" rtl="0">
              <a:spcBef>
                <a:spcPts val="0"/>
              </a:spcBef>
              <a:buNone/>
              <a:defRPr sz="5184" b="0" i="0" u="none" strike="noStrike" cap="none">
                <a:solidFill>
                  <a:schemeClr val="dk1"/>
                </a:solidFill>
                <a:latin typeface="Calibri"/>
                <a:ea typeface="Calibri"/>
                <a:cs typeface="Calibri"/>
                <a:sym typeface="Calibri"/>
              </a:defRPr>
            </a:lvl5pPr>
            <a:lvl6pPr marL="6581310" marR="0" lvl="5" indent="-2709" algn="l" rtl="0">
              <a:spcBef>
                <a:spcPts val="0"/>
              </a:spcBef>
              <a:buNone/>
              <a:defRPr sz="5184" b="0" i="0" u="none" strike="noStrike" cap="none">
                <a:solidFill>
                  <a:schemeClr val="dk1"/>
                </a:solidFill>
                <a:latin typeface="Calibri"/>
                <a:ea typeface="Calibri"/>
                <a:cs typeface="Calibri"/>
                <a:sym typeface="Calibri"/>
              </a:defRPr>
            </a:lvl6pPr>
            <a:lvl7pPr marL="7897572" marR="0" lvl="6" indent="-10872" algn="l" rtl="0">
              <a:spcBef>
                <a:spcPts val="0"/>
              </a:spcBef>
              <a:buNone/>
              <a:defRPr sz="5184" b="0" i="0" u="none" strike="noStrike" cap="none">
                <a:solidFill>
                  <a:schemeClr val="dk1"/>
                </a:solidFill>
                <a:latin typeface="Calibri"/>
                <a:ea typeface="Calibri"/>
                <a:cs typeface="Calibri"/>
                <a:sym typeface="Calibri"/>
              </a:defRPr>
            </a:lvl7pPr>
            <a:lvl8pPr marL="9213834" marR="0" lvl="7" indent="-6333" algn="l" rtl="0">
              <a:spcBef>
                <a:spcPts val="0"/>
              </a:spcBef>
              <a:buNone/>
              <a:defRPr sz="5184" b="0" i="0" u="none" strike="noStrike" cap="none">
                <a:solidFill>
                  <a:schemeClr val="dk1"/>
                </a:solidFill>
                <a:latin typeface="Calibri"/>
                <a:ea typeface="Calibri"/>
                <a:cs typeface="Calibri"/>
                <a:sym typeface="Calibri"/>
              </a:defRPr>
            </a:lvl8pPr>
            <a:lvl9pPr marL="10530096" marR="0" lvl="8" indent="-1796"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14425" y="1143000"/>
            <a:ext cx="462915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857" b="0" i="0" u="none" strike="noStrike" cap="none">
                <a:solidFill>
                  <a:schemeClr val="dk1"/>
                </a:solidFill>
                <a:latin typeface="Calibri"/>
                <a:ea typeface="Calibri"/>
                <a:cs typeface="Calibri"/>
                <a:sym typeface="Calibri"/>
              </a:defRPr>
            </a:lvl1pPr>
            <a:lvl2pPr marL="326454" marR="0" lvl="1" indent="-8954" algn="l" rtl="0">
              <a:spcBef>
                <a:spcPts val="0"/>
              </a:spcBef>
              <a:buNone/>
              <a:defRPr sz="857" b="0" i="0" u="none" strike="noStrike" cap="none">
                <a:solidFill>
                  <a:schemeClr val="dk1"/>
                </a:solidFill>
                <a:latin typeface="Calibri"/>
                <a:ea typeface="Calibri"/>
                <a:cs typeface="Calibri"/>
                <a:sym typeface="Calibri"/>
              </a:defRPr>
            </a:lvl2pPr>
            <a:lvl3pPr marL="652907" marR="0" lvl="2" indent="-5206" algn="l" rtl="0">
              <a:spcBef>
                <a:spcPts val="0"/>
              </a:spcBef>
              <a:buNone/>
              <a:defRPr sz="857" b="0" i="0" u="none" strike="noStrike" cap="none">
                <a:solidFill>
                  <a:schemeClr val="dk1"/>
                </a:solidFill>
                <a:latin typeface="Calibri"/>
                <a:ea typeface="Calibri"/>
                <a:cs typeface="Calibri"/>
                <a:sym typeface="Calibri"/>
              </a:defRPr>
            </a:lvl3pPr>
            <a:lvl4pPr marL="979362" marR="0" lvl="3" indent="-1462" algn="l" rtl="0">
              <a:spcBef>
                <a:spcPts val="0"/>
              </a:spcBef>
              <a:buNone/>
              <a:defRPr sz="857" b="0" i="0" u="none" strike="noStrike" cap="none">
                <a:solidFill>
                  <a:schemeClr val="dk1"/>
                </a:solidFill>
                <a:latin typeface="Calibri"/>
                <a:ea typeface="Calibri"/>
                <a:cs typeface="Calibri"/>
                <a:sym typeface="Calibri"/>
              </a:defRPr>
            </a:lvl4pPr>
            <a:lvl5pPr marL="1305816" marR="0" lvl="4" indent="-10416" algn="l" rtl="0">
              <a:spcBef>
                <a:spcPts val="0"/>
              </a:spcBef>
              <a:buNone/>
              <a:defRPr sz="857" b="0" i="0" u="none" strike="noStrike" cap="none">
                <a:solidFill>
                  <a:schemeClr val="dk1"/>
                </a:solidFill>
                <a:latin typeface="Calibri"/>
                <a:ea typeface="Calibri"/>
                <a:cs typeface="Calibri"/>
                <a:sym typeface="Calibri"/>
              </a:defRPr>
            </a:lvl5pPr>
            <a:lvl6pPr marL="1632269" marR="0" lvl="5" indent="-6668" algn="l" rtl="0">
              <a:spcBef>
                <a:spcPts val="0"/>
              </a:spcBef>
              <a:buNone/>
              <a:defRPr sz="857" b="0" i="0" u="none" strike="noStrike" cap="none">
                <a:solidFill>
                  <a:schemeClr val="dk1"/>
                </a:solidFill>
                <a:latin typeface="Calibri"/>
                <a:ea typeface="Calibri"/>
                <a:cs typeface="Calibri"/>
                <a:sym typeface="Calibri"/>
              </a:defRPr>
            </a:lvl6pPr>
            <a:lvl7pPr marL="1958723" marR="0" lvl="6" indent="-2923" algn="l" rtl="0">
              <a:spcBef>
                <a:spcPts val="0"/>
              </a:spcBef>
              <a:buNone/>
              <a:defRPr sz="857" b="0" i="0" u="none" strike="noStrike" cap="none">
                <a:solidFill>
                  <a:schemeClr val="dk1"/>
                </a:solidFill>
                <a:latin typeface="Calibri"/>
                <a:ea typeface="Calibri"/>
                <a:cs typeface="Calibri"/>
                <a:sym typeface="Calibri"/>
              </a:defRPr>
            </a:lvl7pPr>
            <a:lvl8pPr marL="2285176" marR="0" lvl="7" indent="-11876" algn="l" rtl="0">
              <a:spcBef>
                <a:spcPts val="0"/>
              </a:spcBef>
              <a:buNone/>
              <a:defRPr sz="857" b="0" i="0" u="none" strike="noStrike" cap="none">
                <a:solidFill>
                  <a:schemeClr val="dk1"/>
                </a:solidFill>
                <a:latin typeface="Calibri"/>
                <a:ea typeface="Calibri"/>
                <a:cs typeface="Calibri"/>
                <a:sym typeface="Calibri"/>
              </a:defRPr>
            </a:lvl8pPr>
            <a:lvl9pPr marL="2611631" marR="0" lvl="8" indent="-8131" algn="l" rtl="0">
              <a:spcBef>
                <a:spcPts val="0"/>
              </a:spcBef>
              <a:buNone/>
              <a:defRPr sz="857"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1316262" marR="0" lvl="1" indent="-8162" algn="l" rtl="0">
              <a:spcBef>
                <a:spcPts val="0"/>
              </a:spcBef>
              <a:buNone/>
              <a:defRPr sz="5184" b="0" i="0" u="none" strike="noStrike" cap="none">
                <a:solidFill>
                  <a:schemeClr val="dk1"/>
                </a:solidFill>
                <a:latin typeface="Calibri"/>
                <a:ea typeface="Calibri"/>
                <a:cs typeface="Calibri"/>
                <a:sym typeface="Calibri"/>
              </a:defRPr>
            </a:lvl2pPr>
            <a:lvl3pPr marL="2632524" marR="0" lvl="2" indent="-3624" algn="l" rtl="0">
              <a:spcBef>
                <a:spcPts val="0"/>
              </a:spcBef>
              <a:buNone/>
              <a:defRPr sz="5184" b="0" i="0" u="none" strike="noStrike" cap="none">
                <a:solidFill>
                  <a:schemeClr val="dk1"/>
                </a:solidFill>
                <a:latin typeface="Calibri"/>
                <a:ea typeface="Calibri"/>
                <a:cs typeface="Calibri"/>
                <a:sym typeface="Calibri"/>
              </a:defRPr>
            </a:lvl3pPr>
            <a:lvl4pPr marL="3948786" marR="0" lvl="3" indent="-11786" algn="l" rtl="0">
              <a:spcBef>
                <a:spcPts val="0"/>
              </a:spcBef>
              <a:buNone/>
              <a:defRPr sz="5184" b="0" i="0" u="none" strike="noStrike" cap="none">
                <a:solidFill>
                  <a:schemeClr val="dk1"/>
                </a:solidFill>
                <a:latin typeface="Calibri"/>
                <a:ea typeface="Calibri"/>
                <a:cs typeface="Calibri"/>
                <a:sym typeface="Calibri"/>
              </a:defRPr>
            </a:lvl4pPr>
            <a:lvl5pPr marL="5265048" marR="0" lvl="4" indent="-7248" algn="l" rtl="0">
              <a:spcBef>
                <a:spcPts val="0"/>
              </a:spcBef>
              <a:buNone/>
              <a:defRPr sz="5184" b="0" i="0" u="none" strike="noStrike" cap="none">
                <a:solidFill>
                  <a:schemeClr val="dk1"/>
                </a:solidFill>
                <a:latin typeface="Calibri"/>
                <a:ea typeface="Calibri"/>
                <a:cs typeface="Calibri"/>
                <a:sym typeface="Calibri"/>
              </a:defRPr>
            </a:lvl5pPr>
            <a:lvl6pPr marL="6581310" marR="0" lvl="5" indent="-2709" algn="l" rtl="0">
              <a:spcBef>
                <a:spcPts val="0"/>
              </a:spcBef>
              <a:buNone/>
              <a:defRPr sz="5184" b="0" i="0" u="none" strike="noStrike" cap="none">
                <a:solidFill>
                  <a:schemeClr val="dk1"/>
                </a:solidFill>
                <a:latin typeface="Calibri"/>
                <a:ea typeface="Calibri"/>
                <a:cs typeface="Calibri"/>
                <a:sym typeface="Calibri"/>
              </a:defRPr>
            </a:lvl6pPr>
            <a:lvl7pPr marL="7897572" marR="0" lvl="6" indent="-10872" algn="l" rtl="0">
              <a:spcBef>
                <a:spcPts val="0"/>
              </a:spcBef>
              <a:buNone/>
              <a:defRPr sz="5184" b="0" i="0" u="none" strike="noStrike" cap="none">
                <a:solidFill>
                  <a:schemeClr val="dk1"/>
                </a:solidFill>
                <a:latin typeface="Calibri"/>
                <a:ea typeface="Calibri"/>
                <a:cs typeface="Calibri"/>
                <a:sym typeface="Calibri"/>
              </a:defRPr>
            </a:lvl7pPr>
            <a:lvl8pPr marL="9213834" marR="0" lvl="7" indent="-6333" algn="l" rtl="0">
              <a:spcBef>
                <a:spcPts val="0"/>
              </a:spcBef>
              <a:buNone/>
              <a:defRPr sz="5184" b="0" i="0" u="none" strike="noStrike" cap="none">
                <a:solidFill>
                  <a:schemeClr val="dk1"/>
                </a:solidFill>
                <a:latin typeface="Calibri"/>
                <a:ea typeface="Calibri"/>
                <a:cs typeface="Calibri"/>
                <a:sym typeface="Calibri"/>
              </a:defRPr>
            </a:lvl8pPr>
            <a:lvl9pPr marL="10530096" marR="0" lvl="8" indent="-1796"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98011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2" name="Shape 42"/>
          <p:cNvSpPr>
            <a:spLocks noGrp="1" noRot="1" noChangeAspect="1"/>
          </p:cNvSpPr>
          <p:nvPr>
            <p:ph type="sldImg" idx="2"/>
          </p:nvPr>
        </p:nvSpPr>
        <p:spPr>
          <a:xfrm>
            <a:off x="1114425" y="1143000"/>
            <a:ext cx="462915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287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Post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800600" y="660400"/>
            <a:ext cx="23317200" cy="16764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mbria"/>
              <a:buNone/>
              <a:defRPr sz="5868" b="1" i="0" u="none" strike="noStrike" cap="none">
                <a:solidFill>
                  <a:schemeClr val="lt1"/>
                </a:solidFill>
                <a:latin typeface="Cambria"/>
                <a:ea typeface="Cambria"/>
                <a:cs typeface="Cambria"/>
                <a:sym typeface="Cambri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8" name="Shape 18"/>
          <p:cNvSpPr txBox="1">
            <a:spLocks noGrp="1"/>
          </p:cNvSpPr>
          <p:nvPr>
            <p:ph type="body" idx="1"/>
          </p:nvPr>
        </p:nvSpPr>
        <p:spPr>
          <a:xfrm>
            <a:off x="4800600" y="2392401"/>
            <a:ext cx="23317200" cy="554100"/>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accent2"/>
              </a:buClr>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buClr>
                <a:schemeClr val="accent2"/>
              </a:buClr>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buClr>
                <a:schemeClr val="accent2"/>
              </a:buClr>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buClr>
                <a:schemeClr val="accent2"/>
              </a:buClr>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buClr>
                <a:schemeClr val="accent2"/>
              </a:buClr>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buClr>
                <a:schemeClr val="accent2"/>
              </a:buClr>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buClr>
                <a:schemeClr val="accent2"/>
              </a:buClr>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buClr>
                <a:schemeClr val="accent2"/>
              </a:buClr>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buClr>
                <a:schemeClr val="accent2"/>
              </a:buClr>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857250" y="21409798"/>
            <a:ext cx="7406700" cy="304800"/>
          </a:xfrm>
          <a:prstGeom prst="rect">
            <a:avLst/>
          </a:prstGeom>
          <a:noFill/>
          <a:ln>
            <a:noFill/>
          </a:ln>
        </p:spPr>
        <p:txBody>
          <a:bodyPr lIns="91425" tIns="91425" rIns="91425" bIns="91425" anchor="ctr" anchorCtr="0"/>
          <a:lstStyle>
            <a:lvl1pPr marL="0" marR="0" lvl="0" indent="0" algn="l" rtl="0">
              <a:spcBef>
                <a:spcPts val="0"/>
              </a:spcBef>
              <a:buNone/>
              <a:defRPr sz="1067" b="0" i="0" u="none" strike="noStrike" cap="none">
                <a:solidFill>
                  <a:srgbClr val="8B8B8D"/>
                </a:solidFill>
                <a:latin typeface="Calibri"/>
                <a:ea typeface="Calibri"/>
                <a:cs typeface="Calibri"/>
                <a:sym typeface="Calibri"/>
              </a:defRPr>
            </a:lvl1pPr>
            <a:lvl2pPr marL="1316262" marR="0" lvl="1" indent="-8162" algn="l" rtl="0">
              <a:spcBef>
                <a:spcPts val="0"/>
              </a:spcBef>
              <a:buNone/>
              <a:defRPr sz="5184" b="0" i="0" u="none" strike="noStrike" cap="none">
                <a:solidFill>
                  <a:schemeClr val="dk1"/>
                </a:solidFill>
                <a:latin typeface="Calibri"/>
                <a:ea typeface="Calibri"/>
                <a:cs typeface="Calibri"/>
                <a:sym typeface="Calibri"/>
              </a:defRPr>
            </a:lvl2pPr>
            <a:lvl3pPr marL="2632524" marR="0" lvl="2" indent="-3624" algn="l" rtl="0">
              <a:spcBef>
                <a:spcPts val="0"/>
              </a:spcBef>
              <a:buNone/>
              <a:defRPr sz="5184" b="0" i="0" u="none" strike="noStrike" cap="none">
                <a:solidFill>
                  <a:schemeClr val="dk1"/>
                </a:solidFill>
                <a:latin typeface="Calibri"/>
                <a:ea typeface="Calibri"/>
                <a:cs typeface="Calibri"/>
                <a:sym typeface="Calibri"/>
              </a:defRPr>
            </a:lvl3pPr>
            <a:lvl4pPr marL="3948785" marR="0" lvl="3" indent="-11785" algn="l" rtl="0">
              <a:spcBef>
                <a:spcPts val="0"/>
              </a:spcBef>
              <a:buNone/>
              <a:defRPr sz="5184" b="0" i="0" u="none" strike="noStrike" cap="none">
                <a:solidFill>
                  <a:schemeClr val="dk1"/>
                </a:solidFill>
                <a:latin typeface="Calibri"/>
                <a:ea typeface="Calibri"/>
                <a:cs typeface="Calibri"/>
                <a:sym typeface="Calibri"/>
              </a:defRPr>
            </a:lvl4pPr>
            <a:lvl5pPr marL="5265048" marR="0" lvl="4" indent="-7248" algn="l" rtl="0">
              <a:spcBef>
                <a:spcPts val="0"/>
              </a:spcBef>
              <a:buNone/>
              <a:defRPr sz="5184" b="0" i="0" u="none" strike="noStrike" cap="none">
                <a:solidFill>
                  <a:schemeClr val="dk1"/>
                </a:solidFill>
                <a:latin typeface="Calibri"/>
                <a:ea typeface="Calibri"/>
                <a:cs typeface="Calibri"/>
                <a:sym typeface="Calibri"/>
              </a:defRPr>
            </a:lvl5pPr>
            <a:lvl6pPr marL="6581310" marR="0" lvl="5" indent="-2709" algn="l" rtl="0">
              <a:spcBef>
                <a:spcPts val="0"/>
              </a:spcBef>
              <a:buNone/>
              <a:defRPr sz="5184" b="0" i="0" u="none" strike="noStrike" cap="none">
                <a:solidFill>
                  <a:schemeClr val="dk1"/>
                </a:solidFill>
                <a:latin typeface="Calibri"/>
                <a:ea typeface="Calibri"/>
                <a:cs typeface="Calibri"/>
                <a:sym typeface="Calibri"/>
              </a:defRPr>
            </a:lvl6pPr>
            <a:lvl7pPr marL="7897572" marR="0" lvl="6" indent="-10872" algn="l" rtl="0">
              <a:spcBef>
                <a:spcPts val="0"/>
              </a:spcBef>
              <a:buNone/>
              <a:defRPr sz="5184" b="0" i="0" u="none" strike="noStrike" cap="none">
                <a:solidFill>
                  <a:schemeClr val="dk1"/>
                </a:solidFill>
                <a:latin typeface="Calibri"/>
                <a:ea typeface="Calibri"/>
                <a:cs typeface="Calibri"/>
                <a:sym typeface="Calibri"/>
              </a:defRPr>
            </a:lvl7pPr>
            <a:lvl8pPr marL="9213834" marR="0" lvl="7" indent="-6333" algn="l" rtl="0">
              <a:spcBef>
                <a:spcPts val="0"/>
              </a:spcBef>
              <a:buNone/>
              <a:defRPr sz="5184" b="0" i="0" u="none" strike="noStrike" cap="none">
                <a:solidFill>
                  <a:schemeClr val="dk1"/>
                </a:solidFill>
                <a:latin typeface="Calibri"/>
                <a:ea typeface="Calibri"/>
                <a:cs typeface="Calibri"/>
                <a:sym typeface="Calibri"/>
              </a:defRPr>
            </a:lvl8pPr>
            <a:lvl9pPr marL="10530096" marR="0" lvl="8" indent="-1796"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8263889" y="21409798"/>
            <a:ext cx="16390500" cy="304800"/>
          </a:xfrm>
          <a:prstGeom prst="rect">
            <a:avLst/>
          </a:prstGeom>
          <a:noFill/>
          <a:ln>
            <a:noFill/>
          </a:ln>
        </p:spPr>
        <p:txBody>
          <a:bodyPr lIns="91425" tIns="91425" rIns="91425" bIns="91425" anchor="ctr" anchorCtr="0"/>
          <a:lstStyle>
            <a:lvl1pPr marL="0" marR="0" lvl="0" indent="0" algn="ctr" rtl="0">
              <a:spcBef>
                <a:spcPts val="0"/>
              </a:spcBef>
              <a:buNone/>
              <a:defRPr sz="1067" b="0" i="0" u="none" strike="noStrike" cap="none">
                <a:solidFill>
                  <a:srgbClr val="8B8B8D"/>
                </a:solidFill>
                <a:latin typeface="Calibri"/>
                <a:ea typeface="Calibri"/>
                <a:cs typeface="Calibri"/>
                <a:sym typeface="Calibri"/>
              </a:defRPr>
            </a:lvl1pPr>
            <a:lvl2pPr marL="1316262" marR="0" lvl="1" indent="-8162" algn="l" rtl="0">
              <a:spcBef>
                <a:spcPts val="0"/>
              </a:spcBef>
              <a:buNone/>
              <a:defRPr sz="5184" b="0" i="0" u="none" strike="noStrike" cap="none">
                <a:solidFill>
                  <a:schemeClr val="dk1"/>
                </a:solidFill>
                <a:latin typeface="Calibri"/>
                <a:ea typeface="Calibri"/>
                <a:cs typeface="Calibri"/>
                <a:sym typeface="Calibri"/>
              </a:defRPr>
            </a:lvl2pPr>
            <a:lvl3pPr marL="2632524" marR="0" lvl="2" indent="-3624" algn="l" rtl="0">
              <a:spcBef>
                <a:spcPts val="0"/>
              </a:spcBef>
              <a:buNone/>
              <a:defRPr sz="5184" b="0" i="0" u="none" strike="noStrike" cap="none">
                <a:solidFill>
                  <a:schemeClr val="dk1"/>
                </a:solidFill>
                <a:latin typeface="Calibri"/>
                <a:ea typeface="Calibri"/>
                <a:cs typeface="Calibri"/>
                <a:sym typeface="Calibri"/>
              </a:defRPr>
            </a:lvl3pPr>
            <a:lvl4pPr marL="3948785" marR="0" lvl="3" indent="-11785" algn="l" rtl="0">
              <a:spcBef>
                <a:spcPts val="0"/>
              </a:spcBef>
              <a:buNone/>
              <a:defRPr sz="5184" b="0" i="0" u="none" strike="noStrike" cap="none">
                <a:solidFill>
                  <a:schemeClr val="dk1"/>
                </a:solidFill>
                <a:latin typeface="Calibri"/>
                <a:ea typeface="Calibri"/>
                <a:cs typeface="Calibri"/>
                <a:sym typeface="Calibri"/>
              </a:defRPr>
            </a:lvl4pPr>
            <a:lvl5pPr marL="5265048" marR="0" lvl="4" indent="-7248" algn="l" rtl="0">
              <a:spcBef>
                <a:spcPts val="0"/>
              </a:spcBef>
              <a:buNone/>
              <a:defRPr sz="5184" b="0" i="0" u="none" strike="noStrike" cap="none">
                <a:solidFill>
                  <a:schemeClr val="dk1"/>
                </a:solidFill>
                <a:latin typeface="Calibri"/>
                <a:ea typeface="Calibri"/>
                <a:cs typeface="Calibri"/>
                <a:sym typeface="Calibri"/>
              </a:defRPr>
            </a:lvl5pPr>
            <a:lvl6pPr marL="6581310" marR="0" lvl="5" indent="-2709" algn="l" rtl="0">
              <a:spcBef>
                <a:spcPts val="0"/>
              </a:spcBef>
              <a:buNone/>
              <a:defRPr sz="5184" b="0" i="0" u="none" strike="noStrike" cap="none">
                <a:solidFill>
                  <a:schemeClr val="dk1"/>
                </a:solidFill>
                <a:latin typeface="Calibri"/>
                <a:ea typeface="Calibri"/>
                <a:cs typeface="Calibri"/>
                <a:sym typeface="Calibri"/>
              </a:defRPr>
            </a:lvl6pPr>
            <a:lvl7pPr marL="7897572" marR="0" lvl="6" indent="-10872" algn="l" rtl="0">
              <a:spcBef>
                <a:spcPts val="0"/>
              </a:spcBef>
              <a:buNone/>
              <a:defRPr sz="5184" b="0" i="0" u="none" strike="noStrike" cap="none">
                <a:solidFill>
                  <a:schemeClr val="dk1"/>
                </a:solidFill>
                <a:latin typeface="Calibri"/>
                <a:ea typeface="Calibri"/>
                <a:cs typeface="Calibri"/>
                <a:sym typeface="Calibri"/>
              </a:defRPr>
            </a:lvl7pPr>
            <a:lvl8pPr marL="9213834" marR="0" lvl="7" indent="-6333" algn="l" rtl="0">
              <a:spcBef>
                <a:spcPts val="0"/>
              </a:spcBef>
              <a:buNone/>
              <a:defRPr sz="5184" b="0" i="0" u="none" strike="noStrike" cap="none">
                <a:solidFill>
                  <a:schemeClr val="dk1"/>
                </a:solidFill>
                <a:latin typeface="Calibri"/>
                <a:ea typeface="Calibri"/>
                <a:cs typeface="Calibri"/>
                <a:sym typeface="Calibri"/>
              </a:defRPr>
            </a:lvl8pPr>
            <a:lvl9pPr marL="10530096" marR="0" lvl="8" indent="-1796"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24654509" y="21409798"/>
            <a:ext cx="7406700" cy="3048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67" b="0" i="0" u="none" strike="noStrike" cap="none">
                <a:solidFill>
                  <a:srgbClr val="8B8B8D"/>
                </a:solidFill>
                <a:latin typeface="Calibri"/>
                <a:ea typeface="Calibri"/>
                <a:cs typeface="Calibri"/>
                <a:sym typeface="Calibri"/>
              </a:rPr>
              <a:t>‹#›</a:t>
            </a:fld>
            <a:endParaRPr lang="en-US" sz="1067" b="0" i="0" u="none" strike="noStrike" cap="none">
              <a:solidFill>
                <a:srgbClr val="8B8B8D"/>
              </a:solidFill>
              <a:latin typeface="Calibri"/>
              <a:ea typeface="Calibri"/>
              <a:cs typeface="Calibri"/>
              <a:sym typeface="Calibri"/>
            </a:endParaRPr>
          </a:p>
        </p:txBody>
      </p:sp>
      <p:sp>
        <p:nvSpPr>
          <p:cNvPr id="22" name="Shape 22"/>
          <p:cNvSpPr>
            <a:spLocks noGrp="1"/>
          </p:cNvSpPr>
          <p:nvPr>
            <p:ph type="body" idx="2"/>
          </p:nvPr>
        </p:nvSpPr>
        <p:spPr>
          <a:xfrm>
            <a:off x="857250" y="3901439"/>
            <a:ext cx="9601200" cy="812700"/>
          </a:xfrm>
          <a:prstGeom prst="round1Rect">
            <a:avLst>
              <a:gd name="adj" fmla="val 16667"/>
            </a:avLst>
          </a:prstGeom>
          <a:solidFill>
            <a:schemeClr val="accent2"/>
          </a:solidFill>
          <a:ln>
            <a:noFill/>
          </a:ln>
        </p:spPr>
        <p:txBody>
          <a:bodyPr lIns="91425" tIns="91425" rIns="91425" bIns="91425" anchor="ctr" anchorCtr="0"/>
          <a:lstStyle>
            <a:lvl1pPr marL="0" marR="0" lvl="0"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1pPr>
            <a:lvl2pPr marL="0" marR="0" lvl="1"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2pPr>
            <a:lvl3pPr marL="0" marR="0" lvl="2"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3pPr>
            <a:lvl4pPr marL="0" marR="0" lvl="3"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4pPr>
            <a:lvl5pPr marL="0" marR="0" lvl="4"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5pPr>
            <a:lvl6pPr marL="0" marR="0" lvl="5"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6pPr>
            <a:lvl7pPr marL="0" marR="0" lvl="6"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7pPr>
            <a:lvl8pPr marL="0" marR="0" lvl="7"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8pPr>
            <a:lvl9pPr marL="0" marR="0" lvl="8"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9pPr>
          </a:lstStyle>
          <a:p>
            <a:endParaRPr/>
          </a:p>
        </p:txBody>
      </p:sp>
      <p:sp>
        <p:nvSpPr>
          <p:cNvPr id="23" name="Shape 23"/>
          <p:cNvSpPr txBox="1">
            <a:spLocks noGrp="1"/>
          </p:cNvSpPr>
          <p:nvPr>
            <p:ph type="body" idx="3"/>
          </p:nvPr>
        </p:nvSpPr>
        <p:spPr>
          <a:xfrm>
            <a:off x="857250" y="4714239"/>
            <a:ext cx="9601200" cy="4572000"/>
          </a:xfrm>
          <a:prstGeom prst="rect">
            <a:avLst/>
          </a:prstGeom>
          <a:noFill/>
          <a:ln>
            <a:noFill/>
          </a:ln>
        </p:spPr>
        <p:txBody>
          <a:bodyPr lIns="91425" tIns="91425" rIns="91425" bIns="91425" anchor="t" anchorCtr="0"/>
          <a:lstStyle>
            <a:lvl1pPr marL="304847" marR="0" lvl="0" indent="-186292" algn="l" rtl="0">
              <a:lnSpc>
                <a:spcPct val="100000"/>
              </a:lnSpc>
              <a:spcBef>
                <a:spcPts val="800"/>
              </a:spcBef>
              <a:buClr>
                <a:schemeClr val="accent2"/>
              </a:buClr>
              <a:buSzPct val="98263"/>
              <a:buFont typeface="Arial"/>
              <a:buChar char="•"/>
              <a:defRPr sz="1867" b="0" i="0" u="none" strike="noStrike" cap="none">
                <a:solidFill>
                  <a:schemeClr val="dk1"/>
                </a:solidFill>
                <a:latin typeface="Calibri"/>
                <a:ea typeface="Calibri"/>
                <a:cs typeface="Calibri"/>
                <a:sym typeface="Calibri"/>
              </a:defRPr>
            </a:lvl1pPr>
            <a:lvl2pPr marL="731630" marR="0" lvl="1"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2pPr>
            <a:lvl3pPr marL="731630" marR="0" lvl="2"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3pPr>
            <a:lvl4pPr marL="731630" marR="0" lvl="3"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4pPr>
            <a:lvl5pPr marL="731630" marR="0" lvl="4"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5pPr>
            <a:lvl6pPr marL="731630" marR="0" lvl="5"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6pPr>
            <a:lvl7pPr marL="731630" marR="0" lvl="6"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731630" marR="0" lvl="7"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8pPr>
            <a:lvl9pPr marL="731630" marR="0" lvl="8"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4" name="Shape 24"/>
          <p:cNvSpPr>
            <a:spLocks noGrp="1"/>
          </p:cNvSpPr>
          <p:nvPr>
            <p:ph type="body" idx="4"/>
          </p:nvPr>
        </p:nvSpPr>
        <p:spPr>
          <a:xfrm>
            <a:off x="857250" y="10021824"/>
            <a:ext cx="9601200" cy="812700"/>
          </a:xfrm>
          <a:prstGeom prst="round1Rect">
            <a:avLst>
              <a:gd name="adj" fmla="val 16667"/>
            </a:avLst>
          </a:prstGeom>
          <a:solidFill>
            <a:schemeClr val="accent3"/>
          </a:solidFill>
          <a:ln>
            <a:noFill/>
          </a:ln>
        </p:spPr>
        <p:txBody>
          <a:bodyPr lIns="91425" tIns="91425" rIns="91425" bIns="91425" anchor="ctr" anchorCtr="0"/>
          <a:lstStyle>
            <a:lvl1pPr marL="0" marR="0" lvl="0"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1pPr>
            <a:lvl2pPr marL="0" marR="0" lvl="1"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2pPr>
            <a:lvl3pPr marL="0" marR="0" lvl="2"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3pPr>
            <a:lvl4pPr marL="0" marR="0" lvl="3"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4pPr>
            <a:lvl5pPr marL="0" marR="0" lvl="4"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5pPr>
            <a:lvl6pPr marL="0" marR="0" lvl="5"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6pPr>
            <a:lvl7pPr marL="0" marR="0" lvl="6"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7pPr>
            <a:lvl8pPr marL="0" marR="0" lvl="7"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8pPr>
            <a:lvl9pPr marL="0" marR="0" lvl="8"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9pPr>
          </a:lstStyle>
          <a:p>
            <a:endParaRPr/>
          </a:p>
        </p:txBody>
      </p:sp>
      <p:sp>
        <p:nvSpPr>
          <p:cNvPr id="25" name="Shape 25"/>
          <p:cNvSpPr txBox="1">
            <a:spLocks noGrp="1"/>
          </p:cNvSpPr>
          <p:nvPr>
            <p:ph type="body" idx="5"/>
          </p:nvPr>
        </p:nvSpPr>
        <p:spPr>
          <a:xfrm>
            <a:off x="857250" y="10834625"/>
            <a:ext cx="9601200" cy="6058799"/>
          </a:xfrm>
          <a:prstGeom prst="rect">
            <a:avLst/>
          </a:prstGeom>
          <a:noFill/>
          <a:ln>
            <a:noFill/>
          </a:ln>
        </p:spPr>
        <p:txBody>
          <a:bodyPr lIns="91425" tIns="91425" rIns="91425" bIns="91425" anchor="t" anchorCtr="0"/>
          <a:lstStyle>
            <a:lvl1pPr marL="304847" marR="0" lvl="0" indent="-186292" algn="l" rtl="0">
              <a:lnSpc>
                <a:spcPct val="100000"/>
              </a:lnSpc>
              <a:spcBef>
                <a:spcPts val="800"/>
              </a:spcBef>
              <a:buClr>
                <a:schemeClr val="accent2"/>
              </a:buClr>
              <a:buSzPct val="98263"/>
              <a:buFont typeface="Arial"/>
              <a:buChar char="•"/>
              <a:defRPr sz="1867" b="0" i="0" u="none" strike="noStrike" cap="none">
                <a:solidFill>
                  <a:schemeClr val="dk1"/>
                </a:solidFill>
                <a:latin typeface="Calibri"/>
                <a:ea typeface="Calibri"/>
                <a:cs typeface="Calibri"/>
                <a:sym typeface="Calibri"/>
              </a:defRPr>
            </a:lvl1pPr>
            <a:lvl2pPr marL="731630" marR="0" lvl="1"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2pPr>
            <a:lvl3pPr marL="731630" marR="0" lvl="2"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3pPr>
            <a:lvl4pPr marL="731630" marR="0" lvl="3"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4pPr>
            <a:lvl5pPr marL="731630" marR="0" lvl="4"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5pPr>
            <a:lvl6pPr marL="731630" marR="0" lvl="5"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6pPr>
            <a:lvl7pPr marL="731630" marR="0" lvl="6"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731630" marR="0" lvl="7"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8pPr>
            <a:lvl9pPr marL="731630" marR="0" lvl="8"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6" name="Shape 26"/>
          <p:cNvSpPr>
            <a:spLocks noGrp="1"/>
          </p:cNvSpPr>
          <p:nvPr>
            <p:ph type="body" idx="6"/>
          </p:nvPr>
        </p:nvSpPr>
        <p:spPr>
          <a:xfrm>
            <a:off x="857250" y="17221200"/>
            <a:ext cx="9601200" cy="812700"/>
          </a:xfrm>
          <a:prstGeom prst="round1Rect">
            <a:avLst>
              <a:gd name="adj" fmla="val 16667"/>
            </a:avLst>
          </a:prstGeom>
          <a:solidFill>
            <a:schemeClr val="accent4"/>
          </a:solidFill>
          <a:ln>
            <a:noFill/>
          </a:ln>
        </p:spPr>
        <p:txBody>
          <a:bodyPr lIns="91425" tIns="91425" rIns="91425" bIns="91425" anchor="ctr" anchorCtr="0"/>
          <a:lstStyle>
            <a:lvl1pPr marL="0" marR="0" lvl="0"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1pPr>
            <a:lvl2pPr marL="0" marR="0" lvl="1"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2pPr>
            <a:lvl3pPr marL="0" marR="0" lvl="2"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3pPr>
            <a:lvl4pPr marL="0" marR="0" lvl="3"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4pPr>
            <a:lvl5pPr marL="0" marR="0" lvl="4"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5pPr>
            <a:lvl6pPr marL="0" marR="0" lvl="5"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6pPr>
            <a:lvl7pPr marL="0" marR="0" lvl="6"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7pPr>
            <a:lvl8pPr marL="0" marR="0" lvl="7"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8pPr>
            <a:lvl9pPr marL="0" marR="0" lvl="8"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9pPr>
          </a:lstStyle>
          <a:p>
            <a:endParaRPr/>
          </a:p>
        </p:txBody>
      </p:sp>
      <p:sp>
        <p:nvSpPr>
          <p:cNvPr id="27" name="Shape 27"/>
          <p:cNvSpPr txBox="1">
            <a:spLocks noGrp="1"/>
          </p:cNvSpPr>
          <p:nvPr>
            <p:ph type="body" idx="7"/>
          </p:nvPr>
        </p:nvSpPr>
        <p:spPr>
          <a:xfrm>
            <a:off x="857250" y="18038064"/>
            <a:ext cx="9601200" cy="3048000"/>
          </a:xfrm>
          <a:prstGeom prst="rect">
            <a:avLst/>
          </a:prstGeom>
          <a:noFill/>
          <a:ln>
            <a:noFill/>
          </a:ln>
        </p:spPr>
        <p:txBody>
          <a:bodyPr lIns="91425" tIns="91425" rIns="91425" bIns="91425" anchor="t" anchorCtr="0"/>
          <a:lstStyle>
            <a:lvl1pPr marL="304847" marR="0" lvl="0" indent="-186292" algn="l" rtl="0">
              <a:lnSpc>
                <a:spcPct val="100000"/>
              </a:lnSpc>
              <a:spcBef>
                <a:spcPts val="800"/>
              </a:spcBef>
              <a:buClr>
                <a:schemeClr val="accent2"/>
              </a:buClr>
              <a:buSzPct val="98263"/>
              <a:buFont typeface="Arial"/>
              <a:buChar char="•"/>
              <a:defRPr sz="1867" b="0" i="0" u="none" strike="noStrike" cap="none">
                <a:solidFill>
                  <a:schemeClr val="dk1"/>
                </a:solidFill>
                <a:latin typeface="Calibri"/>
                <a:ea typeface="Calibri"/>
                <a:cs typeface="Calibri"/>
                <a:sym typeface="Calibri"/>
              </a:defRPr>
            </a:lvl1pPr>
            <a:lvl2pPr marL="731630" marR="0" lvl="1"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2pPr>
            <a:lvl3pPr marL="731630" marR="0" lvl="2"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3pPr>
            <a:lvl4pPr marL="731630" marR="0" lvl="3"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4pPr>
            <a:lvl5pPr marL="731630" marR="0" lvl="4"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5pPr>
            <a:lvl6pPr marL="731630" marR="0" lvl="5"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6pPr>
            <a:lvl7pPr marL="731630" marR="0" lvl="6"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731630" marR="0" lvl="7"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8pPr>
            <a:lvl9pPr marL="731630" marR="0" lvl="8"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8" name="Shape 28"/>
          <p:cNvSpPr>
            <a:spLocks noGrp="1"/>
          </p:cNvSpPr>
          <p:nvPr>
            <p:ph type="body" idx="8"/>
          </p:nvPr>
        </p:nvSpPr>
        <p:spPr>
          <a:xfrm>
            <a:off x="11658600" y="3901439"/>
            <a:ext cx="9601200" cy="812700"/>
          </a:xfrm>
          <a:prstGeom prst="round1Rect">
            <a:avLst>
              <a:gd name="adj" fmla="val 16667"/>
            </a:avLst>
          </a:prstGeom>
          <a:solidFill>
            <a:schemeClr val="accent5"/>
          </a:solidFill>
          <a:ln>
            <a:noFill/>
          </a:ln>
        </p:spPr>
        <p:txBody>
          <a:bodyPr lIns="91425" tIns="91425" rIns="91425" bIns="91425" anchor="ctr" anchorCtr="0"/>
          <a:lstStyle>
            <a:lvl1pPr marL="0" marR="0" lvl="0"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1pPr>
            <a:lvl2pPr marL="0" marR="0" lvl="1"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2pPr>
            <a:lvl3pPr marL="0" marR="0" lvl="2"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3pPr>
            <a:lvl4pPr marL="0" marR="0" lvl="3"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4pPr>
            <a:lvl5pPr marL="0" marR="0" lvl="4"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5pPr>
            <a:lvl6pPr marL="0" marR="0" lvl="5"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6pPr>
            <a:lvl7pPr marL="0" marR="0" lvl="6"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7pPr>
            <a:lvl8pPr marL="0" marR="0" lvl="7"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8pPr>
            <a:lvl9pPr marL="0" marR="0" lvl="8"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9pPr>
          </a:lstStyle>
          <a:p>
            <a:endParaRPr/>
          </a:p>
        </p:txBody>
      </p:sp>
      <p:sp>
        <p:nvSpPr>
          <p:cNvPr id="29" name="Shape 29"/>
          <p:cNvSpPr txBox="1">
            <a:spLocks noGrp="1"/>
          </p:cNvSpPr>
          <p:nvPr>
            <p:ph type="body" idx="9"/>
          </p:nvPr>
        </p:nvSpPr>
        <p:spPr>
          <a:xfrm>
            <a:off x="11658600" y="4714239"/>
            <a:ext cx="9601200" cy="3048000"/>
          </a:xfrm>
          <a:prstGeom prst="rect">
            <a:avLst/>
          </a:prstGeom>
          <a:noFill/>
          <a:ln>
            <a:noFill/>
          </a:ln>
        </p:spPr>
        <p:txBody>
          <a:bodyPr lIns="91425" tIns="91425" rIns="91425" bIns="91425" anchor="t" anchorCtr="0"/>
          <a:lstStyle>
            <a:lvl1pPr marL="304847" marR="0" lvl="0" indent="-186292" algn="l" rtl="0">
              <a:lnSpc>
                <a:spcPct val="100000"/>
              </a:lnSpc>
              <a:spcBef>
                <a:spcPts val="800"/>
              </a:spcBef>
              <a:buClr>
                <a:schemeClr val="accent2"/>
              </a:buClr>
              <a:buSzPct val="98263"/>
              <a:buFont typeface="Arial"/>
              <a:buChar char="•"/>
              <a:defRPr sz="1867" b="0" i="0" u="none" strike="noStrike" cap="none">
                <a:solidFill>
                  <a:schemeClr val="dk1"/>
                </a:solidFill>
                <a:latin typeface="Calibri"/>
                <a:ea typeface="Calibri"/>
                <a:cs typeface="Calibri"/>
                <a:sym typeface="Calibri"/>
              </a:defRPr>
            </a:lvl1pPr>
            <a:lvl2pPr marL="731630" marR="0" lvl="1"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2pPr>
            <a:lvl3pPr marL="731630" marR="0" lvl="2"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3pPr>
            <a:lvl4pPr marL="731630" marR="0" lvl="3"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4pPr>
            <a:lvl5pPr marL="731630" marR="0" lvl="4"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5pPr>
            <a:lvl6pPr marL="731630" marR="0" lvl="5"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6pPr>
            <a:lvl7pPr marL="731630" marR="0" lvl="6"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731630" marR="0" lvl="7"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8pPr>
            <a:lvl9pPr marL="731630" marR="0" lvl="8"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13"/>
          </p:nvPr>
        </p:nvSpPr>
        <p:spPr>
          <a:xfrm>
            <a:off x="11658600" y="7965439"/>
            <a:ext cx="9601200" cy="4114800"/>
          </a:xfrm>
          <a:prstGeom prst="rect">
            <a:avLst/>
          </a:prstGeom>
          <a:noFill/>
          <a:ln>
            <a:noFill/>
          </a:ln>
        </p:spPr>
        <p:txBody>
          <a:bodyPr lIns="91425" tIns="91425" rIns="91425" bIns="91425" anchor="t" anchorCtr="0"/>
          <a:lstStyle>
            <a:lvl1pPr marL="304847" marR="0" lvl="0" indent="-186292" algn="l" rtl="0">
              <a:lnSpc>
                <a:spcPct val="100000"/>
              </a:lnSpc>
              <a:spcBef>
                <a:spcPts val="800"/>
              </a:spcBef>
              <a:buClr>
                <a:schemeClr val="accent2"/>
              </a:buClr>
              <a:buSzPct val="98263"/>
              <a:buFont typeface="Arial"/>
              <a:buChar char="•"/>
              <a:defRPr sz="1867" b="0" i="0" u="none" strike="noStrike" cap="none">
                <a:solidFill>
                  <a:schemeClr val="dk1"/>
                </a:solidFill>
                <a:latin typeface="Calibri"/>
                <a:ea typeface="Calibri"/>
                <a:cs typeface="Calibri"/>
                <a:sym typeface="Calibri"/>
              </a:defRPr>
            </a:lvl1pPr>
            <a:lvl2pPr marL="731630" marR="0" lvl="1"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2pPr>
            <a:lvl3pPr marL="731630" marR="0" lvl="2"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3pPr>
            <a:lvl4pPr marL="731630" marR="0" lvl="3"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4pPr>
            <a:lvl5pPr marL="731630" marR="0" lvl="4"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5pPr>
            <a:lvl6pPr marL="731630" marR="0" lvl="5"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6pPr>
            <a:lvl7pPr marL="731630" marR="0" lvl="6"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731630" marR="0" lvl="7"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8pPr>
            <a:lvl9pPr marL="731630" marR="0" lvl="8"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14"/>
          </p:nvPr>
        </p:nvSpPr>
        <p:spPr>
          <a:xfrm>
            <a:off x="11658600" y="15646400"/>
            <a:ext cx="9601200" cy="1168500"/>
          </a:xfrm>
          <a:prstGeom prst="rect">
            <a:avLst/>
          </a:prstGeom>
          <a:noFill/>
          <a:ln>
            <a:noFill/>
          </a:ln>
        </p:spPr>
        <p:txBody>
          <a:bodyPr lIns="91425" tIns="91425" rIns="91425" bIns="91425" anchor="t" anchorCtr="0"/>
          <a:lstStyle>
            <a:lvl1pPr marL="304847" marR="0" lvl="0" indent="-186292" algn="l" rtl="0">
              <a:lnSpc>
                <a:spcPct val="100000"/>
              </a:lnSpc>
              <a:spcBef>
                <a:spcPts val="800"/>
              </a:spcBef>
              <a:buClr>
                <a:schemeClr val="accent2"/>
              </a:buClr>
              <a:buSzPct val="98263"/>
              <a:buFont typeface="Arial"/>
              <a:buChar char="•"/>
              <a:defRPr sz="1867" b="0" i="0" u="none" strike="noStrike" cap="none">
                <a:solidFill>
                  <a:schemeClr val="dk1"/>
                </a:solidFill>
                <a:latin typeface="Calibri"/>
                <a:ea typeface="Calibri"/>
                <a:cs typeface="Calibri"/>
                <a:sym typeface="Calibri"/>
              </a:defRPr>
            </a:lvl1pPr>
            <a:lvl2pPr marL="731630" marR="0" lvl="1"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2pPr>
            <a:lvl3pPr marL="731630" marR="0" lvl="2"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3pPr>
            <a:lvl4pPr marL="731630" marR="0" lvl="3"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4pPr>
            <a:lvl5pPr marL="731630" marR="0" lvl="4"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5pPr>
            <a:lvl6pPr marL="731630" marR="0" lvl="5"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6pPr>
            <a:lvl7pPr marL="731630" marR="0" lvl="6"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731630" marR="0" lvl="7"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8pPr>
            <a:lvl9pPr marL="731630" marR="0" lvl="8"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2" name="Shape 32"/>
          <p:cNvSpPr>
            <a:spLocks noGrp="1"/>
          </p:cNvSpPr>
          <p:nvPr>
            <p:ph type="body" idx="15"/>
          </p:nvPr>
        </p:nvSpPr>
        <p:spPr>
          <a:xfrm>
            <a:off x="11658600" y="17221200"/>
            <a:ext cx="9601200" cy="812700"/>
          </a:xfrm>
          <a:prstGeom prst="round1Rect">
            <a:avLst>
              <a:gd name="adj" fmla="val 16667"/>
            </a:avLst>
          </a:prstGeom>
          <a:solidFill>
            <a:schemeClr val="accent6"/>
          </a:solidFill>
          <a:ln>
            <a:noFill/>
          </a:ln>
        </p:spPr>
        <p:txBody>
          <a:bodyPr lIns="91425" tIns="91425" rIns="91425" bIns="91425" anchor="ctr" anchorCtr="0"/>
          <a:lstStyle>
            <a:lvl1pPr marL="0" marR="0" lvl="0"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1pPr>
            <a:lvl2pPr marL="0" marR="0" lvl="1"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2pPr>
            <a:lvl3pPr marL="0" marR="0" lvl="2"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3pPr>
            <a:lvl4pPr marL="0" marR="0" lvl="3"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4pPr>
            <a:lvl5pPr marL="0" marR="0" lvl="4"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5pPr>
            <a:lvl6pPr marL="0" marR="0" lvl="5"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6pPr>
            <a:lvl7pPr marL="0" marR="0" lvl="6"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7pPr>
            <a:lvl8pPr marL="0" marR="0" lvl="7"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8pPr>
            <a:lvl9pPr marL="0" marR="0" lvl="8"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9pPr>
          </a:lstStyle>
          <a:p>
            <a:endParaRPr/>
          </a:p>
        </p:txBody>
      </p:sp>
      <p:sp>
        <p:nvSpPr>
          <p:cNvPr id="33" name="Shape 33"/>
          <p:cNvSpPr txBox="1">
            <a:spLocks noGrp="1"/>
          </p:cNvSpPr>
          <p:nvPr>
            <p:ph type="body" idx="16"/>
          </p:nvPr>
        </p:nvSpPr>
        <p:spPr>
          <a:xfrm>
            <a:off x="11658600" y="18038064"/>
            <a:ext cx="9601200" cy="3048000"/>
          </a:xfrm>
          <a:prstGeom prst="rect">
            <a:avLst/>
          </a:prstGeom>
          <a:noFill/>
          <a:ln>
            <a:noFill/>
          </a:ln>
        </p:spPr>
        <p:txBody>
          <a:bodyPr lIns="91425" tIns="91425" rIns="91425" bIns="91425" anchor="t" anchorCtr="0"/>
          <a:lstStyle>
            <a:lvl1pPr marL="304847" marR="0" lvl="0" indent="-186292" algn="l" rtl="0">
              <a:lnSpc>
                <a:spcPct val="100000"/>
              </a:lnSpc>
              <a:spcBef>
                <a:spcPts val="800"/>
              </a:spcBef>
              <a:buClr>
                <a:schemeClr val="accent2"/>
              </a:buClr>
              <a:buSzPct val="98263"/>
              <a:buFont typeface="Arial"/>
              <a:buChar char="•"/>
              <a:defRPr sz="1867" b="0" i="0" u="none" strike="noStrike" cap="none">
                <a:solidFill>
                  <a:schemeClr val="dk1"/>
                </a:solidFill>
                <a:latin typeface="Calibri"/>
                <a:ea typeface="Calibri"/>
                <a:cs typeface="Calibri"/>
                <a:sym typeface="Calibri"/>
              </a:defRPr>
            </a:lvl1pPr>
            <a:lvl2pPr marL="731630" marR="0" lvl="1"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2pPr>
            <a:lvl3pPr marL="731630" marR="0" lvl="2"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3pPr>
            <a:lvl4pPr marL="731630" marR="0" lvl="3"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4pPr>
            <a:lvl5pPr marL="731630" marR="0" lvl="4"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5pPr>
            <a:lvl6pPr marL="731630" marR="0" lvl="5"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6pPr>
            <a:lvl7pPr marL="731630" marR="0" lvl="6"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731630" marR="0" lvl="7"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8pPr>
            <a:lvl9pPr marL="731630" marR="0" lvl="8"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4" name="Shape 34"/>
          <p:cNvSpPr>
            <a:spLocks noGrp="1"/>
          </p:cNvSpPr>
          <p:nvPr>
            <p:ph type="body" idx="17"/>
          </p:nvPr>
        </p:nvSpPr>
        <p:spPr>
          <a:xfrm>
            <a:off x="22425659" y="3901439"/>
            <a:ext cx="9601200" cy="812700"/>
          </a:xfrm>
          <a:prstGeom prst="round1Rect">
            <a:avLst>
              <a:gd name="adj" fmla="val 16667"/>
            </a:avLst>
          </a:prstGeom>
          <a:solidFill>
            <a:schemeClr val="accent6"/>
          </a:solidFill>
          <a:ln>
            <a:noFill/>
          </a:ln>
        </p:spPr>
        <p:txBody>
          <a:bodyPr lIns="91425" tIns="91425" rIns="91425" bIns="91425" anchor="ctr" anchorCtr="0"/>
          <a:lstStyle>
            <a:lvl1pPr marL="0" marR="0" lvl="0"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1pPr>
            <a:lvl2pPr marL="0" marR="0" lvl="1"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2pPr>
            <a:lvl3pPr marL="0" marR="0" lvl="2"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3pPr>
            <a:lvl4pPr marL="0" marR="0" lvl="3"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4pPr>
            <a:lvl5pPr marL="0" marR="0" lvl="4"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5pPr>
            <a:lvl6pPr marL="0" marR="0" lvl="5"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6pPr>
            <a:lvl7pPr marL="0" marR="0" lvl="6"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7pPr>
            <a:lvl8pPr marL="0" marR="0" lvl="7"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8pPr>
            <a:lvl9pPr marL="0" marR="0" lvl="8"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9pPr>
          </a:lstStyle>
          <a:p>
            <a:endParaRPr/>
          </a:p>
        </p:txBody>
      </p:sp>
      <p:sp>
        <p:nvSpPr>
          <p:cNvPr id="35" name="Shape 35"/>
          <p:cNvSpPr txBox="1">
            <a:spLocks noGrp="1"/>
          </p:cNvSpPr>
          <p:nvPr>
            <p:ph type="body" idx="18"/>
          </p:nvPr>
        </p:nvSpPr>
        <p:spPr>
          <a:xfrm>
            <a:off x="22425659" y="4714239"/>
            <a:ext cx="9601200" cy="4876800"/>
          </a:xfrm>
          <a:prstGeom prst="rect">
            <a:avLst/>
          </a:prstGeom>
          <a:noFill/>
          <a:ln>
            <a:noFill/>
          </a:ln>
        </p:spPr>
        <p:txBody>
          <a:bodyPr lIns="91425" tIns="91425" rIns="91425" bIns="91425" anchor="t" anchorCtr="0"/>
          <a:lstStyle>
            <a:lvl1pPr marL="304847" marR="0" lvl="0" indent="-186292" algn="l" rtl="0">
              <a:lnSpc>
                <a:spcPct val="100000"/>
              </a:lnSpc>
              <a:spcBef>
                <a:spcPts val="800"/>
              </a:spcBef>
              <a:buClr>
                <a:schemeClr val="accent2"/>
              </a:buClr>
              <a:buSzPct val="98263"/>
              <a:buFont typeface="Arial"/>
              <a:buChar char="•"/>
              <a:defRPr sz="1867" b="0" i="0" u="none" strike="noStrike" cap="none">
                <a:solidFill>
                  <a:schemeClr val="dk1"/>
                </a:solidFill>
                <a:latin typeface="Calibri"/>
                <a:ea typeface="Calibri"/>
                <a:cs typeface="Calibri"/>
                <a:sym typeface="Calibri"/>
              </a:defRPr>
            </a:lvl1pPr>
            <a:lvl2pPr marL="731630" marR="0" lvl="1"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2pPr>
            <a:lvl3pPr marL="731630" marR="0" lvl="2"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3pPr>
            <a:lvl4pPr marL="731630" marR="0" lvl="3"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4pPr>
            <a:lvl5pPr marL="731630" marR="0" lvl="4"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5pPr>
            <a:lvl6pPr marL="731630" marR="0" lvl="5"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6pPr>
            <a:lvl7pPr marL="731630" marR="0" lvl="6"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731630" marR="0" lvl="7"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8pPr>
            <a:lvl9pPr marL="731630" marR="0" lvl="8"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9"/>
          </p:nvPr>
        </p:nvSpPr>
        <p:spPr>
          <a:xfrm>
            <a:off x="22425659" y="10558271"/>
            <a:ext cx="9601200" cy="4876800"/>
          </a:xfrm>
          <a:prstGeom prst="rect">
            <a:avLst/>
          </a:prstGeom>
          <a:noFill/>
          <a:ln>
            <a:noFill/>
          </a:ln>
        </p:spPr>
        <p:txBody>
          <a:bodyPr lIns="91425" tIns="91425" rIns="91425" bIns="91425" anchor="t" anchorCtr="0"/>
          <a:lstStyle>
            <a:lvl1pPr marL="304847" marR="0" lvl="0" indent="-186292" algn="l" rtl="0">
              <a:lnSpc>
                <a:spcPct val="100000"/>
              </a:lnSpc>
              <a:spcBef>
                <a:spcPts val="800"/>
              </a:spcBef>
              <a:buClr>
                <a:schemeClr val="accent2"/>
              </a:buClr>
              <a:buSzPct val="98263"/>
              <a:buFont typeface="Arial"/>
              <a:buChar char="•"/>
              <a:defRPr sz="1867" b="0" i="0" u="none" strike="noStrike" cap="none">
                <a:solidFill>
                  <a:schemeClr val="dk1"/>
                </a:solidFill>
                <a:latin typeface="Calibri"/>
                <a:ea typeface="Calibri"/>
                <a:cs typeface="Calibri"/>
                <a:sym typeface="Calibri"/>
              </a:defRPr>
            </a:lvl1pPr>
            <a:lvl2pPr marL="731630" marR="0" lvl="1"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2pPr>
            <a:lvl3pPr marL="731630" marR="0" lvl="2"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3pPr>
            <a:lvl4pPr marL="731630" marR="0" lvl="3"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4pPr>
            <a:lvl5pPr marL="731630" marR="0" lvl="4"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5pPr>
            <a:lvl6pPr marL="731630" marR="0" lvl="5"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6pPr>
            <a:lvl7pPr marL="731630" marR="0" lvl="6"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731630" marR="0" lvl="7"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8pPr>
            <a:lvl9pPr marL="731630" marR="0" lvl="8"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7" name="Shape 37"/>
          <p:cNvSpPr>
            <a:spLocks noGrp="1"/>
          </p:cNvSpPr>
          <p:nvPr>
            <p:ph type="body" idx="20"/>
          </p:nvPr>
        </p:nvSpPr>
        <p:spPr>
          <a:xfrm>
            <a:off x="22425659" y="17221200"/>
            <a:ext cx="9601200" cy="812700"/>
          </a:xfrm>
          <a:prstGeom prst="round1Rect">
            <a:avLst>
              <a:gd name="adj" fmla="val 16667"/>
            </a:avLst>
          </a:prstGeom>
          <a:solidFill>
            <a:schemeClr val="accent1"/>
          </a:solidFill>
          <a:ln>
            <a:noFill/>
          </a:ln>
        </p:spPr>
        <p:txBody>
          <a:bodyPr lIns="91425" tIns="91425" rIns="91425" bIns="91425" anchor="ctr" anchorCtr="0"/>
          <a:lstStyle>
            <a:lvl1pPr marL="0" marR="0" lvl="0"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1pPr>
            <a:lvl2pPr marL="0" marR="0" lvl="1"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2pPr>
            <a:lvl3pPr marL="0" marR="0" lvl="2"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3pPr>
            <a:lvl4pPr marL="0" marR="0" lvl="3"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4pPr>
            <a:lvl5pPr marL="0" marR="0" lvl="4"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5pPr>
            <a:lvl6pPr marL="0" marR="0" lvl="5"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6pPr>
            <a:lvl7pPr marL="0" marR="0" lvl="6"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7pPr>
            <a:lvl8pPr marL="0" marR="0" lvl="7"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8pPr>
            <a:lvl9pPr marL="0" marR="0" lvl="8" indent="0" algn="l" rtl="0">
              <a:lnSpc>
                <a:spcPct val="100000"/>
              </a:lnSpc>
              <a:spcBef>
                <a:spcPts val="0"/>
              </a:spcBef>
              <a:buClr>
                <a:schemeClr val="accent2"/>
              </a:buClr>
              <a:buFont typeface="Arial"/>
              <a:buNone/>
              <a:defRPr sz="4000" b="0" i="0" u="none" strike="noStrike" cap="none">
                <a:solidFill>
                  <a:schemeClr val="lt1"/>
                </a:solidFill>
                <a:latin typeface="Cambria"/>
                <a:ea typeface="Cambria"/>
                <a:cs typeface="Cambria"/>
                <a:sym typeface="Cambria"/>
              </a:defRPr>
            </a:lvl9pPr>
          </a:lstStyle>
          <a:p>
            <a:endParaRPr/>
          </a:p>
        </p:txBody>
      </p:sp>
      <p:sp>
        <p:nvSpPr>
          <p:cNvPr id="38" name="Shape 38"/>
          <p:cNvSpPr txBox="1">
            <a:spLocks noGrp="1"/>
          </p:cNvSpPr>
          <p:nvPr>
            <p:ph type="body" idx="21"/>
          </p:nvPr>
        </p:nvSpPr>
        <p:spPr>
          <a:xfrm>
            <a:off x="22425659" y="18038064"/>
            <a:ext cx="9601200" cy="3048000"/>
          </a:xfrm>
          <a:prstGeom prst="rect">
            <a:avLst/>
          </a:prstGeom>
          <a:noFill/>
          <a:ln>
            <a:noFill/>
          </a:ln>
        </p:spPr>
        <p:txBody>
          <a:bodyPr lIns="91425" tIns="91425" rIns="91425" bIns="91425" anchor="t" anchorCtr="0"/>
          <a:lstStyle>
            <a:lvl1pPr marL="304847" marR="0" lvl="0" indent="-186292" algn="l" rtl="0">
              <a:lnSpc>
                <a:spcPct val="100000"/>
              </a:lnSpc>
              <a:spcBef>
                <a:spcPts val="800"/>
              </a:spcBef>
              <a:buClr>
                <a:schemeClr val="accent2"/>
              </a:buClr>
              <a:buSzPct val="98263"/>
              <a:buFont typeface="Arial"/>
              <a:buChar char="•"/>
              <a:defRPr sz="1867" b="0" i="0" u="none" strike="noStrike" cap="none">
                <a:solidFill>
                  <a:schemeClr val="dk1"/>
                </a:solidFill>
                <a:latin typeface="Calibri"/>
                <a:ea typeface="Calibri"/>
                <a:cs typeface="Calibri"/>
                <a:sym typeface="Calibri"/>
              </a:defRPr>
            </a:lvl1pPr>
            <a:lvl2pPr marL="731630" marR="0" lvl="1"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2pPr>
            <a:lvl3pPr marL="731630" marR="0" lvl="2"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3pPr>
            <a:lvl4pPr marL="731630" marR="0" lvl="3"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4pPr>
            <a:lvl5pPr marL="731630" marR="0" lvl="4"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5pPr>
            <a:lvl6pPr marL="731630" marR="0" lvl="5"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6pPr>
            <a:lvl7pPr marL="731630" marR="0" lvl="6"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731630" marR="0" lvl="7"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8pPr>
            <a:lvl9pPr marL="731630" marR="0" lvl="8"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9" name="Shape 39"/>
          <p:cNvSpPr/>
          <p:nvPr/>
        </p:nvSpPr>
        <p:spPr>
          <a:xfrm>
            <a:off x="32918403" y="1701799"/>
            <a:ext cx="9335400" cy="21945600"/>
          </a:xfrm>
          <a:prstGeom prst="rect">
            <a:avLst/>
          </a:prstGeom>
          <a:solidFill>
            <a:srgbClr val="D8D8D8"/>
          </a:solidFill>
          <a:ln>
            <a:noFill/>
          </a:ln>
        </p:spPr>
        <p:txBody>
          <a:bodyPr lIns="182875" tIns="45700" rIns="182875" bIns="45700" anchor="t" anchorCtr="0">
            <a:noAutofit/>
          </a:bodyPr>
          <a:lstStyle/>
          <a:p>
            <a:pPr marL="0" marR="0" lvl="0" indent="0" algn="l" rtl="0">
              <a:spcBef>
                <a:spcPts val="0"/>
              </a:spcBef>
              <a:spcAft>
                <a:spcPts val="0"/>
              </a:spcAft>
              <a:buSzPct val="25000"/>
              <a:buNone/>
            </a:pPr>
            <a:r>
              <a:rPr lang="en-US" sz="6400" b="0" i="0" u="none" strike="noStrike" cap="none">
                <a:solidFill>
                  <a:srgbClr val="7F7F7F"/>
                </a:solidFill>
                <a:latin typeface="Calibri"/>
                <a:ea typeface="Calibri"/>
                <a:cs typeface="Calibri"/>
                <a:sym typeface="Calibri"/>
              </a:rPr>
              <a:t>Printing:</a:t>
            </a:r>
          </a:p>
          <a:p>
            <a:pPr marL="0" marR="0" lvl="0" indent="0" algn="l" rtl="0">
              <a:spcBef>
                <a:spcPts val="800"/>
              </a:spcBef>
              <a:spcAft>
                <a:spcPts val="0"/>
              </a:spcAft>
              <a:buSzPct val="25000"/>
              <a:buNone/>
            </a:pPr>
            <a:r>
              <a:rPr lang="en-US" sz="4400" b="0" i="0" u="none" strike="noStrike" cap="none">
                <a:solidFill>
                  <a:srgbClr val="7F7F7F"/>
                </a:solidFill>
                <a:latin typeface="Calibri"/>
                <a:ea typeface="Calibri"/>
                <a:cs typeface="Calibri"/>
                <a:sym typeface="Calibri"/>
              </a:rPr>
              <a:t>This poster is 48” wide by 36” high. It’s designed to be printed on a large-format printer.</a:t>
            </a:r>
          </a:p>
          <a:p>
            <a:pPr marL="0" marR="0" lvl="0" indent="0" algn="l" rtl="0">
              <a:spcBef>
                <a:spcPts val="200"/>
              </a:spcBef>
              <a:spcAft>
                <a:spcPts val="0"/>
              </a:spcAft>
              <a:buNone/>
            </a:pPr>
            <a:endParaRPr sz="4000" b="0" i="0" u="none" strike="noStrike" cap="none">
              <a:solidFill>
                <a:srgbClr val="7F7F7F"/>
              </a:solidFill>
              <a:latin typeface="Calibri"/>
              <a:ea typeface="Calibri"/>
              <a:cs typeface="Calibri"/>
              <a:sym typeface="Calibri"/>
            </a:endParaRPr>
          </a:p>
          <a:p>
            <a:pPr marL="0" marR="0" lvl="0" indent="0" algn="l" rtl="0">
              <a:spcBef>
                <a:spcPts val="800"/>
              </a:spcBef>
              <a:spcAft>
                <a:spcPts val="0"/>
              </a:spcAft>
              <a:buSzPct val="25000"/>
              <a:buNone/>
            </a:pPr>
            <a:r>
              <a:rPr lang="en-US" sz="5868" b="0" i="0" u="none" strike="noStrike" cap="none">
                <a:solidFill>
                  <a:srgbClr val="7F7F7F"/>
                </a:solidFill>
                <a:latin typeface="Calibri"/>
                <a:ea typeface="Calibri"/>
                <a:cs typeface="Calibri"/>
                <a:sym typeface="Calibri"/>
              </a:rPr>
              <a:t>Customizing the Content:</a:t>
            </a:r>
          </a:p>
          <a:p>
            <a:pPr marL="0" marR="0" lvl="0" indent="0" algn="l" rtl="0">
              <a:spcBef>
                <a:spcPts val="800"/>
              </a:spcBef>
              <a:spcAft>
                <a:spcPts val="0"/>
              </a:spcAft>
              <a:buSzPct val="25000"/>
              <a:buNone/>
            </a:pPr>
            <a:r>
              <a:rPr lang="en-US" sz="4400" b="0" i="0" u="none" strike="noStrike" cap="none">
                <a:solidFill>
                  <a:srgbClr val="7F7F7F"/>
                </a:solidFill>
                <a:latin typeface="Calibri"/>
                <a:ea typeface="Calibri"/>
                <a:cs typeface="Calibri"/>
                <a:sym typeface="Calibri"/>
              </a:rPr>
              <a:t>The placeholders in this poster are formatted for you. Type in the placeholders to add text, or click an icon to add a table, chart, SmartArt graphic, picture or multimedia file.</a:t>
            </a:r>
          </a:p>
          <a:p>
            <a:pPr marL="0" marR="0" lvl="0" indent="0" algn="l" rtl="0">
              <a:spcBef>
                <a:spcPts val="1600"/>
              </a:spcBef>
              <a:spcAft>
                <a:spcPts val="0"/>
              </a:spcAft>
              <a:buSzPct val="25000"/>
              <a:buNone/>
            </a:pPr>
            <a:r>
              <a:rPr lang="en-US" sz="4400" b="0" i="0" u="none" strike="noStrike" cap="none">
                <a:solidFill>
                  <a:srgbClr val="7F7F7F"/>
                </a:solidFill>
                <a:latin typeface="Calibri"/>
                <a:ea typeface="Calibri"/>
                <a:cs typeface="Calibri"/>
                <a:sym typeface="Calibri"/>
              </a:rPr>
              <a:t>To add or remove bullet points from text, just click the Bullets button on the Home tab.</a:t>
            </a:r>
          </a:p>
          <a:p>
            <a:pPr marL="0" marR="0" lvl="0" indent="0" algn="l" rtl="0">
              <a:spcBef>
                <a:spcPts val="1600"/>
              </a:spcBef>
              <a:spcAft>
                <a:spcPts val="0"/>
              </a:spcAft>
              <a:buSzPct val="25000"/>
              <a:buNone/>
            </a:pPr>
            <a:r>
              <a:rPr lang="en-US" sz="4400" b="0" i="0" u="none" strike="noStrike" cap="none">
                <a:solidFill>
                  <a:srgbClr val="7F7F7F"/>
                </a:solidFill>
                <a:latin typeface="Calibri"/>
                <a:ea typeface="Calibri"/>
                <a:cs typeface="Calibri"/>
                <a:sym typeface="Calibri"/>
              </a:rPr>
              <a:t>If you need more placeholders for titles, content or body text, just make a copy of what you need and drag it into place. PowerPoint’s Smart Guides will help you align it with everything else.</a:t>
            </a:r>
          </a:p>
          <a:p>
            <a:pPr marL="0" marR="0" lvl="0" indent="0" algn="l" rtl="0">
              <a:spcBef>
                <a:spcPts val="1600"/>
              </a:spcBef>
              <a:buSzPct val="25000"/>
              <a:buNone/>
            </a:pPr>
            <a:r>
              <a:rPr lang="en-US" sz="4400" b="0" i="0" u="none" strike="noStrike" cap="none">
                <a:solidFill>
                  <a:srgbClr val="7F7F7F"/>
                </a:solidFill>
                <a:latin typeface="Calibri"/>
                <a:ea typeface="Calibri"/>
                <a:cs typeface="Calibri"/>
                <a:sym typeface="Calibri"/>
              </a:rPr>
              <a:t>Want to use your own pictures instead of ours? No problem! Just right-click a picture and choose Change Picture. Maintain the proportion of pictures as you resize by dragging a corner.</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0"/>
            <a:ext cx="32918400" cy="3352800"/>
          </a:xfrm>
          <a:prstGeom prst="rect">
            <a:avLst/>
          </a:prstGeom>
          <a:solidFill>
            <a:schemeClr val="accent4"/>
          </a:solidFill>
          <a:ln>
            <a:noFill/>
          </a:ln>
        </p:spPr>
        <p:txBody>
          <a:bodyPr lIns="91425" tIns="45700" rIns="91425" bIns="45700" anchor="ctr" anchorCtr="0">
            <a:noAutofit/>
          </a:bodyPr>
          <a:lstStyle/>
          <a:p>
            <a:pPr marL="0" marR="0" lvl="0" indent="0" algn="ctr" rtl="0">
              <a:spcBef>
                <a:spcPts val="0"/>
              </a:spcBef>
              <a:buNone/>
            </a:pPr>
            <a:endParaRPr sz="3456" b="0" i="0" u="none" strike="noStrike" cap="none">
              <a:solidFill>
                <a:schemeClr val="lt1"/>
              </a:solidFill>
              <a:latin typeface="Calibri"/>
              <a:ea typeface="Calibri"/>
              <a:cs typeface="Calibri"/>
              <a:sym typeface="Calibri"/>
            </a:endParaRPr>
          </a:p>
        </p:txBody>
      </p:sp>
      <p:sp>
        <p:nvSpPr>
          <p:cNvPr id="11" name="Shape 11"/>
          <p:cNvSpPr txBox="1">
            <a:spLocks noGrp="1"/>
          </p:cNvSpPr>
          <p:nvPr>
            <p:ph type="title"/>
          </p:nvPr>
        </p:nvSpPr>
        <p:spPr>
          <a:xfrm>
            <a:off x="4800600" y="660400"/>
            <a:ext cx="23317200" cy="16764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mbria"/>
              <a:buNone/>
              <a:defRPr sz="5868" b="1" i="0" u="none" strike="noStrike" cap="none">
                <a:solidFill>
                  <a:schemeClr val="lt1"/>
                </a:solidFill>
                <a:latin typeface="Cambria"/>
                <a:ea typeface="Cambria"/>
                <a:cs typeface="Cambria"/>
                <a:sym typeface="Cambria"/>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 name="Shape 12"/>
          <p:cNvSpPr txBox="1">
            <a:spLocks noGrp="1"/>
          </p:cNvSpPr>
          <p:nvPr>
            <p:ph type="body" idx="1"/>
          </p:nvPr>
        </p:nvSpPr>
        <p:spPr>
          <a:xfrm>
            <a:off x="4800600" y="4013201"/>
            <a:ext cx="23317200" cy="15753000"/>
          </a:xfrm>
          <a:prstGeom prst="rect">
            <a:avLst/>
          </a:prstGeom>
          <a:noFill/>
          <a:ln>
            <a:noFill/>
          </a:ln>
        </p:spPr>
        <p:txBody>
          <a:bodyPr lIns="91425" tIns="91425" rIns="91425" bIns="91425" anchor="t" anchorCtr="0"/>
          <a:lstStyle>
            <a:lvl1pPr marL="304847" marR="0" lvl="0" indent="-186292" algn="l" rtl="0">
              <a:lnSpc>
                <a:spcPct val="100000"/>
              </a:lnSpc>
              <a:spcBef>
                <a:spcPts val="800"/>
              </a:spcBef>
              <a:buClr>
                <a:schemeClr val="accent2"/>
              </a:buClr>
              <a:buSzPct val="98263"/>
              <a:buFont typeface="Arial"/>
              <a:buChar char="•"/>
              <a:defRPr sz="1867" b="0" i="0" u="none" strike="noStrike" cap="none">
                <a:solidFill>
                  <a:schemeClr val="dk1"/>
                </a:solidFill>
                <a:latin typeface="Calibri"/>
                <a:ea typeface="Calibri"/>
                <a:cs typeface="Calibri"/>
                <a:sym typeface="Calibri"/>
              </a:defRPr>
            </a:lvl1pPr>
            <a:lvl2pPr marL="731630" marR="0" lvl="1"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2pPr>
            <a:lvl3pPr marL="731630" marR="0" lvl="2"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3pPr>
            <a:lvl4pPr marL="731630" marR="0" lvl="3"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4pPr>
            <a:lvl5pPr marL="731630" marR="0" lvl="4"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5pPr>
            <a:lvl6pPr marL="731630" marR="0" lvl="5"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6pPr>
            <a:lvl7pPr marL="731630" marR="0" lvl="6"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7pPr>
            <a:lvl8pPr marL="731630" marR="0" lvl="7"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8pPr>
            <a:lvl9pPr marL="731630" marR="0" lvl="8" indent="-210930" algn="l" rtl="0">
              <a:lnSpc>
                <a:spcPct val="100000"/>
              </a:lnSpc>
              <a:spcBef>
                <a:spcPts val="800"/>
              </a:spcBef>
              <a:buClr>
                <a:schemeClr val="accent2"/>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857250" y="21409798"/>
            <a:ext cx="7406700" cy="304800"/>
          </a:xfrm>
          <a:prstGeom prst="rect">
            <a:avLst/>
          </a:prstGeom>
          <a:noFill/>
          <a:ln>
            <a:noFill/>
          </a:ln>
        </p:spPr>
        <p:txBody>
          <a:bodyPr lIns="91425" tIns="91425" rIns="91425" bIns="91425" anchor="ctr" anchorCtr="0"/>
          <a:lstStyle>
            <a:lvl1pPr marL="0" marR="0" lvl="0" indent="0" algn="l" rtl="0">
              <a:spcBef>
                <a:spcPts val="0"/>
              </a:spcBef>
              <a:buNone/>
              <a:defRPr sz="1067" b="0" i="0" u="none" strike="noStrike" cap="none">
                <a:solidFill>
                  <a:srgbClr val="8B8B8D"/>
                </a:solidFill>
                <a:latin typeface="Calibri"/>
                <a:ea typeface="Calibri"/>
                <a:cs typeface="Calibri"/>
                <a:sym typeface="Calibri"/>
              </a:defRPr>
            </a:lvl1pPr>
            <a:lvl2pPr marL="1316262" marR="0" lvl="1" indent="-8162" algn="l" rtl="0">
              <a:spcBef>
                <a:spcPts val="0"/>
              </a:spcBef>
              <a:buNone/>
              <a:defRPr sz="5184" b="0" i="0" u="none" strike="noStrike" cap="none">
                <a:solidFill>
                  <a:schemeClr val="dk1"/>
                </a:solidFill>
                <a:latin typeface="Calibri"/>
                <a:ea typeface="Calibri"/>
                <a:cs typeface="Calibri"/>
                <a:sym typeface="Calibri"/>
              </a:defRPr>
            </a:lvl2pPr>
            <a:lvl3pPr marL="2632524" marR="0" lvl="2" indent="-3624" algn="l" rtl="0">
              <a:spcBef>
                <a:spcPts val="0"/>
              </a:spcBef>
              <a:buNone/>
              <a:defRPr sz="5184" b="0" i="0" u="none" strike="noStrike" cap="none">
                <a:solidFill>
                  <a:schemeClr val="dk1"/>
                </a:solidFill>
                <a:latin typeface="Calibri"/>
                <a:ea typeface="Calibri"/>
                <a:cs typeface="Calibri"/>
                <a:sym typeface="Calibri"/>
              </a:defRPr>
            </a:lvl3pPr>
            <a:lvl4pPr marL="3948785" marR="0" lvl="3" indent="-11785" algn="l" rtl="0">
              <a:spcBef>
                <a:spcPts val="0"/>
              </a:spcBef>
              <a:buNone/>
              <a:defRPr sz="5184" b="0" i="0" u="none" strike="noStrike" cap="none">
                <a:solidFill>
                  <a:schemeClr val="dk1"/>
                </a:solidFill>
                <a:latin typeface="Calibri"/>
                <a:ea typeface="Calibri"/>
                <a:cs typeface="Calibri"/>
                <a:sym typeface="Calibri"/>
              </a:defRPr>
            </a:lvl4pPr>
            <a:lvl5pPr marL="5265048" marR="0" lvl="4" indent="-7248" algn="l" rtl="0">
              <a:spcBef>
                <a:spcPts val="0"/>
              </a:spcBef>
              <a:buNone/>
              <a:defRPr sz="5184" b="0" i="0" u="none" strike="noStrike" cap="none">
                <a:solidFill>
                  <a:schemeClr val="dk1"/>
                </a:solidFill>
                <a:latin typeface="Calibri"/>
                <a:ea typeface="Calibri"/>
                <a:cs typeface="Calibri"/>
                <a:sym typeface="Calibri"/>
              </a:defRPr>
            </a:lvl5pPr>
            <a:lvl6pPr marL="6581310" marR="0" lvl="5" indent="-2709" algn="l" rtl="0">
              <a:spcBef>
                <a:spcPts val="0"/>
              </a:spcBef>
              <a:buNone/>
              <a:defRPr sz="5184" b="0" i="0" u="none" strike="noStrike" cap="none">
                <a:solidFill>
                  <a:schemeClr val="dk1"/>
                </a:solidFill>
                <a:latin typeface="Calibri"/>
                <a:ea typeface="Calibri"/>
                <a:cs typeface="Calibri"/>
                <a:sym typeface="Calibri"/>
              </a:defRPr>
            </a:lvl6pPr>
            <a:lvl7pPr marL="7897572" marR="0" lvl="6" indent="-10872" algn="l" rtl="0">
              <a:spcBef>
                <a:spcPts val="0"/>
              </a:spcBef>
              <a:buNone/>
              <a:defRPr sz="5184" b="0" i="0" u="none" strike="noStrike" cap="none">
                <a:solidFill>
                  <a:schemeClr val="dk1"/>
                </a:solidFill>
                <a:latin typeface="Calibri"/>
                <a:ea typeface="Calibri"/>
                <a:cs typeface="Calibri"/>
                <a:sym typeface="Calibri"/>
              </a:defRPr>
            </a:lvl7pPr>
            <a:lvl8pPr marL="9213834" marR="0" lvl="7" indent="-6333" algn="l" rtl="0">
              <a:spcBef>
                <a:spcPts val="0"/>
              </a:spcBef>
              <a:buNone/>
              <a:defRPr sz="5184" b="0" i="0" u="none" strike="noStrike" cap="none">
                <a:solidFill>
                  <a:schemeClr val="dk1"/>
                </a:solidFill>
                <a:latin typeface="Calibri"/>
                <a:ea typeface="Calibri"/>
                <a:cs typeface="Calibri"/>
                <a:sym typeface="Calibri"/>
              </a:defRPr>
            </a:lvl8pPr>
            <a:lvl9pPr marL="10530096" marR="0" lvl="8" indent="-1796"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8263889" y="21409798"/>
            <a:ext cx="16390500" cy="304800"/>
          </a:xfrm>
          <a:prstGeom prst="rect">
            <a:avLst/>
          </a:prstGeom>
          <a:noFill/>
          <a:ln>
            <a:noFill/>
          </a:ln>
        </p:spPr>
        <p:txBody>
          <a:bodyPr lIns="91425" tIns="91425" rIns="91425" bIns="91425" anchor="ctr" anchorCtr="0"/>
          <a:lstStyle>
            <a:lvl1pPr marL="0" marR="0" lvl="0" indent="0" algn="ctr" rtl="0">
              <a:spcBef>
                <a:spcPts val="0"/>
              </a:spcBef>
              <a:buNone/>
              <a:defRPr sz="1067" b="0" i="0" u="none" strike="noStrike" cap="none">
                <a:solidFill>
                  <a:srgbClr val="8B8B8D"/>
                </a:solidFill>
                <a:latin typeface="Calibri"/>
                <a:ea typeface="Calibri"/>
                <a:cs typeface="Calibri"/>
                <a:sym typeface="Calibri"/>
              </a:defRPr>
            </a:lvl1pPr>
            <a:lvl2pPr marL="1316262" marR="0" lvl="1" indent="-8162" algn="l" rtl="0">
              <a:spcBef>
                <a:spcPts val="0"/>
              </a:spcBef>
              <a:buNone/>
              <a:defRPr sz="5184" b="0" i="0" u="none" strike="noStrike" cap="none">
                <a:solidFill>
                  <a:schemeClr val="dk1"/>
                </a:solidFill>
                <a:latin typeface="Calibri"/>
                <a:ea typeface="Calibri"/>
                <a:cs typeface="Calibri"/>
                <a:sym typeface="Calibri"/>
              </a:defRPr>
            </a:lvl2pPr>
            <a:lvl3pPr marL="2632524" marR="0" lvl="2" indent="-3624" algn="l" rtl="0">
              <a:spcBef>
                <a:spcPts val="0"/>
              </a:spcBef>
              <a:buNone/>
              <a:defRPr sz="5184" b="0" i="0" u="none" strike="noStrike" cap="none">
                <a:solidFill>
                  <a:schemeClr val="dk1"/>
                </a:solidFill>
                <a:latin typeface="Calibri"/>
                <a:ea typeface="Calibri"/>
                <a:cs typeface="Calibri"/>
                <a:sym typeface="Calibri"/>
              </a:defRPr>
            </a:lvl3pPr>
            <a:lvl4pPr marL="3948785" marR="0" lvl="3" indent="-11785" algn="l" rtl="0">
              <a:spcBef>
                <a:spcPts val="0"/>
              </a:spcBef>
              <a:buNone/>
              <a:defRPr sz="5184" b="0" i="0" u="none" strike="noStrike" cap="none">
                <a:solidFill>
                  <a:schemeClr val="dk1"/>
                </a:solidFill>
                <a:latin typeface="Calibri"/>
                <a:ea typeface="Calibri"/>
                <a:cs typeface="Calibri"/>
                <a:sym typeface="Calibri"/>
              </a:defRPr>
            </a:lvl4pPr>
            <a:lvl5pPr marL="5265048" marR="0" lvl="4" indent="-7248" algn="l" rtl="0">
              <a:spcBef>
                <a:spcPts val="0"/>
              </a:spcBef>
              <a:buNone/>
              <a:defRPr sz="5184" b="0" i="0" u="none" strike="noStrike" cap="none">
                <a:solidFill>
                  <a:schemeClr val="dk1"/>
                </a:solidFill>
                <a:latin typeface="Calibri"/>
                <a:ea typeface="Calibri"/>
                <a:cs typeface="Calibri"/>
                <a:sym typeface="Calibri"/>
              </a:defRPr>
            </a:lvl5pPr>
            <a:lvl6pPr marL="6581310" marR="0" lvl="5" indent="-2709" algn="l" rtl="0">
              <a:spcBef>
                <a:spcPts val="0"/>
              </a:spcBef>
              <a:buNone/>
              <a:defRPr sz="5184" b="0" i="0" u="none" strike="noStrike" cap="none">
                <a:solidFill>
                  <a:schemeClr val="dk1"/>
                </a:solidFill>
                <a:latin typeface="Calibri"/>
                <a:ea typeface="Calibri"/>
                <a:cs typeface="Calibri"/>
                <a:sym typeface="Calibri"/>
              </a:defRPr>
            </a:lvl6pPr>
            <a:lvl7pPr marL="7897572" marR="0" lvl="6" indent="-10872" algn="l" rtl="0">
              <a:spcBef>
                <a:spcPts val="0"/>
              </a:spcBef>
              <a:buNone/>
              <a:defRPr sz="5184" b="0" i="0" u="none" strike="noStrike" cap="none">
                <a:solidFill>
                  <a:schemeClr val="dk1"/>
                </a:solidFill>
                <a:latin typeface="Calibri"/>
                <a:ea typeface="Calibri"/>
                <a:cs typeface="Calibri"/>
                <a:sym typeface="Calibri"/>
              </a:defRPr>
            </a:lvl7pPr>
            <a:lvl8pPr marL="9213834" marR="0" lvl="7" indent="-6333" algn="l" rtl="0">
              <a:spcBef>
                <a:spcPts val="0"/>
              </a:spcBef>
              <a:buNone/>
              <a:defRPr sz="5184" b="0" i="0" u="none" strike="noStrike" cap="none">
                <a:solidFill>
                  <a:schemeClr val="dk1"/>
                </a:solidFill>
                <a:latin typeface="Calibri"/>
                <a:ea typeface="Calibri"/>
                <a:cs typeface="Calibri"/>
                <a:sym typeface="Calibri"/>
              </a:defRPr>
            </a:lvl8pPr>
            <a:lvl9pPr marL="10530096" marR="0" lvl="8" indent="-1796" algn="l" rtl="0">
              <a:spcBef>
                <a:spcPts val="0"/>
              </a:spcBef>
              <a:buNone/>
              <a:defRPr sz="5184"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24654509" y="21409798"/>
            <a:ext cx="7406700" cy="3048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67" b="0" i="0" u="none" strike="noStrike" cap="none">
                <a:solidFill>
                  <a:srgbClr val="8B8B8D"/>
                </a:solidFill>
                <a:latin typeface="Calibri"/>
                <a:ea typeface="Calibri"/>
                <a:cs typeface="Calibri"/>
                <a:sym typeface="Calibri"/>
              </a:rPr>
              <a:t>‹#›</a:t>
            </a:fld>
            <a:endParaRPr lang="en-US" sz="1067" b="0" i="0" u="none" strike="noStrike" cap="none">
              <a:solidFill>
                <a:srgbClr val="8B8B8D"/>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jp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a:spLocks noGrp="1"/>
          </p:cNvSpPr>
          <p:nvPr>
            <p:ph type="body" idx="2"/>
          </p:nvPr>
        </p:nvSpPr>
        <p:spPr>
          <a:xfrm>
            <a:off x="22730450" y="18356452"/>
            <a:ext cx="9601200" cy="812700"/>
          </a:xfrm>
          <a:prstGeom prst="round1Rect">
            <a:avLst>
              <a:gd name="adj" fmla="val 16667"/>
            </a:avLst>
          </a:prstGeom>
          <a:solidFill>
            <a:srgbClr val="5B0F00"/>
          </a:solidFill>
          <a:ln>
            <a:noFill/>
          </a:ln>
        </p:spPr>
        <p:txBody>
          <a:bodyPr lIns="365750" tIns="45700" rIns="91425" bIns="45700" anchor="ctr" anchorCtr="0">
            <a:noAutofit/>
          </a:bodyPr>
          <a:lstStyle/>
          <a:p>
            <a:pPr marL="0" marR="0" lvl="0" indent="0" algn="l" rtl="0">
              <a:lnSpc>
                <a:spcPct val="100000"/>
              </a:lnSpc>
              <a:spcBef>
                <a:spcPts val="0"/>
              </a:spcBef>
              <a:buClr>
                <a:schemeClr val="accent2"/>
              </a:buClr>
              <a:buSzPct val="25000"/>
              <a:buFont typeface="Arial"/>
              <a:buNone/>
            </a:pPr>
            <a:endParaRPr sz="4000" b="0" i="0" u="none" strike="noStrike" cap="none">
              <a:solidFill>
                <a:schemeClr val="lt1"/>
              </a:solidFill>
              <a:latin typeface="Cambria"/>
              <a:ea typeface="Cambria"/>
              <a:cs typeface="Cambria"/>
              <a:sym typeface="Cambria"/>
            </a:endParaRPr>
          </a:p>
        </p:txBody>
      </p:sp>
      <p:sp>
        <p:nvSpPr>
          <p:cNvPr id="45" name="Shape 45"/>
          <p:cNvSpPr>
            <a:spLocks noGrp="1"/>
          </p:cNvSpPr>
          <p:nvPr>
            <p:ph type="body" idx="2"/>
          </p:nvPr>
        </p:nvSpPr>
        <p:spPr>
          <a:xfrm>
            <a:off x="22573925" y="3390802"/>
            <a:ext cx="9601200" cy="812700"/>
          </a:xfrm>
          <a:prstGeom prst="round1Rect">
            <a:avLst>
              <a:gd name="adj" fmla="val 16667"/>
            </a:avLst>
          </a:prstGeom>
          <a:solidFill>
            <a:srgbClr val="DD7E6B"/>
          </a:solidFill>
          <a:ln>
            <a:noFill/>
          </a:ln>
        </p:spPr>
        <p:txBody>
          <a:bodyPr lIns="365750" tIns="45700" rIns="91425" bIns="45700" anchor="ctr" anchorCtr="0">
            <a:noAutofit/>
          </a:bodyPr>
          <a:lstStyle/>
          <a:p>
            <a:pPr marL="0" marR="0" lvl="0" indent="0" algn="l" rtl="0">
              <a:lnSpc>
                <a:spcPct val="100000"/>
              </a:lnSpc>
              <a:spcBef>
                <a:spcPts val="0"/>
              </a:spcBef>
              <a:buClr>
                <a:schemeClr val="accent2"/>
              </a:buClr>
              <a:buSzPct val="25000"/>
              <a:buFont typeface="Arial"/>
              <a:buNone/>
            </a:pPr>
            <a:endParaRPr sz="4000" b="0" i="0" u="none" strike="noStrike" cap="none">
              <a:solidFill>
                <a:schemeClr val="lt1"/>
              </a:solidFill>
              <a:latin typeface="Cambria"/>
              <a:ea typeface="Cambria"/>
              <a:cs typeface="Cambria"/>
              <a:sym typeface="Cambria"/>
            </a:endParaRPr>
          </a:p>
        </p:txBody>
      </p:sp>
      <p:sp>
        <p:nvSpPr>
          <p:cNvPr id="46" name="Shape 46"/>
          <p:cNvSpPr>
            <a:spLocks noGrp="1"/>
          </p:cNvSpPr>
          <p:nvPr>
            <p:ph type="body" idx="2"/>
          </p:nvPr>
        </p:nvSpPr>
        <p:spPr>
          <a:xfrm>
            <a:off x="12030075" y="10281914"/>
            <a:ext cx="9601200" cy="812700"/>
          </a:xfrm>
          <a:prstGeom prst="round1Rect">
            <a:avLst>
              <a:gd name="adj" fmla="val 16667"/>
            </a:avLst>
          </a:prstGeom>
          <a:solidFill>
            <a:srgbClr val="CC4125"/>
          </a:solidFill>
          <a:ln>
            <a:noFill/>
          </a:ln>
        </p:spPr>
        <p:txBody>
          <a:bodyPr lIns="365750" tIns="45700" rIns="91425" bIns="45700" anchor="ctr" anchorCtr="0">
            <a:noAutofit/>
          </a:bodyPr>
          <a:lstStyle/>
          <a:p>
            <a:pPr marL="0" marR="0" lvl="0" indent="0" algn="l" rtl="0">
              <a:lnSpc>
                <a:spcPct val="100000"/>
              </a:lnSpc>
              <a:spcBef>
                <a:spcPts val="0"/>
              </a:spcBef>
              <a:buClr>
                <a:schemeClr val="accent2"/>
              </a:buClr>
              <a:buSzPct val="25000"/>
              <a:buFont typeface="Arial"/>
              <a:buNone/>
            </a:pPr>
            <a:endParaRPr sz="4000" b="0" i="0" u="none" strike="noStrike" cap="none">
              <a:solidFill>
                <a:schemeClr val="lt1"/>
              </a:solidFill>
              <a:latin typeface="Cambria"/>
              <a:ea typeface="Cambria"/>
              <a:cs typeface="Cambria"/>
              <a:sym typeface="Cambria"/>
            </a:endParaRPr>
          </a:p>
        </p:txBody>
      </p:sp>
      <p:sp>
        <p:nvSpPr>
          <p:cNvPr id="47" name="Shape 47"/>
          <p:cNvSpPr>
            <a:spLocks noGrp="1"/>
          </p:cNvSpPr>
          <p:nvPr>
            <p:ph type="body" idx="2"/>
          </p:nvPr>
        </p:nvSpPr>
        <p:spPr>
          <a:xfrm>
            <a:off x="12036375" y="3390814"/>
            <a:ext cx="9601200" cy="812700"/>
          </a:xfrm>
          <a:prstGeom prst="round1Rect">
            <a:avLst>
              <a:gd name="adj" fmla="val 16667"/>
            </a:avLst>
          </a:prstGeom>
          <a:solidFill>
            <a:srgbClr val="A61C00"/>
          </a:solidFill>
          <a:ln>
            <a:noFill/>
          </a:ln>
        </p:spPr>
        <p:txBody>
          <a:bodyPr lIns="365750" tIns="45700" rIns="91425" bIns="45700" anchor="ctr" anchorCtr="0">
            <a:noAutofit/>
          </a:bodyPr>
          <a:lstStyle/>
          <a:p>
            <a:pPr marL="0" marR="0" lvl="0" indent="0" algn="l" rtl="0">
              <a:lnSpc>
                <a:spcPct val="100000"/>
              </a:lnSpc>
              <a:spcBef>
                <a:spcPts val="0"/>
              </a:spcBef>
              <a:buClr>
                <a:schemeClr val="accent2"/>
              </a:buClr>
              <a:buSzPct val="25000"/>
              <a:buFont typeface="Arial"/>
              <a:buNone/>
            </a:pPr>
            <a:endParaRPr sz="4000" b="0" i="0" u="none" strike="noStrike" cap="none">
              <a:solidFill>
                <a:schemeClr val="lt1"/>
              </a:solidFill>
              <a:latin typeface="Cambria"/>
              <a:ea typeface="Cambria"/>
              <a:cs typeface="Cambria"/>
              <a:sym typeface="Cambria"/>
            </a:endParaRPr>
          </a:p>
        </p:txBody>
      </p:sp>
      <p:sp>
        <p:nvSpPr>
          <p:cNvPr id="48" name="Shape 48"/>
          <p:cNvSpPr>
            <a:spLocks noGrp="1"/>
          </p:cNvSpPr>
          <p:nvPr>
            <p:ph type="body" idx="2"/>
          </p:nvPr>
        </p:nvSpPr>
        <p:spPr>
          <a:xfrm>
            <a:off x="933450" y="16149852"/>
            <a:ext cx="9601200" cy="812700"/>
          </a:xfrm>
          <a:prstGeom prst="round1Rect">
            <a:avLst>
              <a:gd name="adj" fmla="val 16667"/>
            </a:avLst>
          </a:prstGeom>
          <a:solidFill>
            <a:srgbClr val="A61C00"/>
          </a:solidFill>
          <a:ln>
            <a:noFill/>
          </a:ln>
        </p:spPr>
        <p:txBody>
          <a:bodyPr lIns="365750" tIns="45700" rIns="91425" bIns="45700" anchor="ctr" anchorCtr="0">
            <a:noAutofit/>
          </a:bodyPr>
          <a:lstStyle/>
          <a:p>
            <a:pPr marL="0" marR="0" lvl="0" indent="0" algn="l" rtl="0">
              <a:lnSpc>
                <a:spcPct val="100000"/>
              </a:lnSpc>
              <a:spcBef>
                <a:spcPts val="0"/>
              </a:spcBef>
              <a:buClr>
                <a:schemeClr val="accent2"/>
              </a:buClr>
              <a:buSzPct val="25000"/>
              <a:buFont typeface="Arial"/>
              <a:buNone/>
            </a:pPr>
            <a:endParaRPr sz="4000" b="0" i="0" u="none" strike="noStrike" cap="none">
              <a:solidFill>
                <a:schemeClr val="lt1"/>
              </a:solidFill>
              <a:latin typeface="Cambria"/>
              <a:ea typeface="Cambria"/>
              <a:cs typeface="Cambria"/>
              <a:sym typeface="Cambria"/>
            </a:endParaRPr>
          </a:p>
        </p:txBody>
      </p:sp>
      <p:sp>
        <p:nvSpPr>
          <p:cNvPr id="49" name="Shape 49"/>
          <p:cNvSpPr>
            <a:spLocks noGrp="1"/>
          </p:cNvSpPr>
          <p:nvPr>
            <p:ph type="body" idx="2"/>
          </p:nvPr>
        </p:nvSpPr>
        <p:spPr>
          <a:xfrm>
            <a:off x="1013775" y="8622152"/>
            <a:ext cx="9601200" cy="812700"/>
          </a:xfrm>
          <a:prstGeom prst="round1Rect">
            <a:avLst>
              <a:gd name="adj" fmla="val 16667"/>
            </a:avLst>
          </a:prstGeom>
          <a:solidFill>
            <a:srgbClr val="85200C"/>
          </a:solidFill>
          <a:ln>
            <a:noFill/>
          </a:ln>
        </p:spPr>
        <p:txBody>
          <a:bodyPr lIns="365750" tIns="45700" rIns="91425" bIns="45700" anchor="ctr" anchorCtr="0">
            <a:noAutofit/>
          </a:bodyPr>
          <a:lstStyle/>
          <a:p>
            <a:pPr marL="0" marR="0" lvl="0" indent="0" algn="l" rtl="0">
              <a:lnSpc>
                <a:spcPct val="100000"/>
              </a:lnSpc>
              <a:spcBef>
                <a:spcPts val="0"/>
              </a:spcBef>
              <a:buClr>
                <a:schemeClr val="accent2"/>
              </a:buClr>
              <a:buSzPct val="25000"/>
              <a:buFont typeface="Arial"/>
              <a:buNone/>
            </a:pPr>
            <a:endParaRPr sz="4000" b="0" i="0" u="none" strike="noStrike" cap="none">
              <a:solidFill>
                <a:schemeClr val="lt1"/>
              </a:solidFill>
              <a:latin typeface="Cambria"/>
              <a:ea typeface="Cambria"/>
              <a:cs typeface="Cambria"/>
              <a:sym typeface="Cambria"/>
            </a:endParaRPr>
          </a:p>
        </p:txBody>
      </p:sp>
      <p:sp>
        <p:nvSpPr>
          <p:cNvPr id="50" name="Shape 50"/>
          <p:cNvSpPr>
            <a:spLocks noGrp="1"/>
          </p:cNvSpPr>
          <p:nvPr>
            <p:ph type="body" idx="2"/>
          </p:nvPr>
        </p:nvSpPr>
        <p:spPr>
          <a:xfrm>
            <a:off x="1089975" y="3347277"/>
            <a:ext cx="9601200" cy="812700"/>
          </a:xfrm>
          <a:prstGeom prst="round1Rect">
            <a:avLst>
              <a:gd name="adj" fmla="val 16667"/>
            </a:avLst>
          </a:prstGeom>
          <a:solidFill>
            <a:srgbClr val="5B0F00"/>
          </a:solidFill>
          <a:ln>
            <a:noFill/>
          </a:ln>
        </p:spPr>
        <p:txBody>
          <a:bodyPr lIns="365750" tIns="45700" rIns="91425" bIns="45700" anchor="ctr" anchorCtr="0">
            <a:noAutofit/>
          </a:bodyPr>
          <a:lstStyle/>
          <a:p>
            <a:pPr marL="0" marR="0" lvl="0" indent="0" algn="l" rtl="0">
              <a:lnSpc>
                <a:spcPct val="100000"/>
              </a:lnSpc>
              <a:spcBef>
                <a:spcPts val="0"/>
              </a:spcBef>
              <a:buClr>
                <a:schemeClr val="accent2"/>
              </a:buClr>
              <a:buSzPct val="25000"/>
              <a:buFont typeface="Arial"/>
              <a:buNone/>
            </a:pPr>
            <a:endParaRPr sz="4000" b="0" i="0" u="none" strike="noStrike" cap="none">
              <a:solidFill>
                <a:schemeClr val="lt1"/>
              </a:solidFill>
              <a:latin typeface="Cambria"/>
              <a:ea typeface="Cambria"/>
              <a:cs typeface="Cambria"/>
              <a:sym typeface="Cambria"/>
            </a:endParaRPr>
          </a:p>
        </p:txBody>
      </p:sp>
      <p:pic>
        <p:nvPicPr>
          <p:cNvPr id="51" name="Shape 51"/>
          <p:cNvPicPr preferRelativeResize="0"/>
          <p:nvPr/>
        </p:nvPicPr>
        <p:blipFill rotWithShape="1">
          <a:blip r:embed="rId3">
            <a:alphaModFix/>
          </a:blip>
          <a:srcRect/>
          <a:stretch/>
        </p:blipFill>
        <p:spPr>
          <a:xfrm>
            <a:off x="967794" y="621187"/>
            <a:ext cx="3549300" cy="2626500"/>
          </a:xfrm>
          <a:prstGeom prst="rect">
            <a:avLst/>
          </a:prstGeom>
          <a:noFill/>
          <a:ln>
            <a:noFill/>
          </a:ln>
        </p:spPr>
      </p:pic>
      <p:sp>
        <p:nvSpPr>
          <p:cNvPr id="52" name="Shape 52"/>
          <p:cNvSpPr txBox="1">
            <a:spLocks noGrp="1"/>
          </p:cNvSpPr>
          <p:nvPr>
            <p:ph type="title"/>
          </p:nvPr>
        </p:nvSpPr>
        <p:spPr>
          <a:xfrm>
            <a:off x="4517100" y="955525"/>
            <a:ext cx="23317200" cy="1676400"/>
          </a:xfrm>
          <a:prstGeom prst="rect">
            <a:avLst/>
          </a:prstGeom>
          <a:noFill/>
          <a:ln w="9525" cap="flat" cmpd="sng">
            <a:solidFill>
              <a:schemeClr val="bg1"/>
            </a:solidFill>
            <a:prstDash val="solid"/>
            <a:round/>
            <a:headEnd type="none" w="med" len="med"/>
            <a:tailEnd type="none" w="med" len="med"/>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Cambria"/>
              <a:buNone/>
            </a:pPr>
            <a:r>
              <a:rPr lang="en-US" sz="8000" dirty="0">
                <a:solidFill>
                  <a:srgbClr val="351C75"/>
                </a:solidFill>
              </a:rPr>
              <a:t>Bacterial susceptibility and the </a:t>
            </a:r>
            <a:r>
              <a:rPr lang="en-US" sz="8000" i="1" dirty="0" err="1">
                <a:solidFill>
                  <a:srgbClr val="351C75"/>
                </a:solidFill>
              </a:rPr>
              <a:t>Cinnamomum</a:t>
            </a:r>
            <a:r>
              <a:rPr lang="en-US" sz="8000" i="1" dirty="0">
                <a:solidFill>
                  <a:srgbClr val="351C75"/>
                </a:solidFill>
              </a:rPr>
              <a:t> </a:t>
            </a:r>
            <a:r>
              <a:rPr lang="en-US" sz="8000" dirty="0">
                <a:solidFill>
                  <a:srgbClr val="351C75"/>
                </a:solidFill>
              </a:rPr>
              <a:t>plant at various extractive dilutions</a:t>
            </a:r>
          </a:p>
        </p:txBody>
      </p:sp>
      <p:sp>
        <p:nvSpPr>
          <p:cNvPr id="53" name="Shape 53"/>
          <p:cNvSpPr txBox="1">
            <a:spLocks noGrp="1"/>
          </p:cNvSpPr>
          <p:nvPr>
            <p:ph type="body" idx="1"/>
          </p:nvPr>
        </p:nvSpPr>
        <p:spPr>
          <a:xfrm>
            <a:off x="4800600" y="2392401"/>
            <a:ext cx="23317200" cy="554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2"/>
              </a:buClr>
              <a:buSzPct val="25000"/>
              <a:buFont typeface="Arial"/>
              <a:buNone/>
            </a:pPr>
            <a:r>
              <a:rPr lang="en-US" sz="3200" b="1" i="0" u="none" strike="noStrike" cap="none" dirty="0">
                <a:solidFill>
                  <a:srgbClr val="674EA7"/>
                </a:solidFill>
                <a:latin typeface="Calibri"/>
                <a:ea typeface="Calibri"/>
                <a:cs typeface="Calibri"/>
                <a:sym typeface="Calibri"/>
              </a:rPr>
              <a:t>Introductory Microbiology      </a:t>
            </a:r>
            <a:r>
              <a:rPr lang="en-US" sz="3200" b="1" dirty="0">
                <a:solidFill>
                  <a:srgbClr val="674EA7"/>
                </a:solidFill>
              </a:rPr>
              <a:t>Spring 2017</a:t>
            </a:r>
            <a:r>
              <a:rPr lang="en-US" sz="3200" b="1" i="0" u="none" strike="noStrike" cap="none" dirty="0">
                <a:solidFill>
                  <a:srgbClr val="674EA7"/>
                </a:solidFill>
                <a:latin typeface="Calibri"/>
                <a:ea typeface="Calibri"/>
                <a:cs typeface="Calibri"/>
                <a:sym typeface="Calibri"/>
              </a:rPr>
              <a:t>     Community College of Rhode Island</a:t>
            </a:r>
          </a:p>
          <a:p>
            <a:pPr marL="0" marR="0" lvl="0" indent="0" algn="l" rtl="0">
              <a:lnSpc>
                <a:spcPct val="100000"/>
              </a:lnSpc>
              <a:spcBef>
                <a:spcPts val="0"/>
              </a:spcBef>
              <a:buClr>
                <a:schemeClr val="accent2"/>
              </a:buClr>
              <a:buSzPct val="25000"/>
              <a:buFont typeface="Arial"/>
              <a:buNone/>
            </a:pPr>
            <a:endParaRPr sz="1600" b="0" i="0" u="none" strike="noStrike" cap="none" dirty="0">
              <a:solidFill>
                <a:schemeClr val="lt1"/>
              </a:solidFill>
              <a:latin typeface="Calibri"/>
              <a:ea typeface="Calibri"/>
              <a:cs typeface="Calibri"/>
              <a:sym typeface="Calibri"/>
            </a:endParaRPr>
          </a:p>
        </p:txBody>
      </p:sp>
      <p:sp>
        <p:nvSpPr>
          <p:cNvPr id="54" name="Shape 54"/>
          <p:cNvSpPr>
            <a:spLocks noGrp="1"/>
          </p:cNvSpPr>
          <p:nvPr>
            <p:ph type="body" idx="2"/>
          </p:nvPr>
        </p:nvSpPr>
        <p:spPr>
          <a:xfrm>
            <a:off x="708975" y="3499677"/>
            <a:ext cx="9601200" cy="812700"/>
          </a:xfrm>
          <a:prstGeom prst="round1Rect">
            <a:avLst>
              <a:gd name="adj" fmla="val 16667"/>
            </a:avLst>
          </a:prstGeom>
          <a:solidFill>
            <a:srgbClr val="20124D"/>
          </a:solidFill>
          <a:ln>
            <a:noFill/>
          </a:ln>
        </p:spPr>
        <p:txBody>
          <a:bodyPr lIns="365750" tIns="45700" rIns="91425" bIns="45700" anchor="ctr" anchorCtr="0">
            <a:noAutofit/>
          </a:bodyPr>
          <a:lstStyle/>
          <a:p>
            <a:pPr marL="0" marR="0" lvl="0" indent="0" algn="l" rtl="0">
              <a:lnSpc>
                <a:spcPct val="100000"/>
              </a:lnSpc>
              <a:spcBef>
                <a:spcPts val="0"/>
              </a:spcBef>
              <a:buClr>
                <a:schemeClr val="accent2"/>
              </a:buClr>
              <a:buSzPct val="25000"/>
              <a:buFont typeface="Arial"/>
              <a:buNone/>
            </a:pPr>
            <a:r>
              <a:rPr lang="en-US" sz="4000" b="0" i="0" u="none" strike="noStrike" cap="none">
                <a:solidFill>
                  <a:schemeClr val="lt1"/>
                </a:solidFill>
                <a:latin typeface="Cambria"/>
                <a:ea typeface="Cambria"/>
                <a:cs typeface="Cambria"/>
                <a:sym typeface="Cambria"/>
              </a:rPr>
              <a:t>ABSTRACT</a:t>
            </a:r>
          </a:p>
        </p:txBody>
      </p:sp>
      <p:sp>
        <p:nvSpPr>
          <p:cNvPr id="55" name="Shape 55"/>
          <p:cNvSpPr txBox="1">
            <a:spLocks noGrp="1"/>
          </p:cNvSpPr>
          <p:nvPr>
            <p:ph type="body" idx="3"/>
          </p:nvPr>
        </p:nvSpPr>
        <p:spPr>
          <a:xfrm>
            <a:off x="304800" y="4146050"/>
            <a:ext cx="10246500" cy="3314100"/>
          </a:xfrm>
          <a:prstGeom prst="rect">
            <a:avLst/>
          </a:prstGeom>
          <a:noFill/>
          <a:ln>
            <a:noFill/>
          </a:ln>
        </p:spPr>
        <p:txBody>
          <a:bodyPr lIns="365750" tIns="182875" rIns="91425" bIns="45700" anchor="t" anchorCtr="0">
            <a:noAutofit/>
          </a:bodyPr>
          <a:lstStyle/>
          <a:p>
            <a:pPr marL="0" marR="0" lvl="0" indent="-69850" algn="l" rtl="0">
              <a:lnSpc>
                <a:spcPct val="100000"/>
              </a:lnSpc>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     The </a:t>
            </a:r>
            <a:r>
              <a:rPr lang="en-US" sz="2000" i="1">
                <a:solidFill>
                  <a:srgbClr val="000000"/>
                </a:solidFill>
                <a:latin typeface="Trebuchet MS"/>
                <a:ea typeface="Trebuchet MS"/>
                <a:cs typeface="Trebuchet MS"/>
                <a:sym typeface="Trebuchet MS"/>
              </a:rPr>
              <a:t>Cinnamomum</a:t>
            </a:r>
            <a:r>
              <a:rPr lang="en-US" sz="2000">
                <a:solidFill>
                  <a:srgbClr val="000000"/>
                </a:solidFill>
                <a:latin typeface="Trebuchet MS"/>
                <a:ea typeface="Trebuchet MS"/>
                <a:cs typeface="Trebuchet MS"/>
                <a:sym typeface="Trebuchet MS"/>
              </a:rPr>
              <a:t> plant, otherwise known as Cinnamon, has been known to have antimicrobial effects against certain pathogenic bacterial species. The purpose of this experiment was to determine the effectiveness of cinnamon against six different types of bacteria; </a:t>
            </a:r>
            <a:r>
              <a:rPr lang="en-US" sz="2000" i="1">
                <a:solidFill>
                  <a:srgbClr val="000000"/>
                </a:solidFill>
                <a:latin typeface="Trebuchet MS"/>
                <a:ea typeface="Trebuchet MS"/>
                <a:cs typeface="Trebuchet MS"/>
                <a:sym typeface="Trebuchet MS"/>
              </a:rPr>
              <a:t>Escherichia coli, Serratia marcescens, Bacillus thuringiensis, Micrococcus luteus, Bacillus subtilis, </a:t>
            </a:r>
            <a:r>
              <a:rPr lang="en-US" sz="2000">
                <a:solidFill>
                  <a:srgbClr val="000000"/>
                </a:solidFill>
                <a:latin typeface="Trebuchet MS"/>
                <a:ea typeface="Trebuchet MS"/>
                <a:cs typeface="Trebuchet MS"/>
                <a:sym typeface="Trebuchet MS"/>
              </a:rPr>
              <a:t>and </a:t>
            </a:r>
            <a:r>
              <a:rPr lang="en-US" sz="2000" i="1">
                <a:solidFill>
                  <a:srgbClr val="000000"/>
                </a:solidFill>
                <a:latin typeface="Trebuchet MS"/>
                <a:ea typeface="Trebuchet MS"/>
                <a:cs typeface="Trebuchet MS"/>
                <a:sym typeface="Trebuchet MS"/>
              </a:rPr>
              <a:t>Bacillus cereus.</a:t>
            </a:r>
            <a:r>
              <a:rPr lang="en-US" sz="2000">
                <a:solidFill>
                  <a:srgbClr val="000000"/>
                </a:solidFill>
                <a:latin typeface="Trebuchet MS"/>
                <a:ea typeface="Trebuchet MS"/>
                <a:cs typeface="Trebuchet MS"/>
                <a:sym typeface="Trebuchet MS"/>
              </a:rPr>
              <a:t> Ground cinnamon was diluted into 100%, 75%, 50%, and 25% and tested against each bacterial species. Cinnamon oil was also tested against these bacteria at 100% concentration and tested against each of these bacterial species. Cinnamon oil appeared to be more effective overall than ground cinnamon, however both aqueous and oil extractions of cinnamon possessed antimicrobial properties. The higher the concentration of cinnamon, the more effective it appeared to become. The results of this experiment ultimately prove beneficial in providing data that contribute to the body of ever-growing research in finding alternative antibacterials that are effective against pathogenic bacteria. </a:t>
            </a:r>
          </a:p>
          <a:p>
            <a:pPr marL="0" marR="0" lvl="0" indent="-69850" algn="l" rtl="0">
              <a:lnSpc>
                <a:spcPct val="100000"/>
              </a:lnSpc>
              <a:spcBef>
                <a:spcPts val="0"/>
              </a:spcBef>
              <a:buClr>
                <a:srgbClr val="000000"/>
              </a:buClr>
              <a:buSzPct val="55000"/>
              <a:buFont typeface="Arial"/>
              <a:buNone/>
            </a:pPr>
            <a:endParaRPr sz="2000">
              <a:solidFill>
                <a:srgbClr val="000000"/>
              </a:solidFill>
              <a:latin typeface="Trebuchet MS"/>
              <a:ea typeface="Trebuchet MS"/>
              <a:cs typeface="Trebuchet MS"/>
              <a:sym typeface="Trebuchet MS"/>
            </a:endParaRPr>
          </a:p>
          <a:p>
            <a:pPr marL="0" marR="0" lvl="0" indent="0" algn="l" rtl="0">
              <a:lnSpc>
                <a:spcPct val="100000"/>
              </a:lnSpc>
              <a:spcBef>
                <a:spcPts val="0"/>
              </a:spcBef>
              <a:buClr>
                <a:schemeClr val="accent2"/>
              </a:buClr>
              <a:buSzPct val="25000"/>
              <a:buFont typeface="Arial"/>
              <a:buNone/>
            </a:pPr>
            <a:endParaRPr sz="1700">
              <a:latin typeface="Trebuchet MS"/>
              <a:ea typeface="Trebuchet MS"/>
              <a:cs typeface="Trebuchet MS"/>
              <a:sym typeface="Trebuchet MS"/>
            </a:endParaRPr>
          </a:p>
        </p:txBody>
      </p:sp>
      <p:sp>
        <p:nvSpPr>
          <p:cNvPr id="56" name="Shape 56"/>
          <p:cNvSpPr>
            <a:spLocks noGrp="1"/>
          </p:cNvSpPr>
          <p:nvPr>
            <p:ph type="body" idx="4"/>
          </p:nvPr>
        </p:nvSpPr>
        <p:spPr>
          <a:xfrm>
            <a:off x="628650" y="8812107"/>
            <a:ext cx="9601200" cy="812700"/>
          </a:xfrm>
          <a:prstGeom prst="round1Rect">
            <a:avLst>
              <a:gd name="adj" fmla="val 16667"/>
            </a:avLst>
          </a:prstGeom>
          <a:solidFill>
            <a:srgbClr val="351C75"/>
          </a:solidFill>
          <a:ln>
            <a:noFill/>
          </a:ln>
        </p:spPr>
        <p:txBody>
          <a:bodyPr lIns="365750" tIns="45700" rIns="91425" bIns="45700" anchor="ctr" anchorCtr="0">
            <a:noAutofit/>
          </a:bodyPr>
          <a:lstStyle/>
          <a:p>
            <a:pPr marL="0" marR="0" lvl="0" indent="0" algn="l" rtl="0">
              <a:lnSpc>
                <a:spcPct val="100000"/>
              </a:lnSpc>
              <a:spcBef>
                <a:spcPts val="0"/>
              </a:spcBef>
              <a:buClr>
                <a:schemeClr val="accent2"/>
              </a:buClr>
              <a:buSzPct val="25000"/>
              <a:buFont typeface="Arial"/>
              <a:buNone/>
            </a:pPr>
            <a:r>
              <a:rPr lang="en-US" sz="4000" b="0" i="0" u="none" strike="noStrike" cap="none">
                <a:solidFill>
                  <a:schemeClr val="lt1"/>
                </a:solidFill>
                <a:latin typeface="Cambria"/>
                <a:ea typeface="Cambria"/>
                <a:cs typeface="Cambria"/>
                <a:sym typeface="Cambria"/>
              </a:rPr>
              <a:t>INTRODUCTION</a:t>
            </a:r>
          </a:p>
        </p:txBody>
      </p:sp>
      <p:sp>
        <p:nvSpPr>
          <p:cNvPr id="57" name="Shape 57"/>
          <p:cNvSpPr txBox="1">
            <a:spLocks noGrp="1"/>
          </p:cNvSpPr>
          <p:nvPr>
            <p:ph type="body" idx="5"/>
          </p:nvPr>
        </p:nvSpPr>
        <p:spPr>
          <a:xfrm>
            <a:off x="304800" y="9534325"/>
            <a:ext cx="10310100" cy="6263400"/>
          </a:xfrm>
          <a:prstGeom prst="rect">
            <a:avLst/>
          </a:prstGeom>
          <a:noFill/>
          <a:ln>
            <a:noFill/>
          </a:ln>
        </p:spPr>
        <p:txBody>
          <a:bodyPr lIns="365750" tIns="182875" rIns="91425" bIns="45700" anchor="t" anchorCtr="0">
            <a:noAutofit/>
          </a:bodyPr>
          <a:lstStyle/>
          <a:p>
            <a:pPr marL="0" lvl="0" indent="-69850" rtl="0">
              <a:lnSpc>
                <a:spcPct val="100000"/>
              </a:lnSpc>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    Pathogenic bacteria have become exponentially resistant to common antibiotics due to overuse and misuse. It is therefore vital to find other possible treatments to these bacterial diseases before they become untreatable in the general population. Plants have been traditionally used to treat infectious diseases, and have been shown to be sources of antimicrobial substances. (Clemente et al. 2016) Therefore, interests towards these medicinal plants and their active antimicrobial components have been heightened as the demand for antibiotic alternatives increase.</a:t>
            </a:r>
          </a:p>
          <a:p>
            <a:pPr marL="0" lvl="0" indent="-69850" rtl="0">
              <a:lnSpc>
                <a:spcPct val="100000"/>
              </a:lnSpc>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    The species of plants belonging to the genus </a:t>
            </a:r>
            <a:r>
              <a:rPr lang="en-US" sz="2000" i="1">
                <a:solidFill>
                  <a:srgbClr val="000000"/>
                </a:solidFill>
                <a:latin typeface="Trebuchet MS"/>
                <a:ea typeface="Trebuchet MS"/>
                <a:cs typeface="Trebuchet MS"/>
                <a:sym typeface="Trebuchet MS"/>
              </a:rPr>
              <a:t>Cinnamomum</a:t>
            </a:r>
            <a:r>
              <a:rPr lang="en-US" sz="2000">
                <a:solidFill>
                  <a:srgbClr val="000000"/>
                </a:solidFill>
                <a:latin typeface="Trebuchet MS"/>
                <a:ea typeface="Trebuchet MS"/>
                <a:cs typeface="Trebuchet MS"/>
                <a:sym typeface="Trebuchet MS"/>
              </a:rPr>
              <a:t>, otherwise known as cinnamon</a:t>
            </a:r>
            <a:r>
              <a:rPr lang="en-US" sz="2000" i="1">
                <a:solidFill>
                  <a:srgbClr val="000000"/>
                </a:solidFill>
                <a:latin typeface="Trebuchet MS"/>
                <a:ea typeface="Trebuchet MS"/>
                <a:cs typeface="Trebuchet MS"/>
                <a:sym typeface="Trebuchet MS"/>
              </a:rPr>
              <a:t>,</a:t>
            </a:r>
            <a:r>
              <a:rPr lang="en-US" sz="2000">
                <a:solidFill>
                  <a:srgbClr val="000000"/>
                </a:solidFill>
                <a:latin typeface="Trebuchet MS"/>
                <a:ea typeface="Trebuchet MS"/>
                <a:cs typeface="Trebuchet MS"/>
                <a:sym typeface="Trebuchet MS"/>
              </a:rPr>
              <a:t> has been used traditionally in eastern medicine to treat infectious diseases, as well as being recognized in the scientific community for its antimicrobial properties. (Zhang et al. 2016) By understanding how cinnamon works to create an unfavorable environment for these bacterial species, we come closer to finding a suitable source to treat these infectious diseases in the human body. Cinnamon’s active constituents such as cinnamaldehyde and eugenol, and well as many secondary polyphenols and volatile phenols, have been shown to be present in both cinnamon extracted from oil (Kaskatepe et al. 2016) and also in other solvents such as acetone, methanol, and ethyl acetate. (Keskin, Toroglu 2011)</a:t>
            </a:r>
          </a:p>
          <a:p>
            <a:pPr marL="0" lvl="0" indent="-69850" rtl="0">
              <a:lnSpc>
                <a:spcPct val="100000"/>
              </a:lnSpc>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Therefore in this experiment, we test both cinnamon oil (diluted in sunflower oil) extracted from cinnamon bark, and ground cinnamon extracted in distilled water in various aqueous dilutions on six bacteria species to compare their antimicrobial activity when introduced to cinnamon’s active biological components.</a:t>
            </a:r>
          </a:p>
          <a:p>
            <a:pPr marL="0" lvl="0" indent="-69850" rtl="0">
              <a:lnSpc>
                <a:spcPct val="100000"/>
              </a:lnSpc>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 </a:t>
            </a:r>
          </a:p>
          <a:p>
            <a:pPr marL="0" lvl="0" indent="-69850" rtl="0">
              <a:lnSpc>
                <a:spcPct val="100000"/>
              </a:lnSpc>
              <a:spcBef>
                <a:spcPts val="0"/>
              </a:spcBef>
              <a:buClr>
                <a:srgbClr val="000000"/>
              </a:buClr>
              <a:buSzPct val="55000"/>
              <a:buFont typeface="Arial"/>
              <a:buNone/>
            </a:pPr>
            <a:endParaRPr sz="2000">
              <a:solidFill>
                <a:srgbClr val="000000"/>
              </a:solidFill>
              <a:latin typeface="Trebuchet MS"/>
              <a:ea typeface="Trebuchet MS"/>
              <a:cs typeface="Trebuchet MS"/>
              <a:sym typeface="Trebuchet MS"/>
            </a:endParaRPr>
          </a:p>
          <a:p>
            <a:pPr marL="304847" marR="0" lvl="0" indent="-304847" algn="l" rtl="0">
              <a:lnSpc>
                <a:spcPct val="100000"/>
              </a:lnSpc>
              <a:spcBef>
                <a:spcPts val="0"/>
              </a:spcBef>
              <a:buClr>
                <a:schemeClr val="accent2"/>
              </a:buClr>
              <a:buSzPct val="110000"/>
              <a:buFont typeface="Arial"/>
              <a:buNone/>
            </a:pPr>
            <a:endParaRPr sz="2000">
              <a:latin typeface="Trebuchet MS"/>
              <a:ea typeface="Trebuchet MS"/>
              <a:cs typeface="Trebuchet MS"/>
              <a:sym typeface="Trebuchet MS"/>
            </a:endParaRPr>
          </a:p>
        </p:txBody>
      </p:sp>
      <p:sp>
        <p:nvSpPr>
          <p:cNvPr id="58" name="Shape 58"/>
          <p:cNvSpPr>
            <a:spLocks noGrp="1"/>
          </p:cNvSpPr>
          <p:nvPr>
            <p:ph type="body" idx="8"/>
          </p:nvPr>
        </p:nvSpPr>
        <p:spPr>
          <a:xfrm>
            <a:off x="552450" y="16339464"/>
            <a:ext cx="9601200" cy="812700"/>
          </a:xfrm>
          <a:prstGeom prst="round1Rect">
            <a:avLst>
              <a:gd name="adj" fmla="val 16667"/>
            </a:avLst>
          </a:prstGeom>
          <a:solidFill>
            <a:srgbClr val="674EA7"/>
          </a:solidFill>
          <a:ln>
            <a:noFill/>
          </a:ln>
        </p:spPr>
        <p:txBody>
          <a:bodyPr lIns="365750" tIns="45700" rIns="91425" bIns="45700" anchor="ctr" anchorCtr="0">
            <a:noAutofit/>
          </a:bodyPr>
          <a:lstStyle/>
          <a:p>
            <a:pPr marL="0" marR="0" lvl="0" indent="0" algn="l" rtl="0">
              <a:lnSpc>
                <a:spcPct val="100000"/>
              </a:lnSpc>
              <a:spcBef>
                <a:spcPts val="0"/>
              </a:spcBef>
              <a:buClr>
                <a:schemeClr val="accent2"/>
              </a:buClr>
              <a:buSzPct val="25000"/>
              <a:buFont typeface="Arial"/>
              <a:buNone/>
            </a:pPr>
            <a:r>
              <a:rPr lang="en-US" sz="4000" b="0" i="0" u="none" strike="noStrike" cap="none">
                <a:solidFill>
                  <a:schemeClr val="lt1"/>
                </a:solidFill>
                <a:latin typeface="Cambria"/>
                <a:ea typeface="Cambria"/>
                <a:cs typeface="Cambria"/>
                <a:sym typeface="Cambria"/>
              </a:rPr>
              <a:t>MATERIALS &amp; METHODS</a:t>
            </a:r>
          </a:p>
        </p:txBody>
      </p:sp>
      <p:sp>
        <p:nvSpPr>
          <p:cNvPr id="59" name="Shape 59"/>
          <p:cNvSpPr>
            <a:spLocks noGrp="1"/>
          </p:cNvSpPr>
          <p:nvPr>
            <p:ph type="body" idx="20"/>
          </p:nvPr>
        </p:nvSpPr>
        <p:spPr>
          <a:xfrm>
            <a:off x="22193009" y="3575879"/>
            <a:ext cx="9601200" cy="812700"/>
          </a:xfrm>
          <a:prstGeom prst="round1Rect">
            <a:avLst>
              <a:gd name="adj" fmla="val 16667"/>
            </a:avLst>
          </a:prstGeom>
          <a:solidFill>
            <a:srgbClr val="D9D2E9"/>
          </a:solidFill>
          <a:ln>
            <a:noFill/>
          </a:ln>
        </p:spPr>
        <p:txBody>
          <a:bodyPr lIns="365750" tIns="45700" rIns="91425" bIns="45700" anchor="ctr" anchorCtr="0">
            <a:noAutofit/>
          </a:bodyPr>
          <a:lstStyle/>
          <a:p>
            <a:pPr marL="0" marR="0" lvl="0" indent="0" algn="l" rtl="0">
              <a:lnSpc>
                <a:spcPct val="100000"/>
              </a:lnSpc>
              <a:spcBef>
                <a:spcPts val="0"/>
              </a:spcBef>
              <a:buClr>
                <a:schemeClr val="accent2"/>
              </a:buClr>
              <a:buSzPct val="25000"/>
              <a:buFont typeface="Arial"/>
              <a:buNone/>
            </a:pPr>
            <a:r>
              <a:rPr lang="en-US"/>
              <a:t>DISCUSSION</a:t>
            </a:r>
          </a:p>
        </p:txBody>
      </p:sp>
      <p:sp>
        <p:nvSpPr>
          <p:cNvPr id="60" name="Shape 60"/>
          <p:cNvSpPr txBox="1">
            <a:spLocks noGrp="1"/>
          </p:cNvSpPr>
          <p:nvPr>
            <p:ph type="body" idx="21"/>
          </p:nvPr>
        </p:nvSpPr>
        <p:spPr>
          <a:xfrm>
            <a:off x="21731850" y="4464775"/>
            <a:ext cx="10403700" cy="7717800"/>
          </a:xfrm>
          <a:prstGeom prst="rect">
            <a:avLst/>
          </a:prstGeom>
          <a:noFill/>
          <a:ln>
            <a:noFill/>
          </a:ln>
        </p:spPr>
        <p:txBody>
          <a:bodyPr lIns="365750" tIns="182875" rIns="91425" bIns="45700" anchor="t" anchorCtr="0">
            <a:noAutofit/>
          </a:bodyPr>
          <a:lstStyle/>
          <a:p>
            <a:pPr marL="0" lvl="0" indent="-69850" rtl="0">
              <a:lnSpc>
                <a:spcPct val="100000"/>
              </a:lnSpc>
              <a:spcBef>
                <a:spcPts val="0"/>
              </a:spcBef>
              <a:spcAft>
                <a:spcPts val="800"/>
              </a:spcAft>
              <a:buClr>
                <a:srgbClr val="000000"/>
              </a:buClr>
              <a:buSzPct val="55000"/>
              <a:buFont typeface="Arial"/>
              <a:buNone/>
            </a:pPr>
            <a:r>
              <a:rPr lang="en-US" sz="2000">
                <a:solidFill>
                  <a:srgbClr val="000000"/>
                </a:solidFill>
                <a:latin typeface="Trebuchet MS"/>
                <a:ea typeface="Trebuchet MS"/>
                <a:cs typeface="Trebuchet MS"/>
                <a:sym typeface="Trebuchet MS"/>
              </a:rPr>
              <a:t>    The results of this experiment suggest that the components in cinnamon have antibacterial properties capable of inhibiting bacterial growth. (Graph 1) Cinnamon oil was generally more effective (had a larger ZOI) in contrast to ground cinnamon except in the case of </a:t>
            </a:r>
            <a:r>
              <a:rPr lang="en-US" sz="2000" i="1">
                <a:solidFill>
                  <a:srgbClr val="000000"/>
                </a:solidFill>
                <a:latin typeface="Trebuchet MS"/>
                <a:ea typeface="Trebuchet MS"/>
                <a:cs typeface="Trebuchet MS"/>
                <a:sym typeface="Trebuchet MS"/>
              </a:rPr>
              <a:t>S. marcescens</a:t>
            </a:r>
            <a:r>
              <a:rPr lang="en-US" sz="2000">
                <a:solidFill>
                  <a:srgbClr val="000000"/>
                </a:solidFill>
                <a:latin typeface="Trebuchet MS"/>
                <a:ea typeface="Trebuchet MS"/>
                <a:cs typeface="Trebuchet MS"/>
                <a:sym typeface="Trebuchet MS"/>
              </a:rPr>
              <a:t>, where 100% diluted ground cinnamon was found to be more effective against the bacteria. Both cinnamon oil and ground cinnamon was ineffective against </a:t>
            </a:r>
            <a:r>
              <a:rPr lang="en-US" sz="2000" i="1">
                <a:solidFill>
                  <a:srgbClr val="000000"/>
                </a:solidFill>
                <a:latin typeface="Trebuchet MS"/>
                <a:ea typeface="Trebuchet MS"/>
                <a:cs typeface="Trebuchet MS"/>
                <a:sym typeface="Trebuchet MS"/>
              </a:rPr>
              <a:t>E. coli</a:t>
            </a:r>
            <a:r>
              <a:rPr lang="en-US" sz="2000">
                <a:solidFill>
                  <a:srgbClr val="000000"/>
                </a:solidFill>
                <a:latin typeface="Trebuchet MS"/>
                <a:ea typeface="Trebuchet MS"/>
                <a:cs typeface="Trebuchet MS"/>
                <a:sym typeface="Trebuchet MS"/>
              </a:rPr>
              <a:t>. </a:t>
            </a:r>
            <a:r>
              <a:rPr lang="en-US" sz="2000" i="1">
                <a:solidFill>
                  <a:srgbClr val="000000"/>
                </a:solidFill>
                <a:latin typeface="Trebuchet MS"/>
                <a:ea typeface="Trebuchet MS"/>
                <a:cs typeface="Trebuchet MS"/>
                <a:sym typeface="Trebuchet MS"/>
              </a:rPr>
              <a:t>M. luteus</a:t>
            </a:r>
            <a:r>
              <a:rPr lang="en-US" sz="2000">
                <a:solidFill>
                  <a:srgbClr val="000000"/>
                </a:solidFill>
                <a:latin typeface="Trebuchet MS"/>
                <a:ea typeface="Trebuchet MS"/>
                <a:cs typeface="Trebuchet MS"/>
                <a:sym typeface="Trebuchet MS"/>
              </a:rPr>
              <a:t> was shown to be the most susceptible to cinnamon oil with a ZOI of 1.5mm radius, while </a:t>
            </a:r>
            <a:r>
              <a:rPr lang="en-US" sz="2000" i="1">
                <a:solidFill>
                  <a:srgbClr val="000000"/>
                </a:solidFill>
                <a:latin typeface="Trebuchet MS"/>
                <a:ea typeface="Trebuchet MS"/>
                <a:cs typeface="Trebuchet MS"/>
                <a:sym typeface="Trebuchet MS"/>
              </a:rPr>
              <a:t>S. marcescens</a:t>
            </a:r>
            <a:r>
              <a:rPr lang="en-US" sz="2000">
                <a:solidFill>
                  <a:srgbClr val="000000"/>
                </a:solidFill>
                <a:latin typeface="Trebuchet MS"/>
                <a:ea typeface="Trebuchet MS"/>
                <a:cs typeface="Trebuchet MS"/>
                <a:sym typeface="Trebuchet MS"/>
              </a:rPr>
              <a:t> was shown to be the most susceptible to the 100% ground cinnamon dilution with a ZOI of 1mm radius. The results of this experiment are similar to those found in previous studies, which further substantiates cinnamon’s ability to inhibit pathogenic bacterial growth as an alternative to standard antibacterials. (Clemente et al. 2016) This experiment found that </a:t>
            </a:r>
            <a:r>
              <a:rPr lang="en-US" sz="2000" i="1">
                <a:solidFill>
                  <a:srgbClr val="000000"/>
                </a:solidFill>
                <a:latin typeface="Trebuchet MS"/>
                <a:ea typeface="Trebuchet MS"/>
                <a:cs typeface="Trebuchet MS"/>
                <a:sym typeface="Trebuchet MS"/>
              </a:rPr>
              <a:t>B. subtilis</a:t>
            </a:r>
            <a:r>
              <a:rPr lang="en-US" sz="2000">
                <a:solidFill>
                  <a:srgbClr val="000000"/>
                </a:solidFill>
                <a:latin typeface="Trebuchet MS"/>
                <a:ea typeface="Trebuchet MS"/>
                <a:cs typeface="Trebuchet MS"/>
                <a:sym typeface="Trebuchet MS"/>
              </a:rPr>
              <a:t> and </a:t>
            </a:r>
            <a:r>
              <a:rPr lang="en-US" sz="2000" i="1">
                <a:solidFill>
                  <a:srgbClr val="000000"/>
                </a:solidFill>
                <a:latin typeface="Trebuchet MS"/>
                <a:ea typeface="Trebuchet MS"/>
                <a:cs typeface="Trebuchet MS"/>
                <a:sym typeface="Trebuchet MS"/>
              </a:rPr>
              <a:t>S. marcescens </a:t>
            </a:r>
            <a:r>
              <a:rPr lang="en-US" sz="2000">
                <a:solidFill>
                  <a:srgbClr val="000000"/>
                </a:solidFill>
                <a:latin typeface="Trebuchet MS"/>
                <a:ea typeface="Trebuchet MS"/>
                <a:cs typeface="Trebuchet MS"/>
                <a:sym typeface="Trebuchet MS"/>
              </a:rPr>
              <a:t>was susceptible to cinnamon, as opposed to previous Fall 2016 class data using cinnamon dilutions where no results were found. (Graph 2) This experiment additionally</a:t>
            </a:r>
            <a:br>
              <a:rPr lang="en-US" sz="2000">
                <a:solidFill>
                  <a:srgbClr val="000000"/>
                </a:solidFill>
                <a:latin typeface="Trebuchet MS"/>
                <a:ea typeface="Trebuchet MS"/>
                <a:cs typeface="Trebuchet MS"/>
                <a:sym typeface="Trebuchet MS"/>
              </a:rPr>
            </a:br>
            <a:r>
              <a:rPr lang="en-US" sz="2000">
                <a:solidFill>
                  <a:srgbClr val="000000"/>
                </a:solidFill>
                <a:latin typeface="Trebuchet MS"/>
                <a:ea typeface="Trebuchet MS"/>
                <a:cs typeface="Trebuchet MS"/>
                <a:sym typeface="Trebuchet MS"/>
              </a:rPr>
              <a:t>tested cinnamon oil against the various </a:t>
            </a:r>
            <a:br>
              <a:rPr lang="en-US" sz="2000">
                <a:solidFill>
                  <a:srgbClr val="000000"/>
                </a:solidFill>
                <a:latin typeface="Trebuchet MS"/>
                <a:ea typeface="Trebuchet MS"/>
                <a:cs typeface="Trebuchet MS"/>
                <a:sym typeface="Trebuchet MS"/>
              </a:rPr>
            </a:br>
            <a:r>
              <a:rPr lang="en-US" sz="2000">
                <a:solidFill>
                  <a:srgbClr val="000000"/>
                </a:solidFill>
                <a:latin typeface="Trebuchet MS"/>
                <a:ea typeface="Trebuchet MS"/>
                <a:cs typeface="Trebuchet MS"/>
                <a:sym typeface="Trebuchet MS"/>
              </a:rPr>
              <a:t>bacteria, however there was no </a:t>
            </a:r>
            <a:br>
              <a:rPr lang="en-US" sz="2000">
                <a:solidFill>
                  <a:srgbClr val="000000"/>
                </a:solidFill>
                <a:latin typeface="Trebuchet MS"/>
                <a:ea typeface="Trebuchet MS"/>
                <a:cs typeface="Trebuchet MS"/>
                <a:sym typeface="Trebuchet MS"/>
              </a:rPr>
            </a:br>
            <a:r>
              <a:rPr lang="en-US" sz="2000">
                <a:solidFill>
                  <a:srgbClr val="000000"/>
                </a:solidFill>
                <a:latin typeface="Trebuchet MS"/>
                <a:ea typeface="Trebuchet MS"/>
                <a:cs typeface="Trebuchet MS"/>
                <a:sym typeface="Trebuchet MS"/>
              </a:rPr>
              <a:t>previous data in the Fall 2016 class </a:t>
            </a:r>
            <a:br>
              <a:rPr lang="en-US" sz="2000">
                <a:solidFill>
                  <a:srgbClr val="000000"/>
                </a:solidFill>
                <a:latin typeface="Trebuchet MS"/>
                <a:ea typeface="Trebuchet MS"/>
                <a:cs typeface="Trebuchet MS"/>
                <a:sym typeface="Trebuchet MS"/>
              </a:rPr>
            </a:br>
            <a:r>
              <a:rPr lang="en-US" sz="2000">
                <a:solidFill>
                  <a:srgbClr val="000000"/>
                </a:solidFill>
                <a:latin typeface="Trebuchet MS"/>
                <a:ea typeface="Trebuchet MS"/>
                <a:cs typeface="Trebuchet MS"/>
                <a:sym typeface="Trebuchet MS"/>
              </a:rPr>
              <a:t>experiments pertaining to cinnamon</a:t>
            </a:r>
            <a:br>
              <a:rPr lang="en-US" sz="2000">
                <a:solidFill>
                  <a:srgbClr val="000000"/>
                </a:solidFill>
                <a:latin typeface="Trebuchet MS"/>
                <a:ea typeface="Trebuchet MS"/>
                <a:cs typeface="Trebuchet MS"/>
                <a:sym typeface="Trebuchet MS"/>
              </a:rPr>
            </a:br>
            <a:r>
              <a:rPr lang="en-US" sz="2000">
                <a:solidFill>
                  <a:srgbClr val="000000"/>
                </a:solidFill>
                <a:latin typeface="Trebuchet MS"/>
                <a:ea typeface="Trebuchet MS"/>
                <a:cs typeface="Trebuchet MS"/>
                <a:sym typeface="Trebuchet MS"/>
              </a:rPr>
              <a:t>oil. In comparison to the class data</a:t>
            </a:r>
            <a:br>
              <a:rPr lang="en-US" sz="2000">
                <a:solidFill>
                  <a:srgbClr val="000000"/>
                </a:solidFill>
                <a:latin typeface="Trebuchet MS"/>
                <a:ea typeface="Trebuchet MS"/>
                <a:cs typeface="Trebuchet MS"/>
                <a:sym typeface="Trebuchet MS"/>
              </a:rPr>
            </a:br>
            <a:r>
              <a:rPr lang="en-US" sz="2000">
                <a:solidFill>
                  <a:srgbClr val="000000"/>
                </a:solidFill>
                <a:latin typeface="Trebuchet MS"/>
                <a:ea typeface="Trebuchet MS"/>
                <a:cs typeface="Trebuchet MS"/>
                <a:sym typeface="Trebuchet MS"/>
              </a:rPr>
              <a:t>(Graph 3), cinnamon is shown to be </a:t>
            </a:r>
            <a:br>
              <a:rPr lang="en-US" sz="2000">
                <a:solidFill>
                  <a:srgbClr val="000000"/>
                </a:solidFill>
                <a:latin typeface="Trebuchet MS"/>
                <a:ea typeface="Trebuchet MS"/>
                <a:cs typeface="Trebuchet MS"/>
                <a:sym typeface="Trebuchet MS"/>
              </a:rPr>
            </a:br>
            <a:r>
              <a:rPr lang="en-US" sz="2000">
                <a:solidFill>
                  <a:srgbClr val="000000"/>
                </a:solidFill>
                <a:latin typeface="Trebuchet MS"/>
                <a:ea typeface="Trebuchet MS"/>
                <a:cs typeface="Trebuchet MS"/>
                <a:sym typeface="Trebuchet MS"/>
              </a:rPr>
              <a:t>more effective against </a:t>
            </a:r>
            <a:r>
              <a:rPr lang="en-US" sz="2000" i="1">
                <a:solidFill>
                  <a:srgbClr val="000000"/>
                </a:solidFill>
                <a:latin typeface="Trebuchet MS"/>
                <a:ea typeface="Trebuchet MS"/>
                <a:cs typeface="Trebuchet MS"/>
                <a:sym typeface="Trebuchet MS"/>
              </a:rPr>
              <a:t>S. marcescens </a:t>
            </a:r>
            <a:br>
              <a:rPr lang="en-US" sz="2000" i="1">
                <a:solidFill>
                  <a:srgbClr val="000000"/>
                </a:solidFill>
                <a:latin typeface="Trebuchet MS"/>
                <a:ea typeface="Trebuchet MS"/>
                <a:cs typeface="Trebuchet MS"/>
                <a:sym typeface="Trebuchet MS"/>
              </a:rPr>
            </a:br>
            <a:r>
              <a:rPr lang="en-US" sz="2000">
                <a:solidFill>
                  <a:srgbClr val="000000"/>
                </a:solidFill>
                <a:latin typeface="Trebuchet MS"/>
                <a:ea typeface="Trebuchet MS"/>
                <a:cs typeface="Trebuchet MS"/>
                <a:sym typeface="Trebuchet MS"/>
              </a:rPr>
              <a:t>than any other spice used. Ultimately, </a:t>
            </a:r>
            <a:br>
              <a:rPr lang="en-US" sz="2000">
                <a:solidFill>
                  <a:srgbClr val="000000"/>
                </a:solidFill>
                <a:latin typeface="Trebuchet MS"/>
                <a:ea typeface="Trebuchet MS"/>
                <a:cs typeface="Trebuchet MS"/>
                <a:sym typeface="Trebuchet MS"/>
              </a:rPr>
            </a:br>
            <a:r>
              <a:rPr lang="en-US" sz="2000">
                <a:solidFill>
                  <a:srgbClr val="000000"/>
                </a:solidFill>
                <a:latin typeface="Trebuchet MS"/>
                <a:ea typeface="Trebuchet MS"/>
                <a:cs typeface="Trebuchet MS"/>
                <a:sym typeface="Trebuchet MS"/>
              </a:rPr>
              <a:t>the data from this current experiment </a:t>
            </a:r>
            <a:br>
              <a:rPr lang="en-US" sz="2000">
                <a:solidFill>
                  <a:srgbClr val="000000"/>
                </a:solidFill>
                <a:latin typeface="Trebuchet MS"/>
                <a:ea typeface="Trebuchet MS"/>
                <a:cs typeface="Trebuchet MS"/>
                <a:sym typeface="Trebuchet MS"/>
              </a:rPr>
            </a:br>
            <a:r>
              <a:rPr lang="en-US" sz="2000">
                <a:solidFill>
                  <a:srgbClr val="000000"/>
                </a:solidFill>
                <a:latin typeface="Trebuchet MS"/>
                <a:ea typeface="Trebuchet MS"/>
                <a:cs typeface="Trebuchet MS"/>
                <a:sym typeface="Trebuchet MS"/>
              </a:rPr>
              <a:t>with </a:t>
            </a:r>
            <a:r>
              <a:rPr lang="en-US" sz="2000" i="1">
                <a:solidFill>
                  <a:srgbClr val="000000"/>
                </a:solidFill>
                <a:latin typeface="Trebuchet MS"/>
                <a:ea typeface="Trebuchet MS"/>
                <a:cs typeface="Trebuchet MS"/>
                <a:sym typeface="Trebuchet MS"/>
              </a:rPr>
              <a:t>Cinnamomum</a:t>
            </a:r>
            <a:r>
              <a:rPr lang="en-US" sz="2000">
                <a:solidFill>
                  <a:srgbClr val="000000"/>
                </a:solidFill>
                <a:latin typeface="Trebuchet MS"/>
                <a:ea typeface="Trebuchet MS"/>
                <a:cs typeface="Trebuchet MS"/>
                <a:sym typeface="Trebuchet MS"/>
              </a:rPr>
              <a:t> extracts indicates </a:t>
            </a:r>
            <a:br>
              <a:rPr lang="en-US" sz="2000">
                <a:solidFill>
                  <a:srgbClr val="000000"/>
                </a:solidFill>
                <a:latin typeface="Trebuchet MS"/>
                <a:ea typeface="Trebuchet MS"/>
                <a:cs typeface="Trebuchet MS"/>
                <a:sym typeface="Trebuchet MS"/>
              </a:rPr>
            </a:br>
            <a:r>
              <a:rPr lang="en-US" sz="2000">
                <a:solidFill>
                  <a:srgbClr val="000000"/>
                </a:solidFill>
                <a:latin typeface="Trebuchet MS"/>
                <a:ea typeface="Trebuchet MS"/>
                <a:cs typeface="Trebuchet MS"/>
                <a:sym typeface="Trebuchet MS"/>
              </a:rPr>
              <a:t>that there is indeed a need for additional experimentation. To support the conclusions drawn from this experiment, additional studies on the specific components of cinnamon against pathogenic bacteria would be beneficial in the search for alternative antibacterials in medicine and beyond. The results of this experiment ultimately prove beneficial in providing data that contribute to this body of ever-growing research.</a:t>
            </a:r>
          </a:p>
        </p:txBody>
      </p:sp>
      <p:sp>
        <p:nvSpPr>
          <p:cNvPr id="61" name="Shape 61"/>
          <p:cNvSpPr txBox="1">
            <a:spLocks noGrp="1"/>
          </p:cNvSpPr>
          <p:nvPr>
            <p:ph type="body" idx="9"/>
          </p:nvPr>
        </p:nvSpPr>
        <p:spPr>
          <a:xfrm>
            <a:off x="10848900" y="11283925"/>
            <a:ext cx="10310100" cy="6516300"/>
          </a:xfrm>
          <a:prstGeom prst="rect">
            <a:avLst/>
          </a:prstGeom>
          <a:noFill/>
          <a:ln>
            <a:noFill/>
          </a:ln>
        </p:spPr>
        <p:txBody>
          <a:bodyPr lIns="365750" tIns="182875" rIns="91425" bIns="45700" anchor="t" anchorCtr="0">
            <a:noAutofit/>
          </a:bodyPr>
          <a:lstStyle/>
          <a:p>
            <a:pPr marL="0" lvl="0" indent="-69850" rtl="0">
              <a:lnSpc>
                <a:spcPct val="100000"/>
              </a:lnSpc>
              <a:spcBef>
                <a:spcPts val="0"/>
              </a:spcBef>
              <a:buClr>
                <a:srgbClr val="000000"/>
              </a:buClr>
              <a:buSzPct val="55000"/>
              <a:buFont typeface="Arial"/>
              <a:buNone/>
            </a:pPr>
            <a:r>
              <a:rPr lang="en-US" sz="2000" i="1">
                <a:solidFill>
                  <a:srgbClr val="CC0000"/>
                </a:solidFill>
                <a:latin typeface="Trebuchet MS"/>
                <a:ea typeface="Trebuchet MS"/>
                <a:cs typeface="Trebuchet MS"/>
                <a:sym typeface="Trebuchet MS"/>
              </a:rPr>
              <a:t>Results of cinnamon oil inoculation</a:t>
            </a:r>
            <a:r>
              <a:rPr lang="en-US" sz="2000">
                <a:solidFill>
                  <a:srgbClr val="CC0000"/>
                </a:solidFill>
                <a:latin typeface="Trebuchet MS"/>
                <a:ea typeface="Trebuchet MS"/>
                <a:cs typeface="Trebuchet MS"/>
                <a:sym typeface="Trebuchet MS"/>
              </a:rPr>
              <a:t> </a:t>
            </a:r>
          </a:p>
          <a:p>
            <a:pPr marL="0" lvl="0" indent="-69850" rtl="0">
              <a:lnSpc>
                <a:spcPct val="100000"/>
              </a:lnSpc>
              <a:spcBef>
                <a:spcPts val="0"/>
              </a:spcBef>
              <a:buClr>
                <a:srgbClr val="000000"/>
              </a:buClr>
              <a:buSzPct val="55000"/>
              <a:buFont typeface="Arial"/>
              <a:buNone/>
            </a:pPr>
            <a:r>
              <a:rPr lang="en-US" sz="2000" i="1">
                <a:solidFill>
                  <a:srgbClr val="000000"/>
                </a:solidFill>
                <a:latin typeface="Trebuchet MS"/>
                <a:ea typeface="Trebuchet MS"/>
                <a:cs typeface="Trebuchet MS"/>
                <a:sym typeface="Trebuchet MS"/>
              </a:rPr>
              <a:t> 	E. Coli </a:t>
            </a:r>
            <a:r>
              <a:rPr lang="en-US" sz="2000">
                <a:solidFill>
                  <a:srgbClr val="000000"/>
                </a:solidFill>
                <a:latin typeface="Trebuchet MS"/>
                <a:ea typeface="Trebuchet MS"/>
                <a:cs typeface="Trebuchet MS"/>
                <a:sym typeface="Trebuchet MS"/>
              </a:rPr>
              <a:t>was the only bacteria that had no ZOI. </a:t>
            </a:r>
            <a:r>
              <a:rPr lang="en-US" sz="2000" i="1">
                <a:solidFill>
                  <a:srgbClr val="000000"/>
                </a:solidFill>
                <a:latin typeface="Trebuchet MS"/>
                <a:ea typeface="Trebuchet MS"/>
                <a:cs typeface="Trebuchet MS"/>
                <a:sym typeface="Trebuchet MS"/>
              </a:rPr>
              <a:t>M. luteus</a:t>
            </a:r>
            <a:r>
              <a:rPr lang="en-US" sz="2000">
                <a:solidFill>
                  <a:srgbClr val="000000"/>
                </a:solidFill>
                <a:latin typeface="Trebuchet MS"/>
                <a:ea typeface="Trebuchet MS"/>
                <a:cs typeface="Trebuchet MS"/>
                <a:sym typeface="Trebuchet MS"/>
              </a:rPr>
              <a:t> had the biggest zone of inhibition with the radius of 1.5mm</a:t>
            </a:r>
            <a:r>
              <a:rPr lang="en-US" sz="2000" i="1">
                <a:solidFill>
                  <a:srgbClr val="000000"/>
                </a:solidFill>
                <a:latin typeface="Trebuchet MS"/>
                <a:ea typeface="Trebuchet MS"/>
                <a:cs typeface="Trebuchet MS"/>
                <a:sym typeface="Trebuchet MS"/>
              </a:rPr>
              <a:t>. B. cereus</a:t>
            </a:r>
            <a:r>
              <a:rPr lang="en-US" sz="2000">
                <a:solidFill>
                  <a:srgbClr val="000000"/>
                </a:solidFill>
                <a:latin typeface="Trebuchet MS"/>
                <a:ea typeface="Trebuchet MS"/>
                <a:cs typeface="Trebuchet MS"/>
                <a:sym typeface="Trebuchet MS"/>
              </a:rPr>
              <a:t> had the second highest zone of inhibition with a radius of 1mm</a:t>
            </a:r>
            <a:r>
              <a:rPr lang="en-US" sz="2000" i="1">
                <a:solidFill>
                  <a:srgbClr val="000000"/>
                </a:solidFill>
                <a:latin typeface="Trebuchet MS"/>
                <a:ea typeface="Trebuchet MS"/>
                <a:cs typeface="Trebuchet MS"/>
                <a:sym typeface="Trebuchet MS"/>
              </a:rPr>
              <a:t>.  B. subtilis </a:t>
            </a:r>
            <a:r>
              <a:rPr lang="en-US" sz="2000">
                <a:solidFill>
                  <a:srgbClr val="000000"/>
                </a:solidFill>
                <a:latin typeface="Trebuchet MS"/>
                <a:ea typeface="Trebuchet MS"/>
                <a:cs typeface="Trebuchet MS"/>
                <a:sym typeface="Trebuchet MS"/>
              </a:rPr>
              <a:t>and </a:t>
            </a:r>
            <a:r>
              <a:rPr lang="en-US" sz="2000" i="1">
                <a:solidFill>
                  <a:srgbClr val="000000"/>
                </a:solidFill>
                <a:latin typeface="Trebuchet MS"/>
                <a:ea typeface="Trebuchet MS"/>
                <a:cs typeface="Trebuchet MS"/>
                <a:sym typeface="Trebuchet MS"/>
              </a:rPr>
              <a:t>B. thuringiensis</a:t>
            </a:r>
            <a:r>
              <a:rPr lang="en-US" sz="2000">
                <a:solidFill>
                  <a:srgbClr val="000000"/>
                </a:solidFill>
                <a:latin typeface="Trebuchet MS"/>
                <a:ea typeface="Trebuchet MS"/>
                <a:cs typeface="Trebuchet MS"/>
                <a:sym typeface="Trebuchet MS"/>
              </a:rPr>
              <a:t> both had a zone of inhibition with a radius of 0.5mm. Lastly</a:t>
            </a:r>
            <a:r>
              <a:rPr lang="en-US" sz="2000" i="1">
                <a:solidFill>
                  <a:srgbClr val="000000"/>
                </a:solidFill>
                <a:latin typeface="Trebuchet MS"/>
                <a:ea typeface="Trebuchet MS"/>
                <a:cs typeface="Trebuchet MS"/>
                <a:sym typeface="Trebuchet MS"/>
              </a:rPr>
              <a:t>, S. marcescens</a:t>
            </a:r>
            <a:r>
              <a:rPr lang="en-US" sz="2000">
                <a:solidFill>
                  <a:srgbClr val="000000"/>
                </a:solidFill>
                <a:latin typeface="Trebuchet MS"/>
                <a:ea typeface="Trebuchet MS"/>
                <a:cs typeface="Trebuchet MS"/>
                <a:sym typeface="Trebuchet MS"/>
              </a:rPr>
              <a:t> had a zone of inhibition with a radius of 0.25mm. (Shown in Image 1)</a:t>
            </a:r>
          </a:p>
          <a:p>
            <a:pPr marL="0" lvl="0" indent="-69850" rtl="0">
              <a:lnSpc>
                <a:spcPct val="100000"/>
              </a:lnSpc>
              <a:spcBef>
                <a:spcPts val="0"/>
              </a:spcBef>
              <a:buClr>
                <a:srgbClr val="000000"/>
              </a:buClr>
              <a:buSzPct val="55000"/>
              <a:buFont typeface="Arial"/>
              <a:buNone/>
            </a:pPr>
            <a:r>
              <a:rPr lang="en-US" sz="2000" i="1">
                <a:solidFill>
                  <a:srgbClr val="000000"/>
                </a:solidFill>
                <a:latin typeface="Trebuchet MS"/>
                <a:ea typeface="Trebuchet MS"/>
                <a:cs typeface="Trebuchet MS"/>
                <a:sym typeface="Trebuchet MS"/>
              </a:rPr>
              <a:t>                                                                                             </a:t>
            </a:r>
            <a:r>
              <a:rPr lang="en-US" sz="2000" i="1">
                <a:solidFill>
                  <a:srgbClr val="CC0000"/>
                </a:solidFill>
                <a:latin typeface="Trebuchet MS"/>
                <a:ea typeface="Trebuchet MS"/>
                <a:cs typeface="Trebuchet MS"/>
                <a:sym typeface="Trebuchet MS"/>
              </a:rPr>
              <a:t> Results of ground                </a:t>
            </a:r>
          </a:p>
          <a:p>
            <a:pPr marL="0" lvl="0" indent="-69850" rtl="0">
              <a:lnSpc>
                <a:spcPct val="100000"/>
              </a:lnSpc>
              <a:spcBef>
                <a:spcPts val="0"/>
              </a:spcBef>
              <a:buClr>
                <a:srgbClr val="000000"/>
              </a:buClr>
              <a:buSzPct val="55000"/>
              <a:buFont typeface="Arial"/>
              <a:buNone/>
            </a:pPr>
            <a:r>
              <a:rPr lang="en-US" sz="2000" i="1">
                <a:solidFill>
                  <a:srgbClr val="CC0000"/>
                </a:solidFill>
                <a:latin typeface="Trebuchet MS"/>
                <a:ea typeface="Trebuchet MS"/>
                <a:cs typeface="Trebuchet MS"/>
                <a:sym typeface="Trebuchet MS"/>
              </a:rPr>
              <a:t>                                                                                              cinnamon dilution </a:t>
            </a:r>
          </a:p>
          <a:p>
            <a:pPr marL="0" lvl="0" indent="-69850" rtl="0">
              <a:lnSpc>
                <a:spcPct val="100000"/>
              </a:lnSpc>
              <a:spcBef>
                <a:spcPts val="0"/>
              </a:spcBef>
              <a:buClr>
                <a:srgbClr val="000000"/>
              </a:buClr>
              <a:buSzPct val="55000"/>
              <a:buFont typeface="Arial"/>
              <a:buNone/>
            </a:pPr>
            <a:r>
              <a:rPr lang="en-US" sz="2000" i="1">
                <a:solidFill>
                  <a:srgbClr val="CC0000"/>
                </a:solidFill>
                <a:latin typeface="Trebuchet MS"/>
                <a:ea typeface="Trebuchet MS"/>
                <a:cs typeface="Trebuchet MS"/>
                <a:sym typeface="Trebuchet MS"/>
              </a:rPr>
              <a:t>                                                                                              inoculation</a:t>
            </a:r>
            <a:r>
              <a:rPr lang="en-US" sz="2000">
                <a:solidFill>
                  <a:srgbClr val="000000"/>
                </a:solidFill>
                <a:latin typeface="Trebuchet MS"/>
                <a:ea typeface="Trebuchet MS"/>
                <a:cs typeface="Trebuchet MS"/>
                <a:sym typeface="Trebuchet MS"/>
              </a:rPr>
              <a:t> </a:t>
            </a:r>
          </a:p>
          <a:p>
            <a:pPr marL="0" lvl="0" indent="-69850" rtl="0">
              <a:spcBef>
                <a:spcPts val="0"/>
              </a:spcBef>
              <a:buClr>
                <a:srgbClr val="000000"/>
              </a:buClr>
              <a:buSzPct val="55000"/>
              <a:buFont typeface="Arial"/>
              <a:buNone/>
            </a:pPr>
            <a:r>
              <a:rPr lang="en-US" sz="2000" i="1">
                <a:solidFill>
                  <a:srgbClr val="000000"/>
                </a:solidFill>
                <a:latin typeface="Trebuchet MS"/>
                <a:ea typeface="Trebuchet MS"/>
                <a:cs typeface="Trebuchet MS"/>
                <a:sym typeface="Trebuchet MS"/>
              </a:rPr>
              <a:t> 	                                                                                         B. cereus, E. coli,</a:t>
            </a:r>
            <a:r>
              <a:rPr lang="en-US" sz="2000">
                <a:solidFill>
                  <a:srgbClr val="000000"/>
                </a:solidFill>
                <a:latin typeface="Trebuchet MS"/>
                <a:ea typeface="Trebuchet MS"/>
                <a:cs typeface="Trebuchet MS"/>
                <a:sym typeface="Trebuchet MS"/>
              </a:rPr>
              <a:t> and</a:t>
            </a:r>
          </a:p>
          <a:p>
            <a:pPr marL="0" lvl="0" indent="-69850" rtl="0">
              <a:spcBef>
                <a:spcPts val="0"/>
              </a:spcBef>
              <a:buClr>
                <a:srgbClr val="000000"/>
              </a:buClr>
              <a:buSzPct val="55000"/>
              <a:buFont typeface="Arial"/>
              <a:buNone/>
            </a:pPr>
            <a:r>
              <a:rPr lang="en-US" sz="2000" i="1">
                <a:solidFill>
                  <a:srgbClr val="000000"/>
                </a:solidFill>
                <a:latin typeface="Trebuchet MS"/>
                <a:ea typeface="Trebuchet MS"/>
                <a:cs typeface="Trebuchet MS"/>
                <a:sym typeface="Trebuchet MS"/>
              </a:rPr>
              <a:t>                                                                                               M. luteus</a:t>
            </a:r>
            <a:r>
              <a:rPr lang="en-US" sz="2000">
                <a:solidFill>
                  <a:srgbClr val="000000"/>
                </a:solidFill>
                <a:latin typeface="Trebuchet MS"/>
                <a:ea typeface="Trebuchet MS"/>
                <a:cs typeface="Trebuchet MS"/>
                <a:sym typeface="Trebuchet MS"/>
              </a:rPr>
              <a:t> had no  </a:t>
            </a:r>
          </a:p>
          <a:p>
            <a:pPr marL="0" lvl="0" indent="-69850" rtl="0">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                                                                                               zone of inhibitions in </a:t>
            </a:r>
          </a:p>
          <a:p>
            <a:pPr marL="0" lvl="0" indent="-69850" rtl="0">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                                                                                               all dilutions.</a:t>
            </a:r>
            <a:r>
              <a:rPr lang="en-US" sz="2000" i="1">
                <a:solidFill>
                  <a:srgbClr val="000000"/>
                </a:solidFill>
                <a:latin typeface="Trebuchet MS"/>
                <a:ea typeface="Trebuchet MS"/>
                <a:cs typeface="Trebuchet MS"/>
                <a:sym typeface="Trebuchet MS"/>
              </a:rPr>
              <a:t> B. </a:t>
            </a:r>
          </a:p>
          <a:p>
            <a:pPr marL="0" lvl="0" indent="-69850" rtl="0">
              <a:spcBef>
                <a:spcPts val="0"/>
              </a:spcBef>
              <a:buClr>
                <a:srgbClr val="000000"/>
              </a:buClr>
              <a:buSzPct val="55000"/>
              <a:buFont typeface="Arial"/>
              <a:buNone/>
            </a:pPr>
            <a:r>
              <a:rPr lang="en-US" sz="2000" i="1">
                <a:solidFill>
                  <a:srgbClr val="000000"/>
                </a:solidFill>
                <a:latin typeface="Trebuchet MS"/>
                <a:ea typeface="Trebuchet MS"/>
                <a:cs typeface="Trebuchet MS"/>
                <a:sym typeface="Trebuchet MS"/>
              </a:rPr>
              <a:t>                                                                                               subtilis</a:t>
            </a:r>
            <a:r>
              <a:rPr lang="en-US" sz="2000">
                <a:solidFill>
                  <a:srgbClr val="000000"/>
                </a:solidFill>
                <a:latin typeface="Trebuchet MS"/>
                <a:ea typeface="Trebuchet MS"/>
                <a:cs typeface="Trebuchet MS"/>
                <a:sym typeface="Trebuchet MS"/>
              </a:rPr>
              <a:t> had a 0.25mm </a:t>
            </a:r>
          </a:p>
          <a:p>
            <a:pPr marL="0" lvl="0" indent="-69850" rtl="0">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                                                                                               radiusi ZOI at 100 </a:t>
            </a:r>
          </a:p>
          <a:p>
            <a:pPr marL="0" lvl="0" indent="-69850" rtl="0">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                                                                                               percent dilution, and </a:t>
            </a:r>
          </a:p>
          <a:p>
            <a:pPr marL="0" lvl="0" indent="-69850" rtl="0">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no results in the 75 percent, 50 percent, or 25 percent dilution</a:t>
            </a:r>
            <a:r>
              <a:rPr lang="en-US" sz="2000" i="1">
                <a:solidFill>
                  <a:srgbClr val="000000"/>
                </a:solidFill>
                <a:latin typeface="Trebuchet MS"/>
                <a:ea typeface="Trebuchet MS"/>
                <a:cs typeface="Trebuchet MS"/>
                <a:sym typeface="Trebuchet MS"/>
              </a:rPr>
              <a:t>. B. thuringien</a:t>
            </a:r>
            <a:r>
              <a:rPr lang="en-US" sz="2000">
                <a:solidFill>
                  <a:srgbClr val="000000"/>
                </a:solidFill>
                <a:latin typeface="Trebuchet MS"/>
                <a:ea typeface="Trebuchet MS"/>
                <a:cs typeface="Trebuchet MS"/>
                <a:sym typeface="Trebuchet MS"/>
              </a:rPr>
              <a:t>sis</a:t>
            </a:r>
            <a:r>
              <a:rPr lang="en-US" sz="2000" i="1">
                <a:solidFill>
                  <a:srgbClr val="000000"/>
                </a:solidFill>
                <a:latin typeface="Trebuchet MS"/>
                <a:ea typeface="Trebuchet MS"/>
                <a:cs typeface="Trebuchet MS"/>
                <a:sym typeface="Trebuchet MS"/>
              </a:rPr>
              <a:t> </a:t>
            </a:r>
            <a:r>
              <a:rPr lang="en-US" sz="2000">
                <a:solidFill>
                  <a:srgbClr val="000000"/>
                </a:solidFill>
                <a:latin typeface="Trebuchet MS"/>
                <a:ea typeface="Trebuchet MS"/>
                <a:cs typeface="Trebuchet MS"/>
                <a:sym typeface="Trebuchet MS"/>
              </a:rPr>
              <a:t>had a 0.5mm radius  ZOI at 100 percent dilution, 0.25mm radius ZOI at 75 dilution, and no results in the 50 </a:t>
            </a:r>
          </a:p>
          <a:p>
            <a:pPr marL="0" lvl="0" indent="-69850" rtl="0">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percent or 25 </a:t>
            </a:r>
          </a:p>
          <a:p>
            <a:pPr marL="0" lvl="0" indent="-69850" rtl="0">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percent dilution. </a:t>
            </a:r>
          </a:p>
          <a:p>
            <a:pPr marL="0" lvl="0" indent="-69850" rtl="0">
              <a:spcBef>
                <a:spcPts val="0"/>
              </a:spcBef>
              <a:buClr>
                <a:srgbClr val="000000"/>
              </a:buClr>
              <a:buSzPct val="55000"/>
              <a:buFont typeface="Arial"/>
              <a:buNone/>
            </a:pPr>
            <a:r>
              <a:rPr lang="en-US" sz="2000" i="1">
                <a:solidFill>
                  <a:srgbClr val="000000"/>
                </a:solidFill>
                <a:latin typeface="Trebuchet MS"/>
                <a:ea typeface="Trebuchet MS"/>
                <a:cs typeface="Trebuchet MS"/>
                <a:sym typeface="Trebuchet MS"/>
              </a:rPr>
              <a:t>S. marcescens </a:t>
            </a:r>
            <a:r>
              <a:rPr lang="en-US" sz="2000">
                <a:solidFill>
                  <a:srgbClr val="000000"/>
                </a:solidFill>
                <a:latin typeface="Trebuchet MS"/>
                <a:ea typeface="Trebuchet MS"/>
                <a:cs typeface="Trebuchet MS"/>
                <a:sym typeface="Trebuchet MS"/>
              </a:rPr>
              <a:t>had</a:t>
            </a:r>
          </a:p>
          <a:p>
            <a:pPr marL="0" lvl="0" indent="-69850" rtl="0">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1mm radius at 100 </a:t>
            </a:r>
          </a:p>
          <a:p>
            <a:pPr marL="0" lvl="0" indent="-69850" rtl="0">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percent dilution, </a:t>
            </a:r>
          </a:p>
          <a:p>
            <a:pPr marL="0" lvl="0" indent="-69850" rtl="0">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0.25mm radius ZOI</a:t>
            </a:r>
          </a:p>
          <a:p>
            <a:pPr marL="0" lvl="0" indent="-69850" rtl="0">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at 75 percent</a:t>
            </a:r>
          </a:p>
          <a:p>
            <a:pPr marL="0" lvl="0" indent="-69850" rtl="0">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dilution, and no</a:t>
            </a:r>
          </a:p>
          <a:p>
            <a:pPr marL="0" lvl="0" indent="-69850" rtl="0">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results at 50 </a:t>
            </a:r>
          </a:p>
          <a:p>
            <a:pPr marL="0" lvl="0" indent="-69850" rtl="0">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percent or 25</a:t>
            </a:r>
          </a:p>
          <a:p>
            <a:pPr marL="0" lvl="0" indent="-69850" rtl="0">
              <a:spcBef>
                <a:spcPts val="0"/>
              </a:spcBef>
              <a:buClr>
                <a:srgbClr val="000000"/>
              </a:buClr>
              <a:buSzPct val="55000"/>
              <a:buFont typeface="Arial"/>
              <a:buNone/>
            </a:pPr>
            <a:r>
              <a:rPr lang="en-US" sz="2000">
                <a:solidFill>
                  <a:srgbClr val="000000"/>
                </a:solidFill>
                <a:latin typeface="Trebuchet MS"/>
                <a:ea typeface="Trebuchet MS"/>
                <a:cs typeface="Trebuchet MS"/>
                <a:sym typeface="Trebuchet MS"/>
              </a:rPr>
              <a:t>percent dilutions.</a:t>
            </a:r>
            <a:br>
              <a:rPr lang="en-US" sz="2000">
                <a:solidFill>
                  <a:srgbClr val="000000"/>
                </a:solidFill>
                <a:latin typeface="Trebuchet MS"/>
                <a:ea typeface="Trebuchet MS"/>
                <a:cs typeface="Trebuchet MS"/>
                <a:sym typeface="Trebuchet MS"/>
              </a:rPr>
            </a:br>
            <a:r>
              <a:rPr lang="en-US" sz="2000">
                <a:solidFill>
                  <a:srgbClr val="000000"/>
                </a:solidFill>
                <a:latin typeface="Trebuchet MS"/>
                <a:ea typeface="Trebuchet MS"/>
                <a:cs typeface="Trebuchet MS"/>
                <a:sym typeface="Trebuchet MS"/>
              </a:rPr>
              <a:t>(Shown in Image 2)</a:t>
            </a:r>
          </a:p>
          <a:p>
            <a:pPr marL="0" lvl="0" indent="-69850" rtl="0">
              <a:spcBef>
                <a:spcPts val="0"/>
              </a:spcBef>
              <a:buClr>
                <a:srgbClr val="000000"/>
              </a:buClr>
              <a:buSzPct val="55000"/>
              <a:buFont typeface="Arial"/>
              <a:buNone/>
            </a:pPr>
            <a:endParaRPr sz="2000">
              <a:solidFill>
                <a:srgbClr val="000000"/>
              </a:solidFill>
              <a:latin typeface="Trebuchet MS"/>
              <a:ea typeface="Trebuchet MS"/>
              <a:cs typeface="Trebuchet MS"/>
              <a:sym typeface="Trebuchet MS"/>
            </a:endParaRPr>
          </a:p>
          <a:p>
            <a:pPr marL="0" lvl="0" indent="-69850" rtl="0">
              <a:lnSpc>
                <a:spcPct val="100000"/>
              </a:lnSpc>
              <a:spcBef>
                <a:spcPts val="0"/>
              </a:spcBef>
              <a:buClr>
                <a:srgbClr val="000000"/>
              </a:buClr>
              <a:buSzPct val="55000"/>
              <a:buFont typeface="Arial"/>
              <a:buNone/>
            </a:pPr>
            <a:endParaRPr sz="2000">
              <a:solidFill>
                <a:srgbClr val="000000"/>
              </a:solidFill>
              <a:latin typeface="Trebuchet MS"/>
              <a:ea typeface="Trebuchet MS"/>
              <a:cs typeface="Trebuchet MS"/>
              <a:sym typeface="Trebuchet MS"/>
            </a:endParaRPr>
          </a:p>
          <a:p>
            <a:pPr marL="0" lvl="0" indent="-69850" rtl="0">
              <a:lnSpc>
                <a:spcPct val="115000"/>
              </a:lnSpc>
              <a:spcBef>
                <a:spcPts val="0"/>
              </a:spcBef>
              <a:buClr>
                <a:srgbClr val="000000"/>
              </a:buClr>
              <a:buSzPct val="55000"/>
              <a:buFont typeface="Arial"/>
              <a:buNone/>
            </a:pPr>
            <a:endParaRPr sz="2000">
              <a:solidFill>
                <a:srgbClr val="000000"/>
              </a:solidFill>
              <a:latin typeface="Trebuchet MS"/>
              <a:ea typeface="Trebuchet MS"/>
              <a:cs typeface="Trebuchet MS"/>
              <a:sym typeface="Trebuchet MS"/>
            </a:endParaRPr>
          </a:p>
          <a:p>
            <a:pPr marL="0" lvl="0" indent="-69850" rtl="0">
              <a:lnSpc>
                <a:spcPct val="115000"/>
              </a:lnSpc>
              <a:spcBef>
                <a:spcPts val="0"/>
              </a:spcBef>
              <a:buClr>
                <a:srgbClr val="000000"/>
              </a:buClr>
              <a:buSzPct val="55000"/>
              <a:buFont typeface="Arial"/>
              <a:buNone/>
            </a:pPr>
            <a:endParaRPr sz="2000">
              <a:solidFill>
                <a:srgbClr val="000000"/>
              </a:solidFill>
              <a:latin typeface="Trebuchet MS"/>
              <a:ea typeface="Trebuchet MS"/>
              <a:cs typeface="Trebuchet MS"/>
              <a:sym typeface="Trebuchet MS"/>
            </a:endParaRPr>
          </a:p>
          <a:p>
            <a:pPr marL="0" lvl="0" indent="-69850" rtl="0">
              <a:lnSpc>
                <a:spcPct val="115000"/>
              </a:lnSpc>
              <a:spcBef>
                <a:spcPts val="0"/>
              </a:spcBef>
              <a:buClr>
                <a:srgbClr val="000000"/>
              </a:buClr>
              <a:buSzPct val="55000"/>
              <a:buFont typeface="Arial"/>
              <a:buNone/>
            </a:pPr>
            <a:endParaRPr sz="2000">
              <a:solidFill>
                <a:srgbClr val="000000"/>
              </a:solidFill>
              <a:latin typeface="Trebuchet MS"/>
              <a:ea typeface="Trebuchet MS"/>
              <a:cs typeface="Trebuchet MS"/>
              <a:sym typeface="Trebuchet MS"/>
            </a:endParaRPr>
          </a:p>
          <a:p>
            <a:pPr marL="0" lvl="0" indent="-69850" rtl="0">
              <a:lnSpc>
                <a:spcPct val="115000"/>
              </a:lnSpc>
              <a:spcBef>
                <a:spcPts val="0"/>
              </a:spcBef>
              <a:buClr>
                <a:srgbClr val="000000"/>
              </a:buClr>
              <a:buSzPct val="55000"/>
              <a:buFont typeface="Arial"/>
              <a:buNone/>
            </a:pPr>
            <a:endParaRPr sz="2000">
              <a:solidFill>
                <a:srgbClr val="000000"/>
              </a:solidFill>
              <a:latin typeface="Trebuchet MS"/>
              <a:ea typeface="Trebuchet MS"/>
              <a:cs typeface="Trebuchet MS"/>
              <a:sym typeface="Trebuchet MS"/>
            </a:endParaRPr>
          </a:p>
          <a:p>
            <a:pPr marL="0" lvl="0" indent="-69850" rtl="0">
              <a:lnSpc>
                <a:spcPct val="115000"/>
              </a:lnSpc>
              <a:spcBef>
                <a:spcPts val="0"/>
              </a:spcBef>
              <a:buClr>
                <a:srgbClr val="000000"/>
              </a:buClr>
              <a:buSzPct val="55000"/>
              <a:buFont typeface="Arial"/>
              <a:buNone/>
            </a:pPr>
            <a:endParaRPr sz="2000">
              <a:solidFill>
                <a:srgbClr val="000000"/>
              </a:solidFill>
              <a:latin typeface="Trebuchet MS"/>
              <a:ea typeface="Trebuchet MS"/>
              <a:cs typeface="Trebuchet MS"/>
              <a:sym typeface="Trebuchet MS"/>
            </a:endParaRPr>
          </a:p>
          <a:p>
            <a:pPr marL="0" lvl="0" indent="-69850" rtl="0">
              <a:lnSpc>
                <a:spcPct val="115000"/>
              </a:lnSpc>
              <a:spcBef>
                <a:spcPts val="0"/>
              </a:spcBef>
              <a:buClr>
                <a:srgbClr val="000000"/>
              </a:buClr>
              <a:buSzPct val="55000"/>
              <a:buFont typeface="Arial"/>
              <a:buNone/>
            </a:pPr>
            <a:endParaRPr sz="2000">
              <a:solidFill>
                <a:srgbClr val="000000"/>
              </a:solidFill>
              <a:latin typeface="Trebuchet MS"/>
              <a:ea typeface="Trebuchet MS"/>
              <a:cs typeface="Trebuchet MS"/>
              <a:sym typeface="Trebuchet MS"/>
            </a:endParaRPr>
          </a:p>
          <a:p>
            <a:pPr marL="0" lvl="0" indent="-69850" rtl="0">
              <a:lnSpc>
                <a:spcPct val="115000"/>
              </a:lnSpc>
              <a:spcBef>
                <a:spcPts val="0"/>
              </a:spcBef>
              <a:buClr>
                <a:srgbClr val="000000"/>
              </a:buClr>
              <a:buSzPct val="55000"/>
              <a:buFont typeface="Arial"/>
              <a:buNone/>
            </a:pPr>
            <a:endParaRPr sz="2000"/>
          </a:p>
        </p:txBody>
      </p:sp>
      <p:sp>
        <p:nvSpPr>
          <p:cNvPr id="62" name="Shape 62"/>
          <p:cNvSpPr/>
          <p:nvPr/>
        </p:nvSpPr>
        <p:spPr>
          <a:xfrm>
            <a:off x="11658610" y="10411043"/>
            <a:ext cx="9601199" cy="901800"/>
          </a:xfrm>
          <a:prstGeom prst="round1Rect">
            <a:avLst>
              <a:gd name="adj" fmla="val 16667"/>
            </a:avLst>
          </a:prstGeom>
          <a:solidFill>
            <a:srgbClr val="8E7CC3"/>
          </a:solidFill>
          <a:ln>
            <a:noFill/>
          </a:ln>
        </p:spPr>
        <p:txBody>
          <a:bodyPr lIns="365750" tIns="45700" rIns="91425" bIns="45700" anchor="ctr" anchorCtr="0">
            <a:noAutofit/>
          </a:bodyPr>
          <a:lstStyle/>
          <a:p>
            <a:pPr marL="0" marR="0" lvl="0" indent="0" algn="l" rtl="0">
              <a:lnSpc>
                <a:spcPct val="100000"/>
              </a:lnSpc>
              <a:spcBef>
                <a:spcPts val="0"/>
              </a:spcBef>
              <a:buClr>
                <a:schemeClr val="accent2"/>
              </a:buClr>
              <a:buSzPct val="25000"/>
              <a:buFont typeface="Arial"/>
              <a:buNone/>
            </a:pPr>
            <a:r>
              <a:rPr lang="en-US" sz="4000" b="0" i="0" u="none" strike="noStrike" cap="none">
                <a:solidFill>
                  <a:schemeClr val="lt1"/>
                </a:solidFill>
                <a:latin typeface="Cambria"/>
                <a:ea typeface="Cambria"/>
                <a:cs typeface="Cambria"/>
                <a:sym typeface="Cambria"/>
              </a:rPr>
              <a:t>RESULTS</a:t>
            </a:r>
          </a:p>
        </p:txBody>
      </p:sp>
      <p:sp>
        <p:nvSpPr>
          <p:cNvPr id="63" name="Shape 63"/>
          <p:cNvSpPr>
            <a:spLocks noGrp="1"/>
          </p:cNvSpPr>
          <p:nvPr>
            <p:ph type="body" idx="20"/>
          </p:nvPr>
        </p:nvSpPr>
        <p:spPr>
          <a:xfrm>
            <a:off x="22425659" y="18447581"/>
            <a:ext cx="9601200" cy="812799"/>
          </a:xfrm>
          <a:prstGeom prst="round1Rect">
            <a:avLst>
              <a:gd name="adj" fmla="val 16667"/>
            </a:avLst>
          </a:prstGeom>
          <a:solidFill>
            <a:srgbClr val="20124D"/>
          </a:solidFill>
          <a:ln>
            <a:noFill/>
          </a:ln>
        </p:spPr>
        <p:txBody>
          <a:bodyPr lIns="365750" tIns="45700" rIns="91425" bIns="45700" anchor="ctr" anchorCtr="0">
            <a:noAutofit/>
          </a:bodyPr>
          <a:lstStyle/>
          <a:p>
            <a:pPr marL="0" marR="0" lvl="0" indent="0" algn="l" rtl="0">
              <a:lnSpc>
                <a:spcPct val="100000"/>
              </a:lnSpc>
              <a:spcBef>
                <a:spcPts val="0"/>
              </a:spcBef>
              <a:buClr>
                <a:schemeClr val="accent2"/>
              </a:buClr>
              <a:buSzPct val="25000"/>
              <a:buFont typeface="Arial"/>
              <a:buNone/>
            </a:pPr>
            <a:r>
              <a:rPr lang="en-US" sz="4000" b="0" i="0" u="none" strike="noStrike" cap="none">
                <a:solidFill>
                  <a:schemeClr val="lt1"/>
                </a:solidFill>
                <a:latin typeface="Cambria"/>
                <a:ea typeface="Cambria"/>
                <a:cs typeface="Cambria"/>
                <a:sym typeface="Cambria"/>
              </a:rPr>
              <a:t>REFERENCES </a:t>
            </a:r>
          </a:p>
        </p:txBody>
      </p:sp>
      <p:sp>
        <p:nvSpPr>
          <p:cNvPr id="64" name="Shape 64"/>
          <p:cNvSpPr txBox="1">
            <a:spLocks noGrp="1"/>
          </p:cNvSpPr>
          <p:nvPr>
            <p:ph type="body" idx="21"/>
          </p:nvPr>
        </p:nvSpPr>
        <p:spPr>
          <a:xfrm>
            <a:off x="22425650" y="19555500"/>
            <a:ext cx="9601200" cy="1856400"/>
          </a:xfrm>
          <a:prstGeom prst="rect">
            <a:avLst/>
          </a:prstGeom>
          <a:noFill/>
          <a:ln>
            <a:noFill/>
          </a:ln>
        </p:spPr>
        <p:txBody>
          <a:bodyPr lIns="365750" tIns="182875" rIns="91425" bIns="45700" anchor="t" anchorCtr="0">
            <a:noAutofit/>
          </a:bodyPr>
          <a:lstStyle/>
          <a:p>
            <a:pPr marL="0" lvl="0" indent="-69850" rtl="0">
              <a:lnSpc>
                <a:spcPct val="200000"/>
              </a:lnSpc>
              <a:spcBef>
                <a:spcPts val="0"/>
              </a:spcBef>
              <a:buClr>
                <a:srgbClr val="000000"/>
              </a:buClr>
              <a:buSzPct val="137500"/>
              <a:buFont typeface="Arial"/>
              <a:buNone/>
            </a:pPr>
            <a:r>
              <a:rPr lang="en-US" sz="800">
                <a:solidFill>
                  <a:srgbClr val="000000"/>
                </a:solidFill>
                <a:latin typeface="Trebuchet MS"/>
                <a:ea typeface="Trebuchet MS"/>
                <a:cs typeface="Trebuchet MS"/>
                <a:sym typeface="Trebuchet MS"/>
              </a:rPr>
              <a:t>Clemente, I., A. Margarita, F. Silva, and C. Nerin. 2016. Antimicrobial properties and mode of action of mustard and cinnamon essential oils and their combination against foodbourne bacteria</a:t>
            </a:r>
            <a:r>
              <a:rPr lang="en-US" sz="800" i="1">
                <a:solidFill>
                  <a:srgbClr val="000000"/>
                </a:solidFill>
                <a:latin typeface="Trebuchet MS"/>
                <a:ea typeface="Trebuchet MS"/>
                <a:cs typeface="Trebuchet MS"/>
                <a:sym typeface="Trebuchet MS"/>
              </a:rPr>
              <a:t>. </a:t>
            </a:r>
            <a:r>
              <a:rPr lang="en-US" sz="800">
                <a:solidFill>
                  <a:srgbClr val="000000"/>
                </a:solidFill>
                <a:latin typeface="Trebuchet MS"/>
                <a:ea typeface="Trebuchet MS"/>
                <a:cs typeface="Trebuchet MS"/>
                <a:sym typeface="Trebuchet MS"/>
              </a:rPr>
              <a:t>Innovative Food Science and Emerging Technologies. 36:26-33.</a:t>
            </a:r>
          </a:p>
          <a:p>
            <a:pPr marL="0" lvl="0" indent="-69850" rtl="0">
              <a:lnSpc>
                <a:spcPct val="200000"/>
              </a:lnSpc>
              <a:spcBef>
                <a:spcPts val="0"/>
              </a:spcBef>
              <a:buClr>
                <a:srgbClr val="000000"/>
              </a:buClr>
              <a:buSzPct val="137500"/>
              <a:buFont typeface="Arial"/>
              <a:buNone/>
            </a:pPr>
            <a:r>
              <a:rPr lang="en-US" sz="800">
                <a:solidFill>
                  <a:srgbClr val="000000"/>
                </a:solidFill>
                <a:latin typeface="Trebuchet MS"/>
                <a:ea typeface="Trebuchet MS"/>
                <a:cs typeface="Trebuchet MS"/>
                <a:sym typeface="Trebuchet MS"/>
              </a:rPr>
              <a:t>Kaskatepe, B., M. E. Kiymaci, S. Suzuk, S..A. Erdem, S. Cesur, and S. Yildiz. 2016. Antibacterial effects of cinnamon oil against carbapenem resistant nosocomial </a:t>
            </a:r>
            <a:r>
              <a:rPr lang="en-US" sz="800" i="1">
                <a:solidFill>
                  <a:srgbClr val="000000"/>
                </a:solidFill>
                <a:latin typeface="Trebuchet MS"/>
                <a:ea typeface="Trebuchet MS"/>
                <a:cs typeface="Trebuchet MS"/>
                <a:sym typeface="Trebuchet MS"/>
              </a:rPr>
              <a:t>Acinetobacter baumannii</a:t>
            </a:r>
            <a:r>
              <a:rPr lang="en-US" sz="800">
                <a:solidFill>
                  <a:srgbClr val="000000"/>
                </a:solidFill>
                <a:latin typeface="Trebuchet MS"/>
                <a:ea typeface="Trebuchet MS"/>
                <a:cs typeface="Trebuchet MS"/>
                <a:sym typeface="Trebuchet MS"/>
              </a:rPr>
              <a:t> and </a:t>
            </a:r>
            <a:r>
              <a:rPr lang="en-US" sz="800" i="1">
                <a:solidFill>
                  <a:srgbClr val="000000"/>
                </a:solidFill>
                <a:latin typeface="Trebuchet MS"/>
                <a:ea typeface="Trebuchet MS"/>
                <a:cs typeface="Trebuchet MS"/>
                <a:sym typeface="Trebuchet MS"/>
              </a:rPr>
              <a:t>Pseudomonas aeruginosa</a:t>
            </a:r>
            <a:r>
              <a:rPr lang="en-US" sz="800">
                <a:solidFill>
                  <a:srgbClr val="000000"/>
                </a:solidFill>
                <a:latin typeface="Trebuchet MS"/>
                <a:ea typeface="Trebuchet MS"/>
                <a:cs typeface="Trebuchet MS"/>
                <a:sym typeface="Trebuchet MS"/>
              </a:rPr>
              <a:t> isolates. Industrial Crops and Products</a:t>
            </a:r>
            <a:r>
              <a:rPr lang="en-US" sz="800" i="1">
                <a:solidFill>
                  <a:srgbClr val="000000"/>
                </a:solidFill>
                <a:latin typeface="Trebuchet MS"/>
                <a:ea typeface="Trebuchet MS"/>
                <a:cs typeface="Trebuchet MS"/>
                <a:sym typeface="Trebuchet MS"/>
              </a:rPr>
              <a:t>. </a:t>
            </a:r>
            <a:r>
              <a:rPr lang="en-US" sz="800">
                <a:solidFill>
                  <a:srgbClr val="000000"/>
                </a:solidFill>
                <a:latin typeface="Trebuchet MS"/>
                <a:ea typeface="Trebuchet MS"/>
                <a:cs typeface="Trebuchet MS"/>
                <a:sym typeface="Trebuchet MS"/>
              </a:rPr>
              <a:t>81:191-194.</a:t>
            </a:r>
          </a:p>
          <a:p>
            <a:pPr marL="0" lvl="0" indent="-69850" rtl="0">
              <a:lnSpc>
                <a:spcPct val="200000"/>
              </a:lnSpc>
              <a:spcBef>
                <a:spcPts val="0"/>
              </a:spcBef>
              <a:buClr>
                <a:srgbClr val="000000"/>
              </a:buClr>
              <a:buSzPct val="137500"/>
              <a:buFont typeface="Arial"/>
              <a:buNone/>
            </a:pPr>
            <a:r>
              <a:rPr lang="en-US" sz="800">
                <a:solidFill>
                  <a:srgbClr val="000000"/>
                </a:solidFill>
                <a:latin typeface="Trebuchet MS"/>
                <a:ea typeface="Trebuchet MS"/>
                <a:cs typeface="Trebuchet MS"/>
                <a:sym typeface="Trebuchet MS"/>
              </a:rPr>
              <a:t>Keskin, D., S. Toroglu. 2011. Studies on antimicrobial activities of solvent extracts of different spices. Journal of Environmental Biology</a:t>
            </a:r>
            <a:r>
              <a:rPr lang="en-US" sz="800" i="1">
                <a:solidFill>
                  <a:srgbClr val="000000"/>
                </a:solidFill>
                <a:latin typeface="Trebuchet MS"/>
                <a:ea typeface="Trebuchet MS"/>
                <a:cs typeface="Trebuchet MS"/>
                <a:sym typeface="Trebuchet MS"/>
              </a:rPr>
              <a:t>. </a:t>
            </a:r>
            <a:r>
              <a:rPr lang="en-US" sz="800">
                <a:solidFill>
                  <a:srgbClr val="000000"/>
                </a:solidFill>
                <a:latin typeface="Trebuchet MS"/>
                <a:ea typeface="Trebuchet MS"/>
                <a:cs typeface="Trebuchet MS"/>
                <a:sym typeface="Trebuchet MS"/>
              </a:rPr>
              <a:t>32(3):251-6.</a:t>
            </a:r>
          </a:p>
          <a:p>
            <a:pPr marL="0" lvl="0" indent="-69850" rtl="0">
              <a:lnSpc>
                <a:spcPct val="200000"/>
              </a:lnSpc>
              <a:spcBef>
                <a:spcPts val="0"/>
              </a:spcBef>
              <a:buClr>
                <a:srgbClr val="000000"/>
              </a:buClr>
              <a:buSzPct val="137500"/>
              <a:buFont typeface="Arial"/>
              <a:buNone/>
            </a:pPr>
            <a:r>
              <a:rPr lang="en-US" sz="800">
                <a:solidFill>
                  <a:srgbClr val="000000"/>
                </a:solidFill>
                <a:latin typeface="Trebuchet MS"/>
                <a:ea typeface="Trebuchet MS"/>
                <a:cs typeface="Trebuchet MS"/>
                <a:sym typeface="Trebuchet MS"/>
              </a:rPr>
              <a:t>Zhang, Y., Z. Liu, Y. Wang, P. Jiang, S. Quek. 2016. Antibacterial activity and mechanism of cinnamon essential oil against </a:t>
            </a:r>
            <a:r>
              <a:rPr lang="en-US" sz="800" i="1">
                <a:solidFill>
                  <a:srgbClr val="000000"/>
                </a:solidFill>
                <a:latin typeface="Trebuchet MS"/>
                <a:ea typeface="Trebuchet MS"/>
                <a:cs typeface="Trebuchet MS"/>
                <a:sym typeface="Trebuchet MS"/>
              </a:rPr>
              <a:t>Escherichia coli</a:t>
            </a:r>
            <a:r>
              <a:rPr lang="en-US" sz="800">
                <a:solidFill>
                  <a:srgbClr val="000000"/>
                </a:solidFill>
                <a:latin typeface="Trebuchet MS"/>
                <a:ea typeface="Trebuchet MS"/>
                <a:cs typeface="Trebuchet MS"/>
                <a:sym typeface="Trebuchet MS"/>
              </a:rPr>
              <a:t> </a:t>
            </a:r>
            <a:r>
              <a:rPr lang="en-US" sz="800" i="1">
                <a:solidFill>
                  <a:srgbClr val="000000"/>
                </a:solidFill>
                <a:latin typeface="Trebuchet MS"/>
                <a:ea typeface="Trebuchet MS"/>
                <a:cs typeface="Trebuchet MS"/>
                <a:sym typeface="Trebuchet MS"/>
              </a:rPr>
              <a:t>and Staphylococcus aureus.</a:t>
            </a:r>
            <a:r>
              <a:rPr lang="en-US" sz="800">
                <a:solidFill>
                  <a:srgbClr val="000000"/>
                </a:solidFill>
                <a:latin typeface="Trebuchet MS"/>
                <a:ea typeface="Trebuchet MS"/>
                <a:cs typeface="Trebuchet MS"/>
                <a:sym typeface="Trebuchet MS"/>
              </a:rPr>
              <a:t> Food Control. 59:282-289.</a:t>
            </a:r>
          </a:p>
          <a:p>
            <a:pPr marL="304847" marR="0" lvl="0" indent="-304847" algn="l" rtl="0">
              <a:lnSpc>
                <a:spcPct val="100000"/>
              </a:lnSpc>
              <a:spcBef>
                <a:spcPts val="0"/>
              </a:spcBef>
              <a:buClr>
                <a:schemeClr val="accent2"/>
              </a:buClr>
              <a:buSzPct val="333333"/>
              <a:buFont typeface="Arial"/>
              <a:buNone/>
            </a:pPr>
            <a:endParaRPr sz="600">
              <a:latin typeface="Trebuchet MS"/>
              <a:ea typeface="Trebuchet MS"/>
              <a:cs typeface="Trebuchet MS"/>
              <a:sym typeface="Trebuchet MS"/>
            </a:endParaRPr>
          </a:p>
        </p:txBody>
      </p:sp>
      <p:sp>
        <p:nvSpPr>
          <p:cNvPr id="65" name="Shape 65"/>
          <p:cNvSpPr txBox="1"/>
          <p:nvPr/>
        </p:nvSpPr>
        <p:spPr>
          <a:xfrm>
            <a:off x="8658835" y="2773446"/>
            <a:ext cx="15734100" cy="5847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a:solidFill>
                  <a:srgbClr val="8E7CC3"/>
                </a:solidFill>
                <a:latin typeface="Calibri"/>
                <a:ea typeface="Calibri"/>
                <a:cs typeface="Calibri"/>
                <a:sym typeface="Calibri"/>
              </a:rPr>
              <a:t>Authors: Alexandra Amores, Jocelyn Gallo, Rebecca Bagley </a:t>
            </a:r>
          </a:p>
        </p:txBody>
      </p:sp>
      <p:pic>
        <p:nvPicPr>
          <p:cNvPr id="66" name="Shape 66"/>
          <p:cNvPicPr preferRelativeResize="0"/>
          <p:nvPr/>
        </p:nvPicPr>
        <p:blipFill>
          <a:blip r:embed="rId4">
            <a:alphaModFix/>
          </a:blip>
          <a:stretch>
            <a:fillRect/>
          </a:stretch>
        </p:blipFill>
        <p:spPr>
          <a:xfrm>
            <a:off x="13692150" y="7585550"/>
            <a:ext cx="9525" cy="9525"/>
          </a:xfrm>
          <a:prstGeom prst="rect">
            <a:avLst/>
          </a:prstGeom>
          <a:noFill/>
          <a:ln>
            <a:noFill/>
          </a:ln>
        </p:spPr>
      </p:pic>
      <p:pic>
        <p:nvPicPr>
          <p:cNvPr id="67" name="Shape 67" descr="image2.JPG"/>
          <p:cNvPicPr preferRelativeResize="0"/>
          <p:nvPr/>
        </p:nvPicPr>
        <p:blipFill>
          <a:blip r:embed="rId5">
            <a:alphaModFix/>
          </a:blip>
          <a:stretch>
            <a:fillRect/>
          </a:stretch>
        </p:blipFill>
        <p:spPr>
          <a:xfrm>
            <a:off x="18852772" y="6849804"/>
            <a:ext cx="2448903" cy="3265174"/>
          </a:xfrm>
          <a:prstGeom prst="rect">
            <a:avLst/>
          </a:prstGeom>
          <a:noFill/>
          <a:ln>
            <a:noFill/>
          </a:ln>
        </p:spPr>
      </p:pic>
      <p:pic>
        <p:nvPicPr>
          <p:cNvPr id="68" name="Shape 68" descr="image3.JPG"/>
          <p:cNvPicPr preferRelativeResize="0"/>
          <p:nvPr/>
        </p:nvPicPr>
        <p:blipFill>
          <a:blip r:embed="rId6">
            <a:alphaModFix/>
          </a:blip>
          <a:stretch>
            <a:fillRect/>
          </a:stretch>
        </p:blipFill>
        <p:spPr>
          <a:xfrm>
            <a:off x="16354700" y="6849804"/>
            <a:ext cx="2448903" cy="3265174"/>
          </a:xfrm>
          <a:prstGeom prst="rect">
            <a:avLst/>
          </a:prstGeom>
          <a:noFill/>
          <a:ln>
            <a:noFill/>
          </a:ln>
        </p:spPr>
      </p:pic>
      <p:pic>
        <p:nvPicPr>
          <p:cNvPr id="69" name="Shape 69" descr="image4.JPG"/>
          <p:cNvPicPr preferRelativeResize="0"/>
          <p:nvPr/>
        </p:nvPicPr>
        <p:blipFill>
          <a:blip r:embed="rId7">
            <a:alphaModFix/>
          </a:blip>
          <a:stretch>
            <a:fillRect/>
          </a:stretch>
        </p:blipFill>
        <p:spPr>
          <a:xfrm>
            <a:off x="11139250" y="13358975"/>
            <a:ext cx="3549297" cy="2366198"/>
          </a:xfrm>
          <a:prstGeom prst="rect">
            <a:avLst/>
          </a:prstGeom>
          <a:noFill/>
          <a:ln>
            <a:noFill/>
          </a:ln>
        </p:spPr>
      </p:pic>
      <p:sp>
        <p:nvSpPr>
          <p:cNvPr id="70" name="Shape 70"/>
          <p:cNvSpPr txBox="1"/>
          <p:nvPr/>
        </p:nvSpPr>
        <p:spPr>
          <a:xfrm>
            <a:off x="11280700" y="4464775"/>
            <a:ext cx="10030500" cy="2933700"/>
          </a:xfrm>
          <a:prstGeom prst="rect">
            <a:avLst/>
          </a:prstGeom>
          <a:noFill/>
          <a:ln>
            <a:noFill/>
          </a:ln>
        </p:spPr>
        <p:txBody>
          <a:bodyPr lIns="91425" tIns="91425" rIns="91425" bIns="91425" anchor="ctr" anchorCtr="0">
            <a:noAutofit/>
          </a:bodyPr>
          <a:lstStyle/>
          <a:p>
            <a:pPr lvl="0" rtl="0">
              <a:spcBef>
                <a:spcPts val="0"/>
              </a:spcBef>
              <a:buNone/>
            </a:pPr>
            <a:r>
              <a:rPr lang="en-US" sz="2000">
                <a:latin typeface="Trebuchet MS"/>
                <a:ea typeface="Trebuchet MS"/>
                <a:cs typeface="Trebuchet MS"/>
                <a:sym typeface="Trebuchet MS"/>
              </a:rPr>
              <a:t>     Six more disks were then used to absorb the cinnamon oil (pre-diluted with sunflower oil) at 100% concentration and placed on the nutrient agar of each bacterial plate of the second set. All plates were placed uninverted in a dark space for one week. Two of the plates tested, </a:t>
            </a:r>
            <a:r>
              <a:rPr lang="en-US" sz="2000" i="1">
                <a:latin typeface="Trebuchet MS"/>
                <a:ea typeface="Trebuchet MS"/>
                <a:cs typeface="Trebuchet MS"/>
                <a:sym typeface="Trebuchet MS"/>
              </a:rPr>
              <a:t>M. luteus</a:t>
            </a:r>
            <a:r>
              <a:rPr lang="en-US" sz="2000">
                <a:latin typeface="Trebuchet MS"/>
                <a:ea typeface="Trebuchet MS"/>
                <a:cs typeface="Trebuchet MS"/>
                <a:sym typeface="Trebuchet MS"/>
              </a:rPr>
              <a:t> and </a:t>
            </a:r>
            <a:r>
              <a:rPr lang="en-US" sz="2000" i="1">
                <a:latin typeface="Trebuchet MS"/>
                <a:ea typeface="Trebuchet MS"/>
                <a:cs typeface="Trebuchet MS"/>
                <a:sym typeface="Trebuchet MS"/>
              </a:rPr>
              <a:t>B. cereus</a:t>
            </a:r>
            <a:r>
              <a:rPr lang="en-US" sz="2000">
                <a:latin typeface="Trebuchet MS"/>
                <a:ea typeface="Trebuchet MS"/>
                <a:cs typeface="Trebuchet MS"/>
                <a:sym typeface="Trebuchet MS"/>
              </a:rPr>
              <a:t> with the ground cinnamon was shown to have  contamination after one week, so the ground cinnamon extract was heated on a hot plate, and again the same process was repeated. Disks with an absence of growth surrounding the disks, or a zone of inhibition (ZOI), were then measured using a ruler. </a:t>
            </a:r>
          </a:p>
          <a:p>
            <a:pPr lvl="0" rtl="0">
              <a:spcBef>
                <a:spcPts val="0"/>
              </a:spcBef>
              <a:buNone/>
            </a:pPr>
            <a:r>
              <a:rPr lang="en-US" sz="1700">
                <a:latin typeface="Trebuchet MS"/>
                <a:ea typeface="Trebuchet MS"/>
                <a:cs typeface="Trebuchet MS"/>
                <a:sym typeface="Trebuchet MS"/>
              </a:rPr>
              <a:t>        	</a:t>
            </a:r>
          </a:p>
        </p:txBody>
      </p:sp>
      <p:sp>
        <p:nvSpPr>
          <p:cNvPr id="71" name="Shape 71"/>
          <p:cNvSpPr txBox="1"/>
          <p:nvPr/>
        </p:nvSpPr>
        <p:spPr>
          <a:xfrm>
            <a:off x="533400" y="17695675"/>
            <a:ext cx="10030500" cy="3989100"/>
          </a:xfrm>
          <a:prstGeom prst="rect">
            <a:avLst/>
          </a:prstGeom>
          <a:noFill/>
          <a:ln>
            <a:noFill/>
          </a:ln>
        </p:spPr>
        <p:txBody>
          <a:bodyPr lIns="91425" tIns="91425" rIns="91425" bIns="91425" anchor="ctr" anchorCtr="0">
            <a:noAutofit/>
          </a:bodyPr>
          <a:lstStyle/>
          <a:p>
            <a:pPr lvl="0" rtl="0">
              <a:spcBef>
                <a:spcPts val="0"/>
              </a:spcBef>
              <a:buNone/>
            </a:pPr>
            <a:r>
              <a:rPr lang="en-US" sz="1600">
                <a:latin typeface="Trebuchet MS"/>
                <a:ea typeface="Trebuchet MS"/>
                <a:cs typeface="Trebuchet MS"/>
                <a:sym typeface="Trebuchet MS"/>
              </a:rPr>
              <a:t>     </a:t>
            </a:r>
            <a:r>
              <a:rPr lang="en-US" sz="2000">
                <a:latin typeface="Trebuchet MS"/>
                <a:ea typeface="Trebuchet MS"/>
                <a:cs typeface="Trebuchet MS"/>
                <a:sym typeface="Trebuchet MS"/>
              </a:rPr>
              <a:t> In this experiment, 20g of the ground cinnamon was measured and placed in a 400mL beaker with 100mL of distilled water, covered, and allowed to sit for one week in order to get the aqueous extract of the spice. The cinnamon oil supplied was pre-diluted with sunflower oil at an unknown percentage. </a:t>
            </a:r>
          </a:p>
          <a:p>
            <a:pPr lvl="0" rtl="0">
              <a:spcBef>
                <a:spcPts val="0"/>
              </a:spcBef>
              <a:buNone/>
            </a:pPr>
            <a:r>
              <a:rPr lang="en-US" sz="2000">
                <a:latin typeface="Trebuchet MS"/>
                <a:ea typeface="Trebuchet MS"/>
                <a:cs typeface="Trebuchet MS"/>
                <a:sym typeface="Trebuchet MS"/>
              </a:rPr>
              <a:t>     After the one week period, the solid ground cinnamon had thickened beyond the ability to strain it through cheesecloth without the use of additional distilled water to liquify it. The resulting aqueous extract was then separated equally (17.5mL each)  into beakers, and was diluted accordingly at concentrations of 100%, 75%, 50%, and 25%. Six bacteria were aseptically streaked onto 2 nutrient agar plates, one set for the ground cinnamon and one set for the cinnamon oil: </a:t>
            </a:r>
            <a:r>
              <a:rPr lang="en-US" sz="2000" i="1">
                <a:latin typeface="Trebuchet MS"/>
                <a:ea typeface="Trebuchet MS"/>
                <a:cs typeface="Trebuchet MS"/>
                <a:sym typeface="Trebuchet MS"/>
              </a:rPr>
              <a:t>Serratia marcescens, Bacillus thuringiensis</a:t>
            </a:r>
            <a:r>
              <a:rPr lang="en-US" sz="2000">
                <a:latin typeface="Trebuchet MS"/>
                <a:ea typeface="Trebuchet MS"/>
                <a:cs typeface="Trebuchet MS"/>
                <a:sym typeface="Trebuchet MS"/>
              </a:rPr>
              <a:t>, </a:t>
            </a:r>
            <a:r>
              <a:rPr lang="en-US" sz="2000" i="1">
                <a:latin typeface="Trebuchet MS"/>
                <a:ea typeface="Trebuchet MS"/>
                <a:cs typeface="Trebuchet MS"/>
                <a:sym typeface="Trebuchet MS"/>
              </a:rPr>
              <a:t>Micrococcus luteus, Bacillus subtilis, Bacillus cereus, </a:t>
            </a:r>
            <a:r>
              <a:rPr lang="en-US" sz="2000">
                <a:latin typeface="Trebuchet MS"/>
                <a:ea typeface="Trebuchet MS"/>
                <a:cs typeface="Trebuchet MS"/>
                <a:sym typeface="Trebuchet MS"/>
              </a:rPr>
              <a:t>and</a:t>
            </a:r>
            <a:r>
              <a:rPr lang="en-US" sz="2000" i="1">
                <a:latin typeface="Trebuchet MS"/>
                <a:ea typeface="Trebuchet MS"/>
                <a:cs typeface="Trebuchet MS"/>
                <a:sym typeface="Trebuchet MS"/>
              </a:rPr>
              <a:t> Escherichia coli. </a:t>
            </a:r>
            <a:r>
              <a:rPr lang="en-US" sz="2000">
                <a:latin typeface="Trebuchet MS"/>
                <a:ea typeface="Trebuchet MS"/>
                <a:cs typeface="Trebuchet MS"/>
                <a:sym typeface="Trebuchet MS"/>
              </a:rPr>
              <a:t>For the ground cinnamon set, each plate was divided into four sections, one for each dilution percentage. A sterile absorbent disk was soaked in the appropriate dilutions and were placed onto the nutrient agar of each bacterial plate. </a:t>
            </a:r>
          </a:p>
          <a:p>
            <a:pPr lvl="0" rtl="0">
              <a:spcBef>
                <a:spcPts val="0"/>
              </a:spcBef>
              <a:buNone/>
            </a:pPr>
            <a:endParaRPr sz="2000" i="1">
              <a:latin typeface="Trebuchet MS"/>
              <a:ea typeface="Trebuchet MS"/>
              <a:cs typeface="Trebuchet MS"/>
              <a:sym typeface="Trebuchet MS"/>
            </a:endParaRPr>
          </a:p>
          <a:p>
            <a:pPr lvl="0" rtl="0">
              <a:spcBef>
                <a:spcPts val="0"/>
              </a:spcBef>
              <a:buNone/>
            </a:pPr>
            <a:endParaRPr sz="2000">
              <a:latin typeface="Trebuchet MS"/>
              <a:ea typeface="Trebuchet MS"/>
              <a:cs typeface="Trebuchet MS"/>
              <a:sym typeface="Trebuchet MS"/>
            </a:endParaRPr>
          </a:p>
        </p:txBody>
      </p:sp>
      <p:sp>
        <p:nvSpPr>
          <p:cNvPr id="72" name="Shape 72"/>
          <p:cNvSpPr>
            <a:spLocks noGrp="1"/>
          </p:cNvSpPr>
          <p:nvPr>
            <p:ph type="body" idx="8"/>
          </p:nvPr>
        </p:nvSpPr>
        <p:spPr>
          <a:xfrm>
            <a:off x="11641450" y="3575864"/>
            <a:ext cx="9601200" cy="812700"/>
          </a:xfrm>
          <a:prstGeom prst="round1Rect">
            <a:avLst>
              <a:gd name="adj" fmla="val 16667"/>
            </a:avLst>
          </a:prstGeom>
          <a:solidFill>
            <a:srgbClr val="674EA7"/>
          </a:solidFill>
          <a:ln>
            <a:noFill/>
          </a:ln>
        </p:spPr>
        <p:txBody>
          <a:bodyPr lIns="365750" tIns="45700" rIns="91425" bIns="45700" anchor="ctr" anchorCtr="0">
            <a:noAutofit/>
          </a:bodyPr>
          <a:lstStyle/>
          <a:p>
            <a:pPr marL="0" marR="0" lvl="0" indent="0" algn="l" rtl="0">
              <a:lnSpc>
                <a:spcPct val="100000"/>
              </a:lnSpc>
              <a:spcBef>
                <a:spcPts val="0"/>
              </a:spcBef>
              <a:buClr>
                <a:schemeClr val="accent2"/>
              </a:buClr>
              <a:buSzPct val="25000"/>
              <a:buFont typeface="Arial"/>
              <a:buNone/>
            </a:pPr>
            <a:r>
              <a:rPr lang="en-US" sz="4000" b="0" i="0" u="none" strike="noStrike" cap="none">
                <a:solidFill>
                  <a:schemeClr val="lt1"/>
                </a:solidFill>
                <a:latin typeface="Cambria"/>
                <a:ea typeface="Cambria"/>
                <a:cs typeface="Cambria"/>
                <a:sym typeface="Cambria"/>
              </a:rPr>
              <a:t>MATERIALS &amp; METHODS</a:t>
            </a:r>
          </a:p>
        </p:txBody>
      </p:sp>
      <p:sp>
        <p:nvSpPr>
          <p:cNvPr id="73" name="Shape 73"/>
          <p:cNvSpPr txBox="1"/>
          <p:nvPr/>
        </p:nvSpPr>
        <p:spPr>
          <a:xfrm>
            <a:off x="11017181" y="7148314"/>
            <a:ext cx="3315213" cy="3124021"/>
          </a:xfrm>
          <a:prstGeom prst="rect">
            <a:avLst/>
          </a:prstGeom>
          <a:noFill/>
          <a:ln>
            <a:noFill/>
          </a:ln>
        </p:spPr>
        <p:txBody>
          <a:bodyPr lIns="91425" tIns="91425" rIns="91425" bIns="91425" anchor="ctr" anchorCtr="0">
            <a:noAutofit/>
          </a:bodyPr>
          <a:lstStyle/>
          <a:p>
            <a:pPr lvl="0" rtl="0">
              <a:spcBef>
                <a:spcPts val="0"/>
              </a:spcBef>
              <a:buNone/>
            </a:pPr>
            <a:r>
              <a:rPr lang="en-US" sz="1200" u="sng" dirty="0">
                <a:latin typeface="Trebuchet MS"/>
                <a:ea typeface="Trebuchet MS"/>
                <a:cs typeface="Trebuchet MS"/>
                <a:sym typeface="Trebuchet MS"/>
              </a:rPr>
              <a:t>Materials</a:t>
            </a:r>
          </a:p>
          <a:p>
            <a:pPr lvl="0" rtl="0">
              <a:spcBef>
                <a:spcPts val="0"/>
              </a:spcBef>
              <a:buNone/>
            </a:pPr>
            <a:r>
              <a:rPr lang="en-US" sz="1200" dirty="0">
                <a:latin typeface="Trebuchet MS"/>
                <a:ea typeface="Trebuchet MS"/>
                <a:cs typeface="Trebuchet MS"/>
                <a:sym typeface="Trebuchet MS"/>
              </a:rPr>
              <a:t>·         Mortar and pestle</a:t>
            </a:r>
          </a:p>
          <a:p>
            <a:pPr lvl="0" rtl="0">
              <a:spcBef>
                <a:spcPts val="0"/>
              </a:spcBef>
              <a:buNone/>
            </a:pPr>
            <a:r>
              <a:rPr lang="en-US" sz="1200" dirty="0">
                <a:latin typeface="Trebuchet MS"/>
                <a:ea typeface="Trebuchet MS"/>
                <a:cs typeface="Trebuchet MS"/>
                <a:sym typeface="Trebuchet MS"/>
              </a:rPr>
              <a:t>·         Scale</a:t>
            </a:r>
          </a:p>
          <a:p>
            <a:pPr lvl="0" rtl="0">
              <a:spcBef>
                <a:spcPts val="0"/>
              </a:spcBef>
              <a:buNone/>
            </a:pPr>
            <a:r>
              <a:rPr lang="en-US" sz="1200" dirty="0">
                <a:latin typeface="Trebuchet MS"/>
                <a:ea typeface="Trebuchet MS"/>
                <a:cs typeface="Trebuchet MS"/>
                <a:sym typeface="Trebuchet MS"/>
              </a:rPr>
              <a:t>·         Scooper</a:t>
            </a:r>
          </a:p>
          <a:p>
            <a:pPr lvl="0" rtl="0">
              <a:spcBef>
                <a:spcPts val="0"/>
              </a:spcBef>
              <a:buNone/>
            </a:pPr>
            <a:r>
              <a:rPr lang="en-US" sz="1200" dirty="0">
                <a:latin typeface="Trebuchet MS"/>
                <a:ea typeface="Trebuchet MS"/>
                <a:cs typeface="Trebuchet MS"/>
                <a:sym typeface="Trebuchet MS"/>
              </a:rPr>
              <a:t>·         400mL beaker</a:t>
            </a:r>
          </a:p>
          <a:p>
            <a:pPr lvl="0" rtl="0">
              <a:spcBef>
                <a:spcPts val="0"/>
              </a:spcBef>
              <a:buNone/>
            </a:pPr>
            <a:r>
              <a:rPr lang="en-US" sz="1200" dirty="0">
                <a:latin typeface="Trebuchet MS"/>
                <a:ea typeface="Trebuchet MS"/>
                <a:cs typeface="Trebuchet MS"/>
                <a:sym typeface="Trebuchet MS"/>
              </a:rPr>
              <a:t>·         4 small beakers</a:t>
            </a:r>
          </a:p>
          <a:p>
            <a:pPr lvl="0" rtl="0">
              <a:spcBef>
                <a:spcPts val="0"/>
              </a:spcBef>
              <a:buNone/>
            </a:pPr>
            <a:r>
              <a:rPr lang="en-US" sz="1200" dirty="0">
                <a:latin typeface="Trebuchet MS"/>
                <a:ea typeface="Trebuchet MS"/>
                <a:cs typeface="Trebuchet MS"/>
                <a:sym typeface="Trebuchet MS"/>
              </a:rPr>
              <a:t>·         100mL distilled water per 400mL beaker</a:t>
            </a:r>
          </a:p>
          <a:p>
            <a:pPr lvl="0" rtl="0">
              <a:spcBef>
                <a:spcPts val="0"/>
              </a:spcBef>
              <a:buNone/>
            </a:pPr>
            <a:r>
              <a:rPr lang="en-US" sz="1200" dirty="0">
                <a:latin typeface="Trebuchet MS"/>
                <a:ea typeface="Trebuchet MS"/>
                <a:cs typeface="Trebuchet MS"/>
                <a:sym typeface="Trebuchet MS"/>
              </a:rPr>
              <a:t>·         50mL graduated cylinder</a:t>
            </a:r>
          </a:p>
          <a:p>
            <a:pPr lvl="0">
              <a:spcBef>
                <a:spcPts val="0"/>
              </a:spcBef>
              <a:buNone/>
            </a:pPr>
            <a:r>
              <a:rPr lang="en-US" sz="1200" dirty="0">
                <a:latin typeface="Trebuchet MS"/>
                <a:ea typeface="Trebuchet MS"/>
                <a:cs typeface="Trebuchet MS"/>
                <a:sym typeface="Trebuchet MS"/>
              </a:rPr>
              <a:t>·         20g ground McCormick cinnamon</a:t>
            </a:r>
          </a:p>
          <a:p>
            <a:pPr marL="457200" lvl="0" indent="-266700" rtl="0">
              <a:spcBef>
                <a:spcPts val="0"/>
              </a:spcBef>
              <a:buFont typeface="Trebuchet MS"/>
              <a:buChar char="●"/>
            </a:pPr>
            <a:r>
              <a:rPr lang="en-US" sz="1200" dirty="0">
                <a:latin typeface="Trebuchet MS"/>
                <a:ea typeface="Trebuchet MS"/>
                <a:cs typeface="Trebuchet MS"/>
                <a:sym typeface="Trebuchet MS"/>
              </a:rPr>
              <a:t>6 bacteria: </a:t>
            </a:r>
            <a:r>
              <a:rPr lang="en-US" sz="1200" i="1" dirty="0">
                <a:latin typeface="Trebuchet MS"/>
                <a:ea typeface="Trebuchet MS"/>
                <a:cs typeface="Trebuchet MS"/>
                <a:sym typeface="Trebuchet MS"/>
              </a:rPr>
              <a:t>Bacillus </a:t>
            </a:r>
            <a:r>
              <a:rPr lang="en-US" sz="1200" i="1" dirty="0" err="1">
                <a:latin typeface="Trebuchet MS"/>
                <a:ea typeface="Trebuchet MS"/>
                <a:cs typeface="Trebuchet MS"/>
                <a:sym typeface="Trebuchet MS"/>
              </a:rPr>
              <a:t>thurengienesis</a:t>
            </a:r>
            <a:r>
              <a:rPr lang="en-US" sz="1200" i="1" dirty="0">
                <a:latin typeface="Trebuchet MS"/>
                <a:ea typeface="Trebuchet MS"/>
                <a:cs typeface="Trebuchet MS"/>
                <a:sym typeface="Trebuchet MS"/>
              </a:rPr>
              <a:t>, Micrococcus </a:t>
            </a:r>
            <a:r>
              <a:rPr lang="en-US" sz="1200" i="1" dirty="0" err="1">
                <a:latin typeface="Trebuchet MS"/>
                <a:ea typeface="Trebuchet MS"/>
                <a:cs typeface="Trebuchet MS"/>
                <a:sym typeface="Trebuchet MS"/>
              </a:rPr>
              <a:t>luteus</a:t>
            </a:r>
            <a:r>
              <a:rPr lang="en-US" sz="1200" i="1" dirty="0">
                <a:latin typeface="Trebuchet MS"/>
                <a:ea typeface="Trebuchet MS"/>
                <a:cs typeface="Trebuchet MS"/>
                <a:sym typeface="Trebuchet MS"/>
              </a:rPr>
              <a:t>, Bacillus subtilis, Bacillus cereus, Escherichia coli, </a:t>
            </a:r>
            <a:r>
              <a:rPr lang="en-US" sz="1200" dirty="0">
                <a:latin typeface="Trebuchet MS"/>
                <a:ea typeface="Trebuchet MS"/>
                <a:cs typeface="Trebuchet MS"/>
                <a:sym typeface="Trebuchet MS"/>
              </a:rPr>
              <a:t>and </a:t>
            </a:r>
            <a:r>
              <a:rPr lang="en-US" sz="1200" i="1" dirty="0" err="1">
                <a:latin typeface="Trebuchet MS"/>
                <a:ea typeface="Trebuchet MS"/>
                <a:cs typeface="Trebuchet MS"/>
                <a:sym typeface="Trebuchet MS"/>
              </a:rPr>
              <a:t>Serratia</a:t>
            </a:r>
            <a:r>
              <a:rPr lang="en-US" sz="1200" i="1" dirty="0">
                <a:latin typeface="Trebuchet MS"/>
                <a:ea typeface="Trebuchet MS"/>
                <a:cs typeface="Trebuchet MS"/>
                <a:sym typeface="Trebuchet MS"/>
              </a:rPr>
              <a:t> </a:t>
            </a:r>
            <a:r>
              <a:rPr lang="en-US" sz="1200" i="1" dirty="0" err="1">
                <a:latin typeface="Trebuchet MS"/>
                <a:ea typeface="Trebuchet MS"/>
                <a:cs typeface="Trebuchet MS"/>
                <a:sym typeface="Trebuchet MS"/>
              </a:rPr>
              <a:t>marcecescens</a:t>
            </a:r>
            <a:endParaRPr lang="en-US" sz="1200" i="1" dirty="0">
              <a:latin typeface="Trebuchet MS"/>
              <a:ea typeface="Trebuchet MS"/>
              <a:cs typeface="Trebuchet MS"/>
              <a:sym typeface="Trebuchet MS"/>
            </a:endParaRPr>
          </a:p>
          <a:p>
            <a:pPr lvl="0" rtl="0">
              <a:spcBef>
                <a:spcPts val="0"/>
              </a:spcBef>
              <a:buNone/>
            </a:pPr>
            <a:endParaRPr dirty="0">
              <a:latin typeface="Trebuchet MS"/>
              <a:ea typeface="Trebuchet MS"/>
              <a:cs typeface="Trebuchet MS"/>
              <a:sym typeface="Trebuchet MS"/>
            </a:endParaRPr>
          </a:p>
          <a:p>
            <a:pPr lvl="0" rtl="0">
              <a:spcBef>
                <a:spcPts val="0"/>
              </a:spcBef>
              <a:buNone/>
            </a:pPr>
            <a:endParaRPr sz="1700" dirty="0">
              <a:latin typeface="Trebuchet MS"/>
              <a:ea typeface="Trebuchet MS"/>
              <a:cs typeface="Trebuchet MS"/>
              <a:sym typeface="Trebuchet MS"/>
            </a:endParaRPr>
          </a:p>
        </p:txBody>
      </p:sp>
      <p:sp>
        <p:nvSpPr>
          <p:cNvPr id="74" name="Shape 74"/>
          <p:cNvSpPr txBox="1"/>
          <p:nvPr/>
        </p:nvSpPr>
        <p:spPr>
          <a:xfrm>
            <a:off x="14209012" y="7482175"/>
            <a:ext cx="2448900" cy="2457600"/>
          </a:xfrm>
          <a:prstGeom prst="rect">
            <a:avLst/>
          </a:prstGeom>
          <a:noFill/>
          <a:ln>
            <a:noFill/>
          </a:ln>
        </p:spPr>
        <p:txBody>
          <a:bodyPr lIns="91425" tIns="91425" rIns="91425" bIns="91425" anchor="ctr" anchorCtr="0">
            <a:noAutofit/>
          </a:bodyPr>
          <a:lstStyle/>
          <a:p>
            <a:pPr lvl="0" rtl="0">
              <a:spcBef>
                <a:spcPts val="0"/>
              </a:spcBef>
              <a:buNone/>
            </a:pPr>
            <a:r>
              <a:rPr lang="en-US" dirty="0">
                <a:latin typeface="Trebuchet MS"/>
                <a:ea typeface="Trebuchet MS"/>
                <a:cs typeface="Trebuchet MS"/>
                <a:sym typeface="Trebuchet MS"/>
              </a:rPr>
              <a:t>·         </a:t>
            </a:r>
            <a:r>
              <a:rPr lang="en-US" dirty="0" err="1">
                <a:latin typeface="Trebuchet MS"/>
                <a:ea typeface="Trebuchet MS"/>
                <a:cs typeface="Trebuchet MS"/>
                <a:sym typeface="Trebuchet MS"/>
              </a:rPr>
              <a:t>Parafilm</a:t>
            </a:r>
            <a:endParaRPr lang="en-US" dirty="0">
              <a:latin typeface="Trebuchet MS"/>
              <a:ea typeface="Trebuchet MS"/>
              <a:cs typeface="Trebuchet MS"/>
              <a:sym typeface="Trebuchet MS"/>
            </a:endParaRPr>
          </a:p>
          <a:p>
            <a:pPr lvl="0" rtl="0">
              <a:spcBef>
                <a:spcPts val="0"/>
              </a:spcBef>
              <a:buNone/>
            </a:pPr>
            <a:r>
              <a:rPr lang="en-US" dirty="0">
                <a:latin typeface="Trebuchet MS"/>
                <a:ea typeface="Trebuchet MS"/>
                <a:cs typeface="Trebuchet MS"/>
                <a:sym typeface="Trebuchet MS"/>
              </a:rPr>
              <a:t>·         12 agar plates</a:t>
            </a:r>
          </a:p>
          <a:p>
            <a:pPr lvl="0" rtl="0">
              <a:spcBef>
                <a:spcPts val="0"/>
              </a:spcBef>
              <a:buNone/>
            </a:pPr>
            <a:r>
              <a:rPr lang="en-US" dirty="0">
                <a:latin typeface="Trebuchet MS"/>
                <a:ea typeface="Trebuchet MS"/>
                <a:cs typeface="Trebuchet MS"/>
                <a:sym typeface="Trebuchet MS"/>
              </a:rPr>
              <a:t>·         Bunsen burner</a:t>
            </a:r>
          </a:p>
          <a:p>
            <a:pPr lvl="0" rtl="0">
              <a:spcBef>
                <a:spcPts val="0"/>
              </a:spcBef>
              <a:buNone/>
            </a:pPr>
            <a:r>
              <a:rPr lang="en-US" dirty="0">
                <a:latin typeface="Trebuchet MS"/>
                <a:ea typeface="Trebuchet MS"/>
                <a:cs typeface="Trebuchet MS"/>
                <a:sym typeface="Trebuchet MS"/>
              </a:rPr>
              <a:t>·         Inoculating loop</a:t>
            </a:r>
          </a:p>
          <a:p>
            <a:pPr lvl="0" rtl="0">
              <a:spcBef>
                <a:spcPts val="0"/>
              </a:spcBef>
              <a:buNone/>
            </a:pPr>
            <a:r>
              <a:rPr lang="en-US" dirty="0">
                <a:latin typeface="Trebuchet MS"/>
                <a:ea typeface="Trebuchet MS"/>
                <a:cs typeface="Trebuchet MS"/>
                <a:sym typeface="Trebuchet MS"/>
              </a:rPr>
              <a:t>·         Sterile disks</a:t>
            </a:r>
          </a:p>
          <a:p>
            <a:pPr lvl="0" rtl="0">
              <a:spcBef>
                <a:spcPts val="0"/>
              </a:spcBef>
              <a:buNone/>
            </a:pPr>
            <a:r>
              <a:rPr lang="en-US" dirty="0">
                <a:latin typeface="Trebuchet MS"/>
                <a:ea typeface="Trebuchet MS"/>
                <a:cs typeface="Trebuchet MS"/>
                <a:sym typeface="Trebuchet MS"/>
              </a:rPr>
              <a:t>·         Forceps</a:t>
            </a:r>
          </a:p>
          <a:p>
            <a:pPr lvl="0" rtl="0">
              <a:spcBef>
                <a:spcPts val="0"/>
              </a:spcBef>
              <a:buNone/>
            </a:pPr>
            <a:r>
              <a:rPr lang="en-US" dirty="0">
                <a:latin typeface="Trebuchet MS"/>
                <a:ea typeface="Trebuchet MS"/>
                <a:cs typeface="Trebuchet MS"/>
                <a:sym typeface="Trebuchet MS"/>
              </a:rPr>
              <a:t>·         95% ethanol</a:t>
            </a:r>
          </a:p>
          <a:p>
            <a:pPr lvl="0">
              <a:spcBef>
                <a:spcPts val="0"/>
              </a:spcBef>
              <a:buNone/>
            </a:pPr>
            <a:r>
              <a:rPr lang="en-US" dirty="0">
                <a:latin typeface="Trebuchet MS"/>
                <a:ea typeface="Trebuchet MS"/>
                <a:cs typeface="Trebuchet MS"/>
                <a:sym typeface="Trebuchet MS"/>
              </a:rPr>
              <a:t>·         Hot plate</a:t>
            </a:r>
            <a:br>
              <a:rPr lang="en-US" dirty="0">
                <a:latin typeface="Trebuchet MS"/>
                <a:ea typeface="Trebuchet MS"/>
                <a:cs typeface="Trebuchet MS"/>
                <a:sym typeface="Trebuchet MS"/>
              </a:rPr>
            </a:br>
            <a:r>
              <a:rPr lang="en-US" dirty="0">
                <a:latin typeface="Trebuchet MS"/>
                <a:ea typeface="Trebuchet MS"/>
                <a:cs typeface="Trebuchet MS"/>
                <a:sym typeface="Trebuchet MS"/>
              </a:rPr>
              <a:t>·         Organic cinnamon oil/sunflower oil</a:t>
            </a:r>
          </a:p>
          <a:p>
            <a:pPr lvl="0">
              <a:spcBef>
                <a:spcPts val="0"/>
              </a:spcBef>
              <a:buNone/>
            </a:pPr>
            <a:r>
              <a:rPr lang="en-US" dirty="0">
                <a:latin typeface="Trebuchet MS"/>
                <a:ea typeface="Trebuchet MS"/>
                <a:cs typeface="Trebuchet MS"/>
                <a:sym typeface="Trebuchet MS"/>
              </a:rPr>
              <a:t>·         Cheesecloth</a:t>
            </a:r>
          </a:p>
          <a:p>
            <a:pPr lvl="0">
              <a:spcBef>
                <a:spcPts val="0"/>
              </a:spcBef>
              <a:buNone/>
            </a:pPr>
            <a:r>
              <a:rPr lang="en-US" dirty="0">
                <a:latin typeface="Trebuchet MS"/>
                <a:ea typeface="Trebuchet MS"/>
                <a:cs typeface="Trebuchet MS"/>
                <a:sym typeface="Trebuchet MS"/>
              </a:rPr>
              <a:t>·         Plastic boat</a:t>
            </a:r>
          </a:p>
          <a:p>
            <a:pPr lvl="0" rtl="0">
              <a:spcBef>
                <a:spcPts val="0"/>
              </a:spcBef>
              <a:buNone/>
            </a:pPr>
            <a:endParaRPr dirty="0">
              <a:latin typeface="Trebuchet MS"/>
              <a:ea typeface="Trebuchet MS"/>
              <a:cs typeface="Trebuchet MS"/>
              <a:sym typeface="Trebuchet MS"/>
            </a:endParaRPr>
          </a:p>
        </p:txBody>
      </p:sp>
      <p:pic>
        <p:nvPicPr>
          <p:cNvPr id="75" name="Shape 75"/>
          <p:cNvPicPr preferRelativeResize="0"/>
          <p:nvPr/>
        </p:nvPicPr>
        <p:blipFill>
          <a:blip r:embed="rId8">
            <a:alphaModFix/>
          </a:blip>
          <a:stretch>
            <a:fillRect/>
          </a:stretch>
        </p:blipFill>
        <p:spPr>
          <a:xfrm>
            <a:off x="14751222" y="13346675"/>
            <a:ext cx="3549304" cy="2366184"/>
          </a:xfrm>
          <a:prstGeom prst="rect">
            <a:avLst/>
          </a:prstGeom>
          <a:noFill/>
          <a:ln>
            <a:noFill/>
          </a:ln>
        </p:spPr>
      </p:pic>
      <p:sp>
        <p:nvSpPr>
          <p:cNvPr id="76" name="Shape 76"/>
          <p:cNvSpPr txBox="1"/>
          <p:nvPr/>
        </p:nvSpPr>
        <p:spPr>
          <a:xfrm>
            <a:off x="10941050" y="15648975"/>
            <a:ext cx="7359600" cy="8127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1600">
                <a:latin typeface="Trebuchet MS"/>
                <a:ea typeface="Trebuchet MS"/>
                <a:cs typeface="Trebuchet MS"/>
                <a:sym typeface="Trebuchet MS"/>
              </a:rPr>
              <a:t>(Image 1 - Treated with Cinnamon Oil) </a:t>
            </a:r>
            <a:r>
              <a:rPr lang="en-US" sz="1800">
                <a:latin typeface="Trebuchet MS"/>
                <a:ea typeface="Trebuchet MS"/>
                <a:cs typeface="Trebuchet MS"/>
                <a:sym typeface="Trebuchet MS"/>
              </a:rPr>
              <a:t>  </a:t>
            </a:r>
            <a:r>
              <a:rPr lang="en-US" sz="1600">
                <a:latin typeface="Trebuchet MS"/>
                <a:ea typeface="Trebuchet MS"/>
                <a:cs typeface="Trebuchet MS"/>
                <a:sym typeface="Trebuchet MS"/>
              </a:rPr>
              <a:t>  (Image 2 - Treated with various </a:t>
            </a:r>
          </a:p>
          <a:p>
            <a:pPr lvl="0" rtl="0">
              <a:lnSpc>
                <a:spcPct val="115000"/>
              </a:lnSpc>
              <a:spcBef>
                <a:spcPts val="0"/>
              </a:spcBef>
              <a:buNone/>
            </a:pPr>
            <a:r>
              <a:rPr lang="en-US" sz="1600">
                <a:latin typeface="Trebuchet MS"/>
                <a:ea typeface="Trebuchet MS"/>
                <a:cs typeface="Trebuchet MS"/>
                <a:sym typeface="Trebuchet MS"/>
              </a:rPr>
              <a:t>                                                                aqueous cinnamon dilutions)</a:t>
            </a:r>
          </a:p>
        </p:txBody>
      </p:sp>
      <p:pic>
        <p:nvPicPr>
          <p:cNvPr id="77" name="Shape 77" descr="Image result for cinnamon stick"/>
          <p:cNvPicPr preferRelativeResize="0"/>
          <p:nvPr/>
        </p:nvPicPr>
        <p:blipFill>
          <a:blip r:embed="rId9">
            <a:alphaModFix/>
          </a:blip>
          <a:stretch>
            <a:fillRect/>
          </a:stretch>
        </p:blipFill>
        <p:spPr>
          <a:xfrm>
            <a:off x="27834300" y="228437"/>
            <a:ext cx="4125973" cy="3130575"/>
          </a:xfrm>
          <a:prstGeom prst="rect">
            <a:avLst/>
          </a:prstGeom>
          <a:noFill/>
          <a:ln>
            <a:noFill/>
          </a:ln>
        </p:spPr>
      </p:pic>
      <p:pic>
        <p:nvPicPr>
          <p:cNvPr id="78" name="Shape 78"/>
          <p:cNvPicPr preferRelativeResize="0"/>
          <p:nvPr/>
        </p:nvPicPr>
        <p:blipFill>
          <a:blip r:embed="rId10">
            <a:alphaModFix/>
          </a:blip>
          <a:stretch>
            <a:fillRect/>
          </a:stretch>
        </p:blipFill>
        <p:spPr>
          <a:xfrm>
            <a:off x="25602950" y="15949450"/>
            <a:ext cx="3419475" cy="1962150"/>
          </a:xfrm>
          <a:prstGeom prst="rect">
            <a:avLst/>
          </a:prstGeom>
          <a:noFill/>
          <a:ln>
            <a:noFill/>
          </a:ln>
        </p:spPr>
      </p:pic>
      <p:pic>
        <p:nvPicPr>
          <p:cNvPr id="79" name="Shape 79"/>
          <p:cNvPicPr preferRelativeResize="0"/>
          <p:nvPr/>
        </p:nvPicPr>
        <p:blipFill>
          <a:blip r:embed="rId11">
            <a:alphaModFix/>
          </a:blip>
          <a:stretch>
            <a:fillRect/>
          </a:stretch>
        </p:blipFill>
        <p:spPr>
          <a:xfrm>
            <a:off x="22193000" y="15958975"/>
            <a:ext cx="3419475" cy="1943100"/>
          </a:xfrm>
          <a:prstGeom prst="rect">
            <a:avLst/>
          </a:prstGeom>
          <a:noFill/>
          <a:ln>
            <a:noFill/>
          </a:ln>
        </p:spPr>
      </p:pic>
      <p:pic>
        <p:nvPicPr>
          <p:cNvPr id="80" name="Shape 80"/>
          <p:cNvPicPr preferRelativeResize="0"/>
          <p:nvPr/>
        </p:nvPicPr>
        <p:blipFill>
          <a:blip r:embed="rId12">
            <a:alphaModFix/>
          </a:blip>
          <a:stretch>
            <a:fillRect/>
          </a:stretch>
        </p:blipFill>
        <p:spPr>
          <a:xfrm>
            <a:off x="29012887" y="14015862"/>
            <a:ext cx="3400425" cy="1981200"/>
          </a:xfrm>
          <a:prstGeom prst="rect">
            <a:avLst/>
          </a:prstGeom>
          <a:noFill/>
          <a:ln>
            <a:noFill/>
          </a:ln>
        </p:spPr>
      </p:pic>
      <p:pic>
        <p:nvPicPr>
          <p:cNvPr id="81" name="Shape 81"/>
          <p:cNvPicPr preferRelativeResize="0"/>
          <p:nvPr/>
        </p:nvPicPr>
        <p:blipFill>
          <a:blip r:embed="rId13">
            <a:alphaModFix/>
          </a:blip>
          <a:stretch>
            <a:fillRect/>
          </a:stretch>
        </p:blipFill>
        <p:spPr>
          <a:xfrm>
            <a:off x="22202525" y="14005637"/>
            <a:ext cx="3409950" cy="1952625"/>
          </a:xfrm>
          <a:prstGeom prst="rect">
            <a:avLst/>
          </a:prstGeom>
          <a:noFill/>
          <a:ln>
            <a:noFill/>
          </a:ln>
        </p:spPr>
      </p:pic>
      <p:pic>
        <p:nvPicPr>
          <p:cNvPr id="82" name="Shape 82"/>
          <p:cNvPicPr preferRelativeResize="0"/>
          <p:nvPr/>
        </p:nvPicPr>
        <p:blipFill>
          <a:blip r:embed="rId14">
            <a:alphaModFix/>
          </a:blip>
          <a:stretch>
            <a:fillRect/>
          </a:stretch>
        </p:blipFill>
        <p:spPr>
          <a:xfrm>
            <a:off x="29008137" y="15949450"/>
            <a:ext cx="3409950" cy="1962150"/>
          </a:xfrm>
          <a:prstGeom prst="rect">
            <a:avLst/>
          </a:prstGeom>
          <a:noFill/>
          <a:ln>
            <a:noFill/>
          </a:ln>
        </p:spPr>
      </p:pic>
      <p:sp>
        <p:nvSpPr>
          <p:cNvPr id="83" name="Shape 83"/>
          <p:cNvSpPr txBox="1"/>
          <p:nvPr/>
        </p:nvSpPr>
        <p:spPr>
          <a:xfrm>
            <a:off x="29990225" y="17825875"/>
            <a:ext cx="2604300" cy="471900"/>
          </a:xfrm>
          <a:prstGeom prst="rect">
            <a:avLst/>
          </a:prstGeom>
          <a:noFill/>
          <a:ln>
            <a:noFill/>
          </a:ln>
        </p:spPr>
        <p:txBody>
          <a:bodyPr lIns="91425" tIns="91425" rIns="91425" bIns="91425" anchor="t" anchorCtr="0">
            <a:noAutofit/>
          </a:bodyPr>
          <a:lstStyle/>
          <a:p>
            <a:pPr lvl="0">
              <a:spcBef>
                <a:spcPts val="0"/>
              </a:spcBef>
              <a:buNone/>
            </a:pPr>
            <a:r>
              <a:rPr lang="en-US" sz="1600"/>
              <a:t>(Graph 3 - Class Data)</a:t>
            </a:r>
          </a:p>
        </p:txBody>
      </p:sp>
      <p:pic>
        <p:nvPicPr>
          <p:cNvPr id="84" name="Shape 84"/>
          <p:cNvPicPr preferRelativeResize="0"/>
          <p:nvPr/>
        </p:nvPicPr>
        <p:blipFill>
          <a:blip r:embed="rId15">
            <a:alphaModFix/>
          </a:blip>
          <a:stretch>
            <a:fillRect/>
          </a:stretch>
        </p:blipFill>
        <p:spPr>
          <a:xfrm>
            <a:off x="13433425" y="17291775"/>
            <a:ext cx="7834225" cy="4141050"/>
          </a:xfrm>
          <a:prstGeom prst="rect">
            <a:avLst/>
          </a:prstGeom>
          <a:noFill/>
          <a:ln>
            <a:noFill/>
          </a:ln>
        </p:spPr>
      </p:pic>
      <p:sp>
        <p:nvSpPr>
          <p:cNvPr id="85" name="Shape 85"/>
          <p:cNvSpPr txBox="1"/>
          <p:nvPr/>
        </p:nvSpPr>
        <p:spPr>
          <a:xfrm>
            <a:off x="19057375" y="20995062"/>
            <a:ext cx="2930100" cy="341700"/>
          </a:xfrm>
          <a:prstGeom prst="rect">
            <a:avLst/>
          </a:prstGeom>
          <a:noFill/>
          <a:ln>
            <a:noFill/>
          </a:ln>
        </p:spPr>
        <p:txBody>
          <a:bodyPr lIns="91425" tIns="91425" rIns="91425" bIns="91425" anchor="ctr" anchorCtr="0">
            <a:noAutofit/>
          </a:bodyPr>
          <a:lstStyle/>
          <a:p>
            <a:pPr lvl="0" rtl="0">
              <a:spcBef>
                <a:spcPts val="0"/>
              </a:spcBef>
              <a:buNone/>
            </a:pPr>
            <a:r>
              <a:rPr lang="en-US" sz="1600">
                <a:latin typeface="Trebuchet MS"/>
                <a:ea typeface="Trebuchet MS"/>
                <a:cs typeface="Trebuchet MS"/>
                <a:sym typeface="Trebuchet MS"/>
              </a:rPr>
              <a:t>       (Graph 1 - Results) </a:t>
            </a:r>
          </a:p>
        </p:txBody>
      </p:sp>
      <p:pic>
        <p:nvPicPr>
          <p:cNvPr id="86" name="Shape 86"/>
          <p:cNvPicPr preferRelativeResize="0"/>
          <p:nvPr/>
        </p:nvPicPr>
        <p:blipFill>
          <a:blip r:embed="rId16">
            <a:alphaModFix/>
          </a:blip>
          <a:stretch>
            <a:fillRect/>
          </a:stretch>
        </p:blipFill>
        <p:spPr>
          <a:xfrm>
            <a:off x="26610078" y="8668825"/>
            <a:ext cx="5641321" cy="3265175"/>
          </a:xfrm>
          <a:prstGeom prst="rect">
            <a:avLst/>
          </a:prstGeom>
          <a:noFill/>
          <a:ln>
            <a:noFill/>
          </a:ln>
        </p:spPr>
      </p:pic>
      <p:pic>
        <p:nvPicPr>
          <p:cNvPr id="87" name="Shape 87"/>
          <p:cNvPicPr preferRelativeResize="0"/>
          <p:nvPr/>
        </p:nvPicPr>
        <p:blipFill>
          <a:blip r:embed="rId17">
            <a:alphaModFix/>
          </a:blip>
          <a:stretch>
            <a:fillRect/>
          </a:stretch>
        </p:blipFill>
        <p:spPr>
          <a:xfrm>
            <a:off x="25593425" y="14015875"/>
            <a:ext cx="3419475" cy="1943100"/>
          </a:xfrm>
          <a:prstGeom prst="rect">
            <a:avLst/>
          </a:prstGeom>
          <a:noFill/>
          <a:ln>
            <a:noFill/>
          </a:ln>
        </p:spPr>
      </p:pic>
      <p:sp>
        <p:nvSpPr>
          <p:cNvPr id="88" name="Shape 88"/>
          <p:cNvSpPr txBox="1"/>
          <p:nvPr/>
        </p:nvSpPr>
        <p:spPr>
          <a:xfrm>
            <a:off x="30350450" y="11603475"/>
            <a:ext cx="3657600" cy="471900"/>
          </a:xfrm>
          <a:prstGeom prst="rect">
            <a:avLst/>
          </a:prstGeom>
          <a:noFill/>
          <a:ln>
            <a:noFill/>
          </a:ln>
        </p:spPr>
        <p:txBody>
          <a:bodyPr lIns="91425" tIns="91425" rIns="91425" bIns="91425" anchor="t" anchorCtr="0">
            <a:noAutofit/>
          </a:bodyPr>
          <a:lstStyle/>
          <a:p>
            <a:pPr lvl="0">
              <a:spcBef>
                <a:spcPts val="0"/>
              </a:spcBef>
              <a:buNone/>
            </a:pPr>
            <a:r>
              <a:rPr lang="en-US" sz="1600">
                <a:latin typeface="Trebuchet MS"/>
                <a:ea typeface="Trebuchet MS"/>
                <a:cs typeface="Trebuchet MS"/>
                <a:sym typeface="Trebuchet MS"/>
              </a:rPr>
              <a:t>(Graph 2 - Fall 2016)</a:t>
            </a:r>
          </a:p>
        </p:txBody>
      </p:sp>
      <p:pic>
        <p:nvPicPr>
          <p:cNvPr id="89" name="Shape 89"/>
          <p:cNvPicPr preferRelativeResize="0"/>
          <p:nvPr/>
        </p:nvPicPr>
        <p:blipFill>
          <a:blip r:embed="rId18">
            <a:alphaModFix/>
          </a:blip>
          <a:stretch>
            <a:fillRect/>
          </a:stretch>
        </p:blipFill>
        <p:spPr>
          <a:xfrm>
            <a:off x="28062909" y="309800"/>
            <a:ext cx="4008252" cy="2933699"/>
          </a:xfrm>
          <a:prstGeom prst="rect">
            <a:avLst/>
          </a:prstGeom>
          <a:noFill/>
          <a:ln>
            <a:noFill/>
          </a:ln>
        </p:spPr>
      </p:pic>
    </p:spTree>
  </p:cSld>
  <p:clrMapOvr>
    <a:masterClrMapping/>
  </p:clrMapOvr>
</p:sld>
</file>

<file path=ppt/theme/theme1.xml><?xml version="1.0" encoding="utf-8"?>
<a:theme xmlns:a="http://schemas.openxmlformats.org/drawingml/2006/main" name="Medical Poster">
  <a:themeElements>
    <a:clrScheme name="Custom 34">
      <a:dk1>
        <a:srgbClr val="292934"/>
      </a:dk1>
      <a:lt1>
        <a:srgbClr val="FFFFFF"/>
      </a:lt1>
      <a:dk2>
        <a:srgbClr val="D2533C"/>
      </a:dk2>
      <a:lt2>
        <a:srgbClr val="F3F2DC"/>
      </a:lt2>
      <a:accent1>
        <a:srgbClr val="D2533C"/>
      </a:accent1>
      <a:accent2>
        <a:srgbClr val="B7412F"/>
      </a:accent2>
      <a:accent3>
        <a:srgbClr val="D45D47"/>
      </a:accent3>
      <a:accent4>
        <a:srgbClr val="FFFFFF"/>
      </a:accent4>
      <a:accent5>
        <a:srgbClr val="D2533C"/>
      </a:accent5>
      <a:accent6>
        <a:srgbClr val="79463D"/>
      </a:accent6>
      <a:hlink>
        <a:srgbClr val="6D2619"/>
      </a:hlink>
      <a:folHlink>
        <a:srgbClr val="D253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1322</Words>
  <Application>Microsoft Office PowerPoint</Application>
  <PresentationFormat>Custom</PresentationFormat>
  <Paragraphs>80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Trebuchet MS</vt:lpstr>
      <vt:lpstr>Medical Poster</vt:lpstr>
      <vt:lpstr>Bacterial susceptibility and the Cinnamomum plant at various extractive dilutions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Bacterial susceptibility and the Cinnamomum plant at various extractive dilutions</dc:title>
  <dc:creator>Flanagan Classrooms</dc:creator>
  <cp:lastModifiedBy>Flanagan Classrooms</cp:lastModifiedBy>
  <cp:revision>2</cp:revision>
  <dcterms:modified xsi:type="dcterms:W3CDTF">2017-04-27T15:42:04Z</dcterms:modified>
</cp:coreProperties>
</file>