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8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546F-79B1-49A4-AE9E-396DAB04143F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3963D-175E-4027-B39F-0B01C87C8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546F-79B1-49A4-AE9E-396DAB04143F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3963D-175E-4027-B39F-0B01C87C8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546F-79B1-49A4-AE9E-396DAB04143F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3963D-175E-4027-B39F-0B01C87C8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546F-79B1-49A4-AE9E-396DAB04143F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3963D-175E-4027-B39F-0B01C87C8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546F-79B1-49A4-AE9E-396DAB04143F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3963D-175E-4027-B39F-0B01C87C8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546F-79B1-49A4-AE9E-396DAB04143F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3963D-175E-4027-B39F-0B01C87C8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546F-79B1-49A4-AE9E-396DAB04143F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3963D-175E-4027-B39F-0B01C87C8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546F-79B1-49A4-AE9E-396DAB04143F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3963D-175E-4027-B39F-0B01C87C8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546F-79B1-49A4-AE9E-396DAB04143F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3963D-175E-4027-B39F-0B01C87C8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546F-79B1-49A4-AE9E-396DAB04143F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3963D-175E-4027-B39F-0B01C87C8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5546F-79B1-49A4-AE9E-396DAB04143F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3963D-175E-4027-B39F-0B01C87C8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5546F-79B1-49A4-AE9E-396DAB04143F}" type="datetimeFigureOut">
              <a:rPr lang="en-US" smtClean="0"/>
              <a:pPr/>
              <a:t>7/5/2011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3963D-175E-4027-B39F-0B01C87C80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June_modis_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24845"/>
            <a:ext cx="9144000" cy="52083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January_modis_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26660"/>
            <a:ext cx="9144000" cy="52046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pril_modis_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768927"/>
            <a:ext cx="9144000" cy="53201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ctober_modis_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01000"/>
            <a:ext cx="9144000" cy="525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kmspigel</dc:creator>
  <cp:lastModifiedBy>kmspigel</cp:lastModifiedBy>
  <cp:revision>4</cp:revision>
  <dcterms:created xsi:type="dcterms:W3CDTF">2011-06-28T13:42:55Z</dcterms:created>
  <dcterms:modified xsi:type="dcterms:W3CDTF">2011-07-05T14:59:11Z</dcterms:modified>
</cp:coreProperties>
</file>