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
  </p:notesMasterIdLst>
  <p:sldIdLst>
    <p:sldId id="256" r:id="rId2"/>
  </p:sldIdLst>
  <p:sldSz cx="10058400" cy="77724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448">
          <p15:clr>
            <a:srgbClr val="747775"/>
          </p15:clr>
        </p15:guide>
        <p15:guide id="2" pos="316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364"/>
    <p:restoredTop sz="94637"/>
  </p:normalViewPr>
  <p:slideViewPr>
    <p:cSldViewPr snapToGrid="0">
      <p:cViewPr>
        <p:scale>
          <a:sx n="93" d="100"/>
          <a:sy n="93" d="100"/>
        </p:scale>
        <p:origin x="632" y="160"/>
      </p:cViewPr>
      <p:guideLst>
        <p:guide orient="horz" pos="2448"/>
        <p:guide pos="31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210545" y="685800"/>
            <a:ext cx="4437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42879" y="1125136"/>
            <a:ext cx="9372600" cy="3101700"/>
          </a:xfrm>
          <a:prstGeom prst="rect">
            <a:avLst/>
          </a:prstGeom>
        </p:spPr>
        <p:txBody>
          <a:bodyPr spcFirstLastPara="1" wrap="square" lIns="113100" tIns="113100" rIns="113100" bIns="113100" anchor="b" anchorCtr="0">
            <a:normAutofit/>
          </a:bodyPr>
          <a:lstStyle>
            <a:lvl1pPr lvl="0" algn="ctr">
              <a:spcBef>
                <a:spcPts val="0"/>
              </a:spcBef>
              <a:spcAft>
                <a:spcPts val="0"/>
              </a:spcAft>
              <a:buSzPts val="6400"/>
              <a:buNone/>
              <a:defRPr sz="6400"/>
            </a:lvl1pPr>
            <a:lvl2pPr lvl="1" algn="ctr">
              <a:spcBef>
                <a:spcPts val="0"/>
              </a:spcBef>
              <a:spcAft>
                <a:spcPts val="0"/>
              </a:spcAft>
              <a:buSzPts val="6400"/>
              <a:buNone/>
              <a:defRPr sz="6400"/>
            </a:lvl2pPr>
            <a:lvl3pPr lvl="2" algn="ctr">
              <a:spcBef>
                <a:spcPts val="0"/>
              </a:spcBef>
              <a:spcAft>
                <a:spcPts val="0"/>
              </a:spcAft>
              <a:buSzPts val="6400"/>
              <a:buNone/>
              <a:defRPr sz="6400"/>
            </a:lvl3pPr>
            <a:lvl4pPr lvl="3" algn="ctr">
              <a:spcBef>
                <a:spcPts val="0"/>
              </a:spcBef>
              <a:spcAft>
                <a:spcPts val="0"/>
              </a:spcAft>
              <a:buSzPts val="6400"/>
              <a:buNone/>
              <a:defRPr sz="6400"/>
            </a:lvl4pPr>
            <a:lvl5pPr lvl="4" algn="ctr">
              <a:spcBef>
                <a:spcPts val="0"/>
              </a:spcBef>
              <a:spcAft>
                <a:spcPts val="0"/>
              </a:spcAft>
              <a:buSzPts val="6400"/>
              <a:buNone/>
              <a:defRPr sz="6400"/>
            </a:lvl5pPr>
            <a:lvl6pPr lvl="5" algn="ctr">
              <a:spcBef>
                <a:spcPts val="0"/>
              </a:spcBef>
              <a:spcAft>
                <a:spcPts val="0"/>
              </a:spcAft>
              <a:buSzPts val="6400"/>
              <a:buNone/>
              <a:defRPr sz="6400"/>
            </a:lvl6pPr>
            <a:lvl7pPr lvl="6" algn="ctr">
              <a:spcBef>
                <a:spcPts val="0"/>
              </a:spcBef>
              <a:spcAft>
                <a:spcPts val="0"/>
              </a:spcAft>
              <a:buSzPts val="6400"/>
              <a:buNone/>
              <a:defRPr sz="6400"/>
            </a:lvl7pPr>
            <a:lvl8pPr lvl="7" algn="ctr">
              <a:spcBef>
                <a:spcPts val="0"/>
              </a:spcBef>
              <a:spcAft>
                <a:spcPts val="0"/>
              </a:spcAft>
              <a:buSzPts val="6400"/>
              <a:buNone/>
              <a:defRPr sz="6400"/>
            </a:lvl8pPr>
            <a:lvl9pPr lvl="8" algn="ctr">
              <a:spcBef>
                <a:spcPts val="0"/>
              </a:spcBef>
              <a:spcAft>
                <a:spcPts val="0"/>
              </a:spcAft>
              <a:buSzPts val="6400"/>
              <a:buNone/>
              <a:defRPr sz="6400"/>
            </a:lvl9pPr>
          </a:lstStyle>
          <a:p>
            <a:endParaRPr/>
          </a:p>
        </p:txBody>
      </p:sp>
      <p:sp>
        <p:nvSpPr>
          <p:cNvPr id="11" name="Google Shape;11;p2"/>
          <p:cNvSpPr txBox="1">
            <a:spLocks noGrp="1"/>
          </p:cNvSpPr>
          <p:nvPr>
            <p:ph type="subTitle" idx="1"/>
          </p:nvPr>
        </p:nvSpPr>
        <p:spPr>
          <a:xfrm>
            <a:off x="342870" y="4282678"/>
            <a:ext cx="9372600" cy="1197600"/>
          </a:xfrm>
          <a:prstGeom prst="rect">
            <a:avLst/>
          </a:prstGeom>
        </p:spPr>
        <p:txBody>
          <a:bodyPr spcFirstLastPara="1" wrap="square" lIns="113100" tIns="113100" rIns="113100" bIns="113100" anchor="t" anchorCtr="0">
            <a:normAutofit/>
          </a:bodyPr>
          <a:lstStyle>
            <a:lvl1pPr lvl="0" algn="ctr">
              <a:lnSpc>
                <a:spcPct val="100000"/>
              </a:lnSpc>
              <a:spcBef>
                <a:spcPts val="0"/>
              </a:spcBef>
              <a:spcAft>
                <a:spcPts val="0"/>
              </a:spcAft>
              <a:buSzPts val="3500"/>
              <a:buNone/>
              <a:defRPr sz="3500"/>
            </a:lvl1pPr>
            <a:lvl2pPr lvl="1" algn="ctr">
              <a:lnSpc>
                <a:spcPct val="100000"/>
              </a:lnSpc>
              <a:spcBef>
                <a:spcPts val="0"/>
              </a:spcBef>
              <a:spcAft>
                <a:spcPts val="0"/>
              </a:spcAft>
              <a:buSzPts val="3500"/>
              <a:buNone/>
              <a:defRPr sz="3500"/>
            </a:lvl2pPr>
            <a:lvl3pPr lvl="2" algn="ctr">
              <a:lnSpc>
                <a:spcPct val="100000"/>
              </a:lnSpc>
              <a:spcBef>
                <a:spcPts val="0"/>
              </a:spcBef>
              <a:spcAft>
                <a:spcPts val="0"/>
              </a:spcAft>
              <a:buSzPts val="3500"/>
              <a:buNone/>
              <a:defRPr sz="3500"/>
            </a:lvl3pPr>
            <a:lvl4pPr lvl="3" algn="ctr">
              <a:lnSpc>
                <a:spcPct val="100000"/>
              </a:lnSpc>
              <a:spcBef>
                <a:spcPts val="0"/>
              </a:spcBef>
              <a:spcAft>
                <a:spcPts val="0"/>
              </a:spcAft>
              <a:buSzPts val="3500"/>
              <a:buNone/>
              <a:defRPr sz="3500"/>
            </a:lvl4pPr>
            <a:lvl5pPr lvl="4" algn="ctr">
              <a:lnSpc>
                <a:spcPct val="100000"/>
              </a:lnSpc>
              <a:spcBef>
                <a:spcPts val="0"/>
              </a:spcBef>
              <a:spcAft>
                <a:spcPts val="0"/>
              </a:spcAft>
              <a:buSzPts val="3500"/>
              <a:buNone/>
              <a:defRPr sz="3500"/>
            </a:lvl5pPr>
            <a:lvl6pPr lvl="5" algn="ctr">
              <a:lnSpc>
                <a:spcPct val="100000"/>
              </a:lnSpc>
              <a:spcBef>
                <a:spcPts val="0"/>
              </a:spcBef>
              <a:spcAft>
                <a:spcPts val="0"/>
              </a:spcAft>
              <a:buSzPts val="3500"/>
              <a:buNone/>
              <a:defRPr sz="3500"/>
            </a:lvl6pPr>
            <a:lvl7pPr lvl="6" algn="ctr">
              <a:lnSpc>
                <a:spcPct val="100000"/>
              </a:lnSpc>
              <a:spcBef>
                <a:spcPts val="0"/>
              </a:spcBef>
              <a:spcAft>
                <a:spcPts val="0"/>
              </a:spcAft>
              <a:buSzPts val="3500"/>
              <a:buNone/>
              <a:defRPr sz="3500"/>
            </a:lvl7pPr>
            <a:lvl8pPr lvl="7" algn="ctr">
              <a:lnSpc>
                <a:spcPct val="100000"/>
              </a:lnSpc>
              <a:spcBef>
                <a:spcPts val="0"/>
              </a:spcBef>
              <a:spcAft>
                <a:spcPts val="0"/>
              </a:spcAft>
              <a:buSzPts val="3500"/>
              <a:buNone/>
              <a:defRPr sz="3500"/>
            </a:lvl8pPr>
            <a:lvl9pPr lvl="8" algn="ctr">
              <a:lnSpc>
                <a:spcPct val="100000"/>
              </a:lnSpc>
              <a:spcBef>
                <a:spcPts val="0"/>
              </a:spcBef>
              <a:spcAft>
                <a:spcPts val="0"/>
              </a:spcAft>
              <a:buSzPts val="3500"/>
              <a:buNone/>
              <a:defRPr sz="3500"/>
            </a:lvl9pPr>
          </a:lstStyle>
          <a:p>
            <a:endParaRPr/>
          </a:p>
        </p:txBody>
      </p:sp>
      <p:sp>
        <p:nvSpPr>
          <p:cNvPr id="12" name="Google Shape;12;p2"/>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42870" y="1671478"/>
            <a:ext cx="9372600" cy="2967000"/>
          </a:xfrm>
          <a:prstGeom prst="rect">
            <a:avLst/>
          </a:prstGeom>
        </p:spPr>
        <p:txBody>
          <a:bodyPr spcFirstLastPara="1" wrap="square" lIns="113100" tIns="113100" rIns="113100" bIns="113100" anchor="b" anchorCtr="0">
            <a:normAutofit/>
          </a:bodyPr>
          <a:lstStyle>
            <a:lvl1pPr lvl="0" algn="ctr">
              <a:spcBef>
                <a:spcPts val="0"/>
              </a:spcBef>
              <a:spcAft>
                <a:spcPts val="0"/>
              </a:spcAft>
              <a:buSzPts val="14800"/>
              <a:buNone/>
              <a:defRPr sz="14800"/>
            </a:lvl1pPr>
            <a:lvl2pPr lvl="1" algn="ctr">
              <a:spcBef>
                <a:spcPts val="0"/>
              </a:spcBef>
              <a:spcAft>
                <a:spcPts val="0"/>
              </a:spcAft>
              <a:buSzPts val="14800"/>
              <a:buNone/>
              <a:defRPr sz="14800"/>
            </a:lvl2pPr>
            <a:lvl3pPr lvl="2" algn="ctr">
              <a:spcBef>
                <a:spcPts val="0"/>
              </a:spcBef>
              <a:spcAft>
                <a:spcPts val="0"/>
              </a:spcAft>
              <a:buSzPts val="14800"/>
              <a:buNone/>
              <a:defRPr sz="14800"/>
            </a:lvl3pPr>
            <a:lvl4pPr lvl="3" algn="ctr">
              <a:spcBef>
                <a:spcPts val="0"/>
              </a:spcBef>
              <a:spcAft>
                <a:spcPts val="0"/>
              </a:spcAft>
              <a:buSzPts val="14800"/>
              <a:buNone/>
              <a:defRPr sz="14800"/>
            </a:lvl4pPr>
            <a:lvl5pPr lvl="4" algn="ctr">
              <a:spcBef>
                <a:spcPts val="0"/>
              </a:spcBef>
              <a:spcAft>
                <a:spcPts val="0"/>
              </a:spcAft>
              <a:buSzPts val="14800"/>
              <a:buNone/>
              <a:defRPr sz="14800"/>
            </a:lvl5pPr>
            <a:lvl6pPr lvl="5" algn="ctr">
              <a:spcBef>
                <a:spcPts val="0"/>
              </a:spcBef>
              <a:spcAft>
                <a:spcPts val="0"/>
              </a:spcAft>
              <a:buSzPts val="14800"/>
              <a:buNone/>
              <a:defRPr sz="14800"/>
            </a:lvl6pPr>
            <a:lvl7pPr lvl="6" algn="ctr">
              <a:spcBef>
                <a:spcPts val="0"/>
              </a:spcBef>
              <a:spcAft>
                <a:spcPts val="0"/>
              </a:spcAft>
              <a:buSzPts val="14800"/>
              <a:buNone/>
              <a:defRPr sz="14800"/>
            </a:lvl7pPr>
            <a:lvl8pPr lvl="7" algn="ctr">
              <a:spcBef>
                <a:spcPts val="0"/>
              </a:spcBef>
              <a:spcAft>
                <a:spcPts val="0"/>
              </a:spcAft>
              <a:buSzPts val="14800"/>
              <a:buNone/>
              <a:defRPr sz="14800"/>
            </a:lvl8pPr>
            <a:lvl9pPr lvl="8" algn="ctr">
              <a:spcBef>
                <a:spcPts val="0"/>
              </a:spcBef>
              <a:spcAft>
                <a:spcPts val="0"/>
              </a:spcAft>
              <a:buSzPts val="14800"/>
              <a:buNone/>
              <a:defRPr sz="14800"/>
            </a:lvl9pPr>
          </a:lstStyle>
          <a:p>
            <a:r>
              <a:t>xx%</a:t>
            </a:r>
          </a:p>
        </p:txBody>
      </p:sp>
      <p:sp>
        <p:nvSpPr>
          <p:cNvPr id="46" name="Google Shape;46;p11"/>
          <p:cNvSpPr txBox="1">
            <a:spLocks noGrp="1"/>
          </p:cNvSpPr>
          <p:nvPr>
            <p:ph type="body" idx="1"/>
          </p:nvPr>
        </p:nvSpPr>
        <p:spPr>
          <a:xfrm>
            <a:off x="342870" y="4763362"/>
            <a:ext cx="9372600" cy="1965600"/>
          </a:xfrm>
          <a:prstGeom prst="rect">
            <a:avLst/>
          </a:prstGeom>
        </p:spPr>
        <p:txBody>
          <a:bodyPr spcFirstLastPara="1" wrap="square" lIns="113100" tIns="113100" rIns="113100" bIns="113100" anchor="t" anchorCtr="0">
            <a:normAutofit/>
          </a:bodyPr>
          <a:lstStyle>
            <a:lvl1pPr marL="457200" lvl="0" indent="-368300" algn="ctr">
              <a:spcBef>
                <a:spcPts val="0"/>
              </a:spcBef>
              <a:spcAft>
                <a:spcPts val="0"/>
              </a:spcAft>
              <a:buSzPts val="2200"/>
              <a:buChar char="●"/>
              <a:defRPr/>
            </a:lvl1pPr>
            <a:lvl2pPr marL="914400" lvl="1" indent="-336550" algn="ctr">
              <a:spcBef>
                <a:spcPts val="0"/>
              </a:spcBef>
              <a:spcAft>
                <a:spcPts val="0"/>
              </a:spcAft>
              <a:buSzPts val="1700"/>
              <a:buChar char="○"/>
              <a:defRPr/>
            </a:lvl2pPr>
            <a:lvl3pPr marL="1371600" lvl="2" indent="-336550" algn="ctr">
              <a:spcBef>
                <a:spcPts val="0"/>
              </a:spcBef>
              <a:spcAft>
                <a:spcPts val="0"/>
              </a:spcAft>
              <a:buSzPts val="1700"/>
              <a:buChar char="■"/>
              <a:defRPr/>
            </a:lvl3pPr>
            <a:lvl4pPr marL="1828800" lvl="3" indent="-336550" algn="ctr">
              <a:spcBef>
                <a:spcPts val="0"/>
              </a:spcBef>
              <a:spcAft>
                <a:spcPts val="0"/>
              </a:spcAft>
              <a:buSzPts val="1700"/>
              <a:buChar char="●"/>
              <a:defRPr/>
            </a:lvl4pPr>
            <a:lvl5pPr marL="2286000" lvl="4" indent="-336550" algn="ctr">
              <a:spcBef>
                <a:spcPts val="0"/>
              </a:spcBef>
              <a:spcAft>
                <a:spcPts val="0"/>
              </a:spcAft>
              <a:buSzPts val="1700"/>
              <a:buChar char="○"/>
              <a:defRPr/>
            </a:lvl5pPr>
            <a:lvl6pPr marL="2743200" lvl="5" indent="-336550" algn="ctr">
              <a:spcBef>
                <a:spcPts val="0"/>
              </a:spcBef>
              <a:spcAft>
                <a:spcPts val="0"/>
              </a:spcAft>
              <a:buSzPts val="1700"/>
              <a:buChar char="■"/>
              <a:defRPr/>
            </a:lvl6pPr>
            <a:lvl7pPr marL="3200400" lvl="6" indent="-336550" algn="ctr">
              <a:spcBef>
                <a:spcPts val="0"/>
              </a:spcBef>
              <a:spcAft>
                <a:spcPts val="0"/>
              </a:spcAft>
              <a:buSzPts val="1700"/>
              <a:buChar char="●"/>
              <a:defRPr/>
            </a:lvl7pPr>
            <a:lvl8pPr marL="3657600" lvl="7" indent="-336550" algn="ctr">
              <a:spcBef>
                <a:spcPts val="0"/>
              </a:spcBef>
              <a:spcAft>
                <a:spcPts val="0"/>
              </a:spcAft>
              <a:buSzPts val="1700"/>
              <a:buChar char="○"/>
              <a:defRPr/>
            </a:lvl8pPr>
            <a:lvl9pPr marL="4114800" lvl="8" indent="-336550" algn="ctr">
              <a:spcBef>
                <a:spcPts val="0"/>
              </a:spcBef>
              <a:spcAft>
                <a:spcPts val="0"/>
              </a:spcAft>
              <a:buSzPts val="1700"/>
              <a:buChar char="■"/>
              <a:defRPr/>
            </a:lvl9pPr>
          </a:lstStyle>
          <a:p>
            <a:endParaRPr/>
          </a:p>
        </p:txBody>
      </p:sp>
      <p:sp>
        <p:nvSpPr>
          <p:cNvPr id="47" name="Google Shape;47;p11"/>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42870" y="3250173"/>
            <a:ext cx="9372600" cy="1272000"/>
          </a:xfrm>
          <a:prstGeom prst="rect">
            <a:avLst/>
          </a:prstGeom>
        </p:spPr>
        <p:txBody>
          <a:bodyPr spcFirstLastPara="1" wrap="square" lIns="113100" tIns="113100" rIns="113100" bIns="113100" anchor="ctr" anchorCtr="0">
            <a:normAutofit/>
          </a:bodyPr>
          <a:lstStyle>
            <a:lvl1pPr lvl="0" algn="ctr">
              <a:spcBef>
                <a:spcPts val="0"/>
              </a:spcBef>
              <a:spcAft>
                <a:spcPts val="0"/>
              </a:spcAft>
              <a:buSzPts val="4500"/>
              <a:buNone/>
              <a:defRPr sz="4500"/>
            </a:lvl1pPr>
            <a:lvl2pPr lvl="1" algn="ctr">
              <a:spcBef>
                <a:spcPts val="0"/>
              </a:spcBef>
              <a:spcAft>
                <a:spcPts val="0"/>
              </a:spcAft>
              <a:buSzPts val="4500"/>
              <a:buNone/>
              <a:defRPr sz="4500"/>
            </a:lvl2pPr>
            <a:lvl3pPr lvl="2" algn="ctr">
              <a:spcBef>
                <a:spcPts val="0"/>
              </a:spcBef>
              <a:spcAft>
                <a:spcPts val="0"/>
              </a:spcAft>
              <a:buSzPts val="4500"/>
              <a:buNone/>
              <a:defRPr sz="4500"/>
            </a:lvl3pPr>
            <a:lvl4pPr lvl="3" algn="ctr">
              <a:spcBef>
                <a:spcPts val="0"/>
              </a:spcBef>
              <a:spcAft>
                <a:spcPts val="0"/>
              </a:spcAft>
              <a:buSzPts val="4500"/>
              <a:buNone/>
              <a:defRPr sz="4500"/>
            </a:lvl4pPr>
            <a:lvl5pPr lvl="4" algn="ctr">
              <a:spcBef>
                <a:spcPts val="0"/>
              </a:spcBef>
              <a:spcAft>
                <a:spcPts val="0"/>
              </a:spcAft>
              <a:buSzPts val="4500"/>
              <a:buNone/>
              <a:defRPr sz="4500"/>
            </a:lvl5pPr>
            <a:lvl6pPr lvl="5" algn="ctr">
              <a:spcBef>
                <a:spcPts val="0"/>
              </a:spcBef>
              <a:spcAft>
                <a:spcPts val="0"/>
              </a:spcAft>
              <a:buSzPts val="4500"/>
              <a:buNone/>
              <a:defRPr sz="4500"/>
            </a:lvl6pPr>
            <a:lvl7pPr lvl="6" algn="ctr">
              <a:spcBef>
                <a:spcPts val="0"/>
              </a:spcBef>
              <a:spcAft>
                <a:spcPts val="0"/>
              </a:spcAft>
              <a:buSzPts val="4500"/>
              <a:buNone/>
              <a:defRPr sz="4500"/>
            </a:lvl7pPr>
            <a:lvl8pPr lvl="7" algn="ctr">
              <a:spcBef>
                <a:spcPts val="0"/>
              </a:spcBef>
              <a:spcAft>
                <a:spcPts val="0"/>
              </a:spcAft>
              <a:buSzPts val="4500"/>
              <a:buNone/>
              <a:defRPr sz="4500"/>
            </a:lvl8pPr>
            <a:lvl9pPr lvl="8" algn="ctr">
              <a:spcBef>
                <a:spcPts val="0"/>
              </a:spcBef>
              <a:spcAft>
                <a:spcPts val="0"/>
              </a:spcAft>
              <a:buSzPts val="4500"/>
              <a:buNone/>
              <a:defRPr sz="4500"/>
            </a:lvl9pPr>
          </a:lstStyle>
          <a:p>
            <a:endParaRPr/>
          </a:p>
        </p:txBody>
      </p:sp>
      <p:sp>
        <p:nvSpPr>
          <p:cNvPr id="15" name="Google Shape;15;p3"/>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42870" y="672482"/>
            <a:ext cx="9372600" cy="865500"/>
          </a:xfrm>
          <a:prstGeom prst="rect">
            <a:avLst/>
          </a:prstGeom>
        </p:spPr>
        <p:txBody>
          <a:bodyPr spcFirstLastPara="1" wrap="square" lIns="113100" tIns="113100" rIns="113100" bIns="113100" anchor="t" anchorCtr="0">
            <a:normAutofit/>
          </a:bodyPr>
          <a:lstStyle>
            <a:lvl1pPr lvl="0">
              <a:spcBef>
                <a:spcPts val="0"/>
              </a:spcBef>
              <a:spcAft>
                <a:spcPts val="0"/>
              </a:spcAft>
              <a:buSzPts val="3500"/>
              <a:buNone/>
              <a:defRPr/>
            </a:lvl1pPr>
            <a:lvl2pPr lvl="1">
              <a:spcBef>
                <a:spcPts val="0"/>
              </a:spcBef>
              <a:spcAft>
                <a:spcPts val="0"/>
              </a:spcAft>
              <a:buSzPts val="3500"/>
              <a:buNone/>
              <a:defRPr/>
            </a:lvl2pPr>
            <a:lvl3pPr lvl="2">
              <a:spcBef>
                <a:spcPts val="0"/>
              </a:spcBef>
              <a:spcAft>
                <a:spcPts val="0"/>
              </a:spcAft>
              <a:buSzPts val="3500"/>
              <a:buNone/>
              <a:defRPr/>
            </a:lvl3pPr>
            <a:lvl4pPr lvl="3">
              <a:spcBef>
                <a:spcPts val="0"/>
              </a:spcBef>
              <a:spcAft>
                <a:spcPts val="0"/>
              </a:spcAft>
              <a:buSzPts val="3500"/>
              <a:buNone/>
              <a:defRPr/>
            </a:lvl4pPr>
            <a:lvl5pPr lvl="4">
              <a:spcBef>
                <a:spcPts val="0"/>
              </a:spcBef>
              <a:spcAft>
                <a:spcPts val="0"/>
              </a:spcAft>
              <a:buSzPts val="3500"/>
              <a:buNone/>
              <a:defRPr/>
            </a:lvl5pPr>
            <a:lvl6pPr lvl="5">
              <a:spcBef>
                <a:spcPts val="0"/>
              </a:spcBef>
              <a:spcAft>
                <a:spcPts val="0"/>
              </a:spcAft>
              <a:buSzPts val="3500"/>
              <a:buNone/>
              <a:defRPr/>
            </a:lvl6pPr>
            <a:lvl7pPr lvl="6">
              <a:spcBef>
                <a:spcPts val="0"/>
              </a:spcBef>
              <a:spcAft>
                <a:spcPts val="0"/>
              </a:spcAft>
              <a:buSzPts val="3500"/>
              <a:buNone/>
              <a:defRPr/>
            </a:lvl7pPr>
            <a:lvl8pPr lvl="7">
              <a:spcBef>
                <a:spcPts val="0"/>
              </a:spcBef>
              <a:spcAft>
                <a:spcPts val="0"/>
              </a:spcAft>
              <a:buSzPts val="3500"/>
              <a:buNone/>
              <a:defRPr/>
            </a:lvl8pPr>
            <a:lvl9pPr lvl="8">
              <a:spcBef>
                <a:spcPts val="0"/>
              </a:spcBef>
              <a:spcAft>
                <a:spcPts val="0"/>
              </a:spcAft>
              <a:buSzPts val="3500"/>
              <a:buNone/>
              <a:defRPr/>
            </a:lvl9pPr>
          </a:lstStyle>
          <a:p>
            <a:endParaRPr/>
          </a:p>
        </p:txBody>
      </p:sp>
      <p:sp>
        <p:nvSpPr>
          <p:cNvPr id="18" name="Google Shape;18;p4"/>
          <p:cNvSpPr txBox="1">
            <a:spLocks noGrp="1"/>
          </p:cNvSpPr>
          <p:nvPr>
            <p:ph type="body" idx="1"/>
          </p:nvPr>
        </p:nvSpPr>
        <p:spPr>
          <a:xfrm>
            <a:off x="342870" y="1741518"/>
            <a:ext cx="9372600" cy="5162700"/>
          </a:xfrm>
          <a:prstGeom prst="rect">
            <a:avLst/>
          </a:prstGeom>
        </p:spPr>
        <p:txBody>
          <a:bodyPr spcFirstLastPara="1" wrap="square" lIns="113100" tIns="113100" rIns="113100" bIns="113100" anchor="t" anchorCtr="0">
            <a:normAutofit/>
          </a:bodyPr>
          <a:lstStyle>
            <a:lvl1pPr marL="457200" lvl="0" indent="-368300">
              <a:spcBef>
                <a:spcPts val="0"/>
              </a:spcBef>
              <a:spcAft>
                <a:spcPts val="0"/>
              </a:spcAft>
              <a:buSzPts val="2200"/>
              <a:buChar char="●"/>
              <a:defRPr/>
            </a:lvl1pPr>
            <a:lvl2pPr marL="914400" lvl="1" indent="-336550">
              <a:spcBef>
                <a:spcPts val="0"/>
              </a:spcBef>
              <a:spcAft>
                <a:spcPts val="0"/>
              </a:spcAft>
              <a:buSzPts val="1700"/>
              <a:buChar char="○"/>
              <a:defRPr/>
            </a:lvl2pPr>
            <a:lvl3pPr marL="1371600" lvl="2" indent="-336550">
              <a:spcBef>
                <a:spcPts val="0"/>
              </a:spcBef>
              <a:spcAft>
                <a:spcPts val="0"/>
              </a:spcAft>
              <a:buSzPts val="1700"/>
              <a:buChar char="■"/>
              <a:defRPr/>
            </a:lvl3pPr>
            <a:lvl4pPr marL="1828800" lvl="3" indent="-336550">
              <a:spcBef>
                <a:spcPts val="0"/>
              </a:spcBef>
              <a:spcAft>
                <a:spcPts val="0"/>
              </a:spcAft>
              <a:buSzPts val="1700"/>
              <a:buChar char="●"/>
              <a:defRPr/>
            </a:lvl4pPr>
            <a:lvl5pPr marL="2286000" lvl="4" indent="-336550">
              <a:spcBef>
                <a:spcPts val="0"/>
              </a:spcBef>
              <a:spcAft>
                <a:spcPts val="0"/>
              </a:spcAft>
              <a:buSzPts val="1700"/>
              <a:buChar char="○"/>
              <a:defRPr/>
            </a:lvl5pPr>
            <a:lvl6pPr marL="2743200" lvl="5" indent="-336550">
              <a:spcBef>
                <a:spcPts val="0"/>
              </a:spcBef>
              <a:spcAft>
                <a:spcPts val="0"/>
              </a:spcAft>
              <a:buSzPts val="1700"/>
              <a:buChar char="■"/>
              <a:defRPr/>
            </a:lvl6pPr>
            <a:lvl7pPr marL="3200400" lvl="6" indent="-336550">
              <a:spcBef>
                <a:spcPts val="0"/>
              </a:spcBef>
              <a:spcAft>
                <a:spcPts val="0"/>
              </a:spcAft>
              <a:buSzPts val="1700"/>
              <a:buChar char="●"/>
              <a:defRPr/>
            </a:lvl7pPr>
            <a:lvl8pPr marL="3657600" lvl="7" indent="-336550">
              <a:spcBef>
                <a:spcPts val="0"/>
              </a:spcBef>
              <a:spcAft>
                <a:spcPts val="0"/>
              </a:spcAft>
              <a:buSzPts val="1700"/>
              <a:buChar char="○"/>
              <a:defRPr/>
            </a:lvl8pPr>
            <a:lvl9pPr marL="4114800" lvl="8" indent="-336550">
              <a:spcBef>
                <a:spcPts val="0"/>
              </a:spcBef>
              <a:spcAft>
                <a:spcPts val="0"/>
              </a:spcAft>
              <a:buSzPts val="1700"/>
              <a:buChar char="■"/>
              <a:defRPr/>
            </a:lvl9pPr>
          </a:lstStyle>
          <a:p>
            <a:endParaRPr/>
          </a:p>
        </p:txBody>
      </p:sp>
      <p:sp>
        <p:nvSpPr>
          <p:cNvPr id="19" name="Google Shape;19;p4"/>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42870" y="672482"/>
            <a:ext cx="9372600" cy="865500"/>
          </a:xfrm>
          <a:prstGeom prst="rect">
            <a:avLst/>
          </a:prstGeom>
        </p:spPr>
        <p:txBody>
          <a:bodyPr spcFirstLastPara="1" wrap="square" lIns="113100" tIns="113100" rIns="113100" bIns="113100" anchor="t" anchorCtr="0">
            <a:normAutofit/>
          </a:bodyPr>
          <a:lstStyle>
            <a:lvl1pPr lvl="0">
              <a:spcBef>
                <a:spcPts val="0"/>
              </a:spcBef>
              <a:spcAft>
                <a:spcPts val="0"/>
              </a:spcAft>
              <a:buSzPts val="3500"/>
              <a:buNone/>
              <a:defRPr/>
            </a:lvl1pPr>
            <a:lvl2pPr lvl="1">
              <a:spcBef>
                <a:spcPts val="0"/>
              </a:spcBef>
              <a:spcAft>
                <a:spcPts val="0"/>
              </a:spcAft>
              <a:buSzPts val="3500"/>
              <a:buNone/>
              <a:defRPr/>
            </a:lvl2pPr>
            <a:lvl3pPr lvl="2">
              <a:spcBef>
                <a:spcPts val="0"/>
              </a:spcBef>
              <a:spcAft>
                <a:spcPts val="0"/>
              </a:spcAft>
              <a:buSzPts val="3500"/>
              <a:buNone/>
              <a:defRPr/>
            </a:lvl3pPr>
            <a:lvl4pPr lvl="3">
              <a:spcBef>
                <a:spcPts val="0"/>
              </a:spcBef>
              <a:spcAft>
                <a:spcPts val="0"/>
              </a:spcAft>
              <a:buSzPts val="3500"/>
              <a:buNone/>
              <a:defRPr/>
            </a:lvl4pPr>
            <a:lvl5pPr lvl="4">
              <a:spcBef>
                <a:spcPts val="0"/>
              </a:spcBef>
              <a:spcAft>
                <a:spcPts val="0"/>
              </a:spcAft>
              <a:buSzPts val="3500"/>
              <a:buNone/>
              <a:defRPr/>
            </a:lvl5pPr>
            <a:lvl6pPr lvl="5">
              <a:spcBef>
                <a:spcPts val="0"/>
              </a:spcBef>
              <a:spcAft>
                <a:spcPts val="0"/>
              </a:spcAft>
              <a:buSzPts val="3500"/>
              <a:buNone/>
              <a:defRPr/>
            </a:lvl6pPr>
            <a:lvl7pPr lvl="6">
              <a:spcBef>
                <a:spcPts val="0"/>
              </a:spcBef>
              <a:spcAft>
                <a:spcPts val="0"/>
              </a:spcAft>
              <a:buSzPts val="3500"/>
              <a:buNone/>
              <a:defRPr/>
            </a:lvl7pPr>
            <a:lvl8pPr lvl="7">
              <a:spcBef>
                <a:spcPts val="0"/>
              </a:spcBef>
              <a:spcAft>
                <a:spcPts val="0"/>
              </a:spcAft>
              <a:buSzPts val="3500"/>
              <a:buNone/>
              <a:defRPr/>
            </a:lvl8pPr>
            <a:lvl9pPr lvl="8">
              <a:spcBef>
                <a:spcPts val="0"/>
              </a:spcBef>
              <a:spcAft>
                <a:spcPts val="0"/>
              </a:spcAft>
              <a:buSzPts val="3500"/>
              <a:buNone/>
              <a:defRPr/>
            </a:lvl9pPr>
          </a:lstStyle>
          <a:p>
            <a:endParaRPr/>
          </a:p>
        </p:txBody>
      </p:sp>
      <p:sp>
        <p:nvSpPr>
          <p:cNvPr id="22" name="Google Shape;22;p5"/>
          <p:cNvSpPr txBox="1">
            <a:spLocks noGrp="1"/>
          </p:cNvSpPr>
          <p:nvPr>
            <p:ph type="body" idx="1"/>
          </p:nvPr>
        </p:nvSpPr>
        <p:spPr>
          <a:xfrm>
            <a:off x="342870" y="1741518"/>
            <a:ext cx="4399800" cy="5162700"/>
          </a:xfrm>
          <a:prstGeom prst="rect">
            <a:avLst/>
          </a:prstGeom>
        </p:spPr>
        <p:txBody>
          <a:bodyPr spcFirstLastPara="1" wrap="square" lIns="113100" tIns="113100" rIns="113100" bIns="113100" anchor="t" anchorCtr="0">
            <a:normAutofit/>
          </a:bodyPr>
          <a:lstStyle>
            <a:lvl1pPr marL="457200" lvl="0" indent="-336550">
              <a:spcBef>
                <a:spcPts val="0"/>
              </a:spcBef>
              <a:spcAft>
                <a:spcPts val="0"/>
              </a:spcAft>
              <a:buSzPts val="1700"/>
              <a:buChar char="●"/>
              <a:defRPr sz="1700"/>
            </a:lvl1pPr>
            <a:lvl2pPr marL="914400" lvl="1" indent="-323850">
              <a:spcBef>
                <a:spcPts val="0"/>
              </a:spcBef>
              <a:spcAft>
                <a:spcPts val="0"/>
              </a:spcAft>
              <a:buSzPts val="1500"/>
              <a:buChar char="○"/>
              <a:defRPr sz="1500"/>
            </a:lvl2pPr>
            <a:lvl3pPr marL="1371600" lvl="2" indent="-323850">
              <a:spcBef>
                <a:spcPts val="0"/>
              </a:spcBef>
              <a:spcAft>
                <a:spcPts val="0"/>
              </a:spcAft>
              <a:buSzPts val="1500"/>
              <a:buChar char="■"/>
              <a:defRPr sz="1500"/>
            </a:lvl3pPr>
            <a:lvl4pPr marL="1828800" lvl="3" indent="-323850">
              <a:spcBef>
                <a:spcPts val="0"/>
              </a:spcBef>
              <a:spcAft>
                <a:spcPts val="0"/>
              </a:spcAft>
              <a:buSzPts val="1500"/>
              <a:buChar char="●"/>
              <a:defRPr sz="1500"/>
            </a:lvl4pPr>
            <a:lvl5pPr marL="2286000" lvl="4" indent="-323850">
              <a:spcBef>
                <a:spcPts val="0"/>
              </a:spcBef>
              <a:spcAft>
                <a:spcPts val="0"/>
              </a:spcAft>
              <a:buSzPts val="1500"/>
              <a:buChar char="○"/>
              <a:defRPr sz="1500"/>
            </a:lvl5pPr>
            <a:lvl6pPr marL="2743200" lvl="5" indent="-323850">
              <a:spcBef>
                <a:spcPts val="0"/>
              </a:spcBef>
              <a:spcAft>
                <a:spcPts val="0"/>
              </a:spcAft>
              <a:buSzPts val="1500"/>
              <a:buChar char="■"/>
              <a:defRPr sz="1500"/>
            </a:lvl6pPr>
            <a:lvl7pPr marL="3200400" lvl="6" indent="-323850">
              <a:spcBef>
                <a:spcPts val="0"/>
              </a:spcBef>
              <a:spcAft>
                <a:spcPts val="0"/>
              </a:spcAft>
              <a:buSzPts val="1500"/>
              <a:buChar char="●"/>
              <a:defRPr sz="1500"/>
            </a:lvl7pPr>
            <a:lvl8pPr marL="3657600" lvl="7" indent="-323850">
              <a:spcBef>
                <a:spcPts val="0"/>
              </a:spcBef>
              <a:spcAft>
                <a:spcPts val="0"/>
              </a:spcAft>
              <a:buSzPts val="1500"/>
              <a:buChar char="○"/>
              <a:defRPr sz="1500"/>
            </a:lvl8pPr>
            <a:lvl9pPr marL="4114800" lvl="8" indent="-323850">
              <a:spcBef>
                <a:spcPts val="0"/>
              </a:spcBef>
              <a:spcAft>
                <a:spcPts val="0"/>
              </a:spcAft>
              <a:buSzPts val="1500"/>
              <a:buChar char="■"/>
              <a:defRPr sz="1500"/>
            </a:lvl9pPr>
          </a:lstStyle>
          <a:p>
            <a:endParaRPr/>
          </a:p>
        </p:txBody>
      </p:sp>
      <p:sp>
        <p:nvSpPr>
          <p:cNvPr id="23" name="Google Shape;23;p5"/>
          <p:cNvSpPr txBox="1">
            <a:spLocks noGrp="1"/>
          </p:cNvSpPr>
          <p:nvPr>
            <p:ph type="body" idx="2"/>
          </p:nvPr>
        </p:nvSpPr>
        <p:spPr>
          <a:xfrm>
            <a:off x="5315640" y="1741518"/>
            <a:ext cx="4399800" cy="5162700"/>
          </a:xfrm>
          <a:prstGeom prst="rect">
            <a:avLst/>
          </a:prstGeom>
        </p:spPr>
        <p:txBody>
          <a:bodyPr spcFirstLastPara="1" wrap="square" lIns="113100" tIns="113100" rIns="113100" bIns="113100" anchor="t" anchorCtr="0">
            <a:normAutofit/>
          </a:bodyPr>
          <a:lstStyle>
            <a:lvl1pPr marL="457200" lvl="0" indent="-336550">
              <a:spcBef>
                <a:spcPts val="0"/>
              </a:spcBef>
              <a:spcAft>
                <a:spcPts val="0"/>
              </a:spcAft>
              <a:buSzPts val="1700"/>
              <a:buChar char="●"/>
              <a:defRPr sz="1700"/>
            </a:lvl1pPr>
            <a:lvl2pPr marL="914400" lvl="1" indent="-323850">
              <a:spcBef>
                <a:spcPts val="0"/>
              </a:spcBef>
              <a:spcAft>
                <a:spcPts val="0"/>
              </a:spcAft>
              <a:buSzPts val="1500"/>
              <a:buChar char="○"/>
              <a:defRPr sz="1500"/>
            </a:lvl2pPr>
            <a:lvl3pPr marL="1371600" lvl="2" indent="-323850">
              <a:spcBef>
                <a:spcPts val="0"/>
              </a:spcBef>
              <a:spcAft>
                <a:spcPts val="0"/>
              </a:spcAft>
              <a:buSzPts val="1500"/>
              <a:buChar char="■"/>
              <a:defRPr sz="1500"/>
            </a:lvl3pPr>
            <a:lvl4pPr marL="1828800" lvl="3" indent="-323850">
              <a:spcBef>
                <a:spcPts val="0"/>
              </a:spcBef>
              <a:spcAft>
                <a:spcPts val="0"/>
              </a:spcAft>
              <a:buSzPts val="1500"/>
              <a:buChar char="●"/>
              <a:defRPr sz="1500"/>
            </a:lvl4pPr>
            <a:lvl5pPr marL="2286000" lvl="4" indent="-323850">
              <a:spcBef>
                <a:spcPts val="0"/>
              </a:spcBef>
              <a:spcAft>
                <a:spcPts val="0"/>
              </a:spcAft>
              <a:buSzPts val="1500"/>
              <a:buChar char="○"/>
              <a:defRPr sz="1500"/>
            </a:lvl5pPr>
            <a:lvl6pPr marL="2743200" lvl="5" indent="-323850">
              <a:spcBef>
                <a:spcPts val="0"/>
              </a:spcBef>
              <a:spcAft>
                <a:spcPts val="0"/>
              </a:spcAft>
              <a:buSzPts val="1500"/>
              <a:buChar char="■"/>
              <a:defRPr sz="1500"/>
            </a:lvl6pPr>
            <a:lvl7pPr marL="3200400" lvl="6" indent="-323850">
              <a:spcBef>
                <a:spcPts val="0"/>
              </a:spcBef>
              <a:spcAft>
                <a:spcPts val="0"/>
              </a:spcAft>
              <a:buSzPts val="1500"/>
              <a:buChar char="●"/>
              <a:defRPr sz="1500"/>
            </a:lvl7pPr>
            <a:lvl8pPr marL="3657600" lvl="7" indent="-323850">
              <a:spcBef>
                <a:spcPts val="0"/>
              </a:spcBef>
              <a:spcAft>
                <a:spcPts val="0"/>
              </a:spcAft>
              <a:buSzPts val="1500"/>
              <a:buChar char="○"/>
              <a:defRPr sz="1500"/>
            </a:lvl8pPr>
            <a:lvl9pPr marL="4114800" lvl="8" indent="-323850">
              <a:spcBef>
                <a:spcPts val="0"/>
              </a:spcBef>
              <a:spcAft>
                <a:spcPts val="0"/>
              </a:spcAft>
              <a:buSzPts val="1500"/>
              <a:buChar char="■"/>
              <a:defRPr sz="1500"/>
            </a:lvl9pPr>
          </a:lstStyle>
          <a:p>
            <a:endParaRPr/>
          </a:p>
        </p:txBody>
      </p:sp>
      <p:sp>
        <p:nvSpPr>
          <p:cNvPr id="24" name="Google Shape;24;p5"/>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42870" y="672482"/>
            <a:ext cx="9372600" cy="865500"/>
          </a:xfrm>
          <a:prstGeom prst="rect">
            <a:avLst/>
          </a:prstGeom>
        </p:spPr>
        <p:txBody>
          <a:bodyPr spcFirstLastPara="1" wrap="square" lIns="113100" tIns="113100" rIns="113100" bIns="113100" anchor="t" anchorCtr="0">
            <a:normAutofit/>
          </a:bodyPr>
          <a:lstStyle>
            <a:lvl1pPr lvl="0">
              <a:spcBef>
                <a:spcPts val="0"/>
              </a:spcBef>
              <a:spcAft>
                <a:spcPts val="0"/>
              </a:spcAft>
              <a:buSzPts val="3500"/>
              <a:buNone/>
              <a:defRPr/>
            </a:lvl1pPr>
            <a:lvl2pPr lvl="1">
              <a:spcBef>
                <a:spcPts val="0"/>
              </a:spcBef>
              <a:spcAft>
                <a:spcPts val="0"/>
              </a:spcAft>
              <a:buSzPts val="3500"/>
              <a:buNone/>
              <a:defRPr/>
            </a:lvl2pPr>
            <a:lvl3pPr lvl="2">
              <a:spcBef>
                <a:spcPts val="0"/>
              </a:spcBef>
              <a:spcAft>
                <a:spcPts val="0"/>
              </a:spcAft>
              <a:buSzPts val="3500"/>
              <a:buNone/>
              <a:defRPr/>
            </a:lvl3pPr>
            <a:lvl4pPr lvl="3">
              <a:spcBef>
                <a:spcPts val="0"/>
              </a:spcBef>
              <a:spcAft>
                <a:spcPts val="0"/>
              </a:spcAft>
              <a:buSzPts val="3500"/>
              <a:buNone/>
              <a:defRPr/>
            </a:lvl4pPr>
            <a:lvl5pPr lvl="4">
              <a:spcBef>
                <a:spcPts val="0"/>
              </a:spcBef>
              <a:spcAft>
                <a:spcPts val="0"/>
              </a:spcAft>
              <a:buSzPts val="3500"/>
              <a:buNone/>
              <a:defRPr/>
            </a:lvl5pPr>
            <a:lvl6pPr lvl="5">
              <a:spcBef>
                <a:spcPts val="0"/>
              </a:spcBef>
              <a:spcAft>
                <a:spcPts val="0"/>
              </a:spcAft>
              <a:buSzPts val="3500"/>
              <a:buNone/>
              <a:defRPr/>
            </a:lvl6pPr>
            <a:lvl7pPr lvl="6">
              <a:spcBef>
                <a:spcPts val="0"/>
              </a:spcBef>
              <a:spcAft>
                <a:spcPts val="0"/>
              </a:spcAft>
              <a:buSzPts val="3500"/>
              <a:buNone/>
              <a:defRPr/>
            </a:lvl7pPr>
            <a:lvl8pPr lvl="7">
              <a:spcBef>
                <a:spcPts val="0"/>
              </a:spcBef>
              <a:spcAft>
                <a:spcPts val="0"/>
              </a:spcAft>
              <a:buSzPts val="3500"/>
              <a:buNone/>
              <a:defRPr/>
            </a:lvl8pPr>
            <a:lvl9pPr lvl="8">
              <a:spcBef>
                <a:spcPts val="0"/>
              </a:spcBef>
              <a:spcAft>
                <a:spcPts val="0"/>
              </a:spcAft>
              <a:buSzPts val="3500"/>
              <a:buNone/>
              <a:defRPr/>
            </a:lvl9pPr>
          </a:lstStyle>
          <a:p>
            <a:endParaRPr/>
          </a:p>
        </p:txBody>
      </p:sp>
      <p:sp>
        <p:nvSpPr>
          <p:cNvPr id="27" name="Google Shape;27;p6"/>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42870" y="839573"/>
            <a:ext cx="3088800" cy="1141800"/>
          </a:xfrm>
          <a:prstGeom prst="rect">
            <a:avLst/>
          </a:prstGeom>
        </p:spPr>
        <p:txBody>
          <a:bodyPr spcFirstLastPara="1" wrap="square" lIns="113100" tIns="113100" rIns="113100" bIns="113100" anchor="b" anchorCtr="0">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
        <p:nvSpPr>
          <p:cNvPr id="30" name="Google Shape;30;p7"/>
          <p:cNvSpPr txBox="1">
            <a:spLocks noGrp="1"/>
          </p:cNvSpPr>
          <p:nvPr>
            <p:ph type="body" idx="1"/>
          </p:nvPr>
        </p:nvSpPr>
        <p:spPr>
          <a:xfrm>
            <a:off x="342870" y="2099840"/>
            <a:ext cx="3088800" cy="4804500"/>
          </a:xfrm>
          <a:prstGeom prst="rect">
            <a:avLst/>
          </a:prstGeom>
        </p:spPr>
        <p:txBody>
          <a:bodyPr spcFirstLastPara="1" wrap="square" lIns="113100" tIns="113100" rIns="113100" bIns="113100" anchor="t" anchorCtr="0">
            <a:normAutofit/>
          </a:bodyPr>
          <a:lstStyle>
            <a:lvl1pPr marL="457200" lvl="0" indent="-323850">
              <a:spcBef>
                <a:spcPts val="0"/>
              </a:spcBef>
              <a:spcAft>
                <a:spcPts val="0"/>
              </a:spcAft>
              <a:buSzPts val="1500"/>
              <a:buChar char="●"/>
              <a:defRPr sz="1500"/>
            </a:lvl1pPr>
            <a:lvl2pPr marL="914400" lvl="1" indent="-323850">
              <a:spcBef>
                <a:spcPts val="0"/>
              </a:spcBef>
              <a:spcAft>
                <a:spcPts val="0"/>
              </a:spcAft>
              <a:buSzPts val="1500"/>
              <a:buChar char="○"/>
              <a:defRPr sz="1500"/>
            </a:lvl2pPr>
            <a:lvl3pPr marL="1371600" lvl="2" indent="-323850">
              <a:spcBef>
                <a:spcPts val="0"/>
              </a:spcBef>
              <a:spcAft>
                <a:spcPts val="0"/>
              </a:spcAft>
              <a:buSzPts val="1500"/>
              <a:buChar char="■"/>
              <a:defRPr sz="1500"/>
            </a:lvl3pPr>
            <a:lvl4pPr marL="1828800" lvl="3" indent="-323850">
              <a:spcBef>
                <a:spcPts val="0"/>
              </a:spcBef>
              <a:spcAft>
                <a:spcPts val="0"/>
              </a:spcAft>
              <a:buSzPts val="1500"/>
              <a:buChar char="●"/>
              <a:defRPr sz="1500"/>
            </a:lvl4pPr>
            <a:lvl5pPr marL="2286000" lvl="4" indent="-323850">
              <a:spcBef>
                <a:spcPts val="0"/>
              </a:spcBef>
              <a:spcAft>
                <a:spcPts val="0"/>
              </a:spcAft>
              <a:buSzPts val="1500"/>
              <a:buChar char="○"/>
              <a:defRPr sz="1500"/>
            </a:lvl5pPr>
            <a:lvl6pPr marL="2743200" lvl="5" indent="-323850">
              <a:spcBef>
                <a:spcPts val="0"/>
              </a:spcBef>
              <a:spcAft>
                <a:spcPts val="0"/>
              </a:spcAft>
              <a:buSzPts val="1500"/>
              <a:buChar char="■"/>
              <a:defRPr sz="1500"/>
            </a:lvl6pPr>
            <a:lvl7pPr marL="3200400" lvl="6" indent="-323850">
              <a:spcBef>
                <a:spcPts val="0"/>
              </a:spcBef>
              <a:spcAft>
                <a:spcPts val="0"/>
              </a:spcAft>
              <a:buSzPts val="1500"/>
              <a:buChar char="●"/>
              <a:defRPr sz="1500"/>
            </a:lvl7pPr>
            <a:lvl8pPr marL="3657600" lvl="7" indent="-323850">
              <a:spcBef>
                <a:spcPts val="0"/>
              </a:spcBef>
              <a:spcAft>
                <a:spcPts val="0"/>
              </a:spcAft>
              <a:buSzPts val="1500"/>
              <a:buChar char="○"/>
              <a:defRPr sz="1500"/>
            </a:lvl8pPr>
            <a:lvl9pPr marL="4114800" lvl="8" indent="-323850">
              <a:spcBef>
                <a:spcPts val="0"/>
              </a:spcBef>
              <a:spcAft>
                <a:spcPts val="0"/>
              </a:spcAft>
              <a:buSzPts val="1500"/>
              <a:buChar char="■"/>
              <a:defRPr sz="1500"/>
            </a:lvl9pPr>
          </a:lstStyle>
          <a:p>
            <a:endParaRPr/>
          </a:p>
        </p:txBody>
      </p:sp>
      <p:sp>
        <p:nvSpPr>
          <p:cNvPr id="31" name="Google Shape;31;p7"/>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539275" y="680227"/>
            <a:ext cx="7004700" cy="6181800"/>
          </a:xfrm>
          <a:prstGeom prst="rect">
            <a:avLst/>
          </a:prstGeom>
        </p:spPr>
        <p:txBody>
          <a:bodyPr spcFirstLastPara="1" wrap="square" lIns="113100" tIns="113100" rIns="113100" bIns="113100" anchor="ctr" anchorCtr="0">
            <a:normAutofit/>
          </a:bodyPr>
          <a:lstStyle>
            <a:lvl1pPr lvl="0">
              <a:spcBef>
                <a:spcPts val="0"/>
              </a:spcBef>
              <a:spcAft>
                <a:spcPts val="0"/>
              </a:spcAft>
              <a:buSzPts val="5900"/>
              <a:buNone/>
              <a:defRPr sz="5900"/>
            </a:lvl1pPr>
            <a:lvl2pPr lvl="1">
              <a:spcBef>
                <a:spcPts val="0"/>
              </a:spcBef>
              <a:spcAft>
                <a:spcPts val="0"/>
              </a:spcAft>
              <a:buSzPts val="5900"/>
              <a:buNone/>
              <a:defRPr sz="5900"/>
            </a:lvl2pPr>
            <a:lvl3pPr lvl="2">
              <a:spcBef>
                <a:spcPts val="0"/>
              </a:spcBef>
              <a:spcAft>
                <a:spcPts val="0"/>
              </a:spcAft>
              <a:buSzPts val="5900"/>
              <a:buNone/>
              <a:defRPr sz="5900"/>
            </a:lvl3pPr>
            <a:lvl4pPr lvl="3">
              <a:spcBef>
                <a:spcPts val="0"/>
              </a:spcBef>
              <a:spcAft>
                <a:spcPts val="0"/>
              </a:spcAft>
              <a:buSzPts val="5900"/>
              <a:buNone/>
              <a:defRPr sz="5900"/>
            </a:lvl4pPr>
            <a:lvl5pPr lvl="4">
              <a:spcBef>
                <a:spcPts val="0"/>
              </a:spcBef>
              <a:spcAft>
                <a:spcPts val="0"/>
              </a:spcAft>
              <a:buSzPts val="5900"/>
              <a:buNone/>
              <a:defRPr sz="5900"/>
            </a:lvl5pPr>
            <a:lvl6pPr lvl="5">
              <a:spcBef>
                <a:spcPts val="0"/>
              </a:spcBef>
              <a:spcAft>
                <a:spcPts val="0"/>
              </a:spcAft>
              <a:buSzPts val="5900"/>
              <a:buNone/>
              <a:defRPr sz="5900"/>
            </a:lvl6pPr>
            <a:lvl7pPr lvl="6">
              <a:spcBef>
                <a:spcPts val="0"/>
              </a:spcBef>
              <a:spcAft>
                <a:spcPts val="0"/>
              </a:spcAft>
              <a:buSzPts val="5900"/>
              <a:buNone/>
              <a:defRPr sz="5900"/>
            </a:lvl7pPr>
            <a:lvl8pPr lvl="7">
              <a:spcBef>
                <a:spcPts val="0"/>
              </a:spcBef>
              <a:spcAft>
                <a:spcPts val="0"/>
              </a:spcAft>
              <a:buSzPts val="5900"/>
              <a:buNone/>
              <a:defRPr sz="5900"/>
            </a:lvl8pPr>
            <a:lvl9pPr lvl="8">
              <a:spcBef>
                <a:spcPts val="0"/>
              </a:spcBef>
              <a:spcAft>
                <a:spcPts val="0"/>
              </a:spcAft>
              <a:buSzPts val="5900"/>
              <a:buNone/>
              <a:defRPr sz="5900"/>
            </a:lvl9pPr>
          </a:lstStyle>
          <a:p>
            <a:endParaRPr/>
          </a:p>
        </p:txBody>
      </p:sp>
      <p:sp>
        <p:nvSpPr>
          <p:cNvPr id="34" name="Google Shape;34;p8"/>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5029200" y="-189"/>
            <a:ext cx="5029200" cy="7772400"/>
          </a:xfrm>
          <a:prstGeom prst="rect">
            <a:avLst/>
          </a:prstGeom>
          <a:solidFill>
            <a:schemeClr val="lt2"/>
          </a:solidFill>
          <a:ln>
            <a:noFill/>
          </a:ln>
        </p:spPr>
        <p:txBody>
          <a:bodyPr spcFirstLastPara="1" wrap="square" lIns="113100" tIns="113100" rIns="113100" bIns="113100"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92050" y="1863464"/>
            <a:ext cx="4449600" cy="2239800"/>
          </a:xfrm>
          <a:prstGeom prst="rect">
            <a:avLst/>
          </a:prstGeom>
        </p:spPr>
        <p:txBody>
          <a:bodyPr spcFirstLastPara="1" wrap="square" lIns="113100" tIns="113100" rIns="113100" bIns="113100"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38" name="Google Shape;38;p9"/>
          <p:cNvSpPr txBox="1">
            <a:spLocks noGrp="1"/>
          </p:cNvSpPr>
          <p:nvPr>
            <p:ph type="subTitle" idx="1"/>
          </p:nvPr>
        </p:nvSpPr>
        <p:spPr>
          <a:xfrm>
            <a:off x="292050" y="4235758"/>
            <a:ext cx="4449600" cy="1866300"/>
          </a:xfrm>
          <a:prstGeom prst="rect">
            <a:avLst/>
          </a:prstGeom>
        </p:spPr>
        <p:txBody>
          <a:bodyPr spcFirstLastPara="1" wrap="square" lIns="113100" tIns="113100" rIns="113100" bIns="113100" anchor="t" anchorCtr="0">
            <a:normAutofit/>
          </a:bodyPr>
          <a:lstStyle>
            <a:lvl1pPr lvl="0" algn="ctr">
              <a:lnSpc>
                <a:spcPct val="100000"/>
              </a:lnSpc>
              <a:spcBef>
                <a:spcPts val="0"/>
              </a:spcBef>
              <a:spcAft>
                <a:spcPts val="0"/>
              </a:spcAft>
              <a:buSzPts val="2600"/>
              <a:buNone/>
              <a:defRPr sz="2600"/>
            </a:lvl1pPr>
            <a:lvl2pPr lvl="1" algn="ctr">
              <a:lnSpc>
                <a:spcPct val="100000"/>
              </a:lnSpc>
              <a:spcBef>
                <a:spcPts val="0"/>
              </a:spcBef>
              <a:spcAft>
                <a:spcPts val="0"/>
              </a:spcAft>
              <a:buSzPts val="2600"/>
              <a:buNone/>
              <a:defRPr sz="2600"/>
            </a:lvl2pPr>
            <a:lvl3pPr lvl="2" algn="ctr">
              <a:lnSpc>
                <a:spcPct val="100000"/>
              </a:lnSpc>
              <a:spcBef>
                <a:spcPts val="0"/>
              </a:spcBef>
              <a:spcAft>
                <a:spcPts val="0"/>
              </a:spcAft>
              <a:buSzPts val="2600"/>
              <a:buNone/>
              <a:defRPr sz="2600"/>
            </a:lvl3pPr>
            <a:lvl4pPr lvl="3" algn="ctr">
              <a:lnSpc>
                <a:spcPct val="100000"/>
              </a:lnSpc>
              <a:spcBef>
                <a:spcPts val="0"/>
              </a:spcBef>
              <a:spcAft>
                <a:spcPts val="0"/>
              </a:spcAft>
              <a:buSzPts val="2600"/>
              <a:buNone/>
              <a:defRPr sz="2600"/>
            </a:lvl4pPr>
            <a:lvl5pPr lvl="4" algn="ctr">
              <a:lnSpc>
                <a:spcPct val="100000"/>
              </a:lnSpc>
              <a:spcBef>
                <a:spcPts val="0"/>
              </a:spcBef>
              <a:spcAft>
                <a:spcPts val="0"/>
              </a:spcAft>
              <a:buSzPts val="2600"/>
              <a:buNone/>
              <a:defRPr sz="2600"/>
            </a:lvl5pPr>
            <a:lvl6pPr lvl="5" algn="ctr">
              <a:lnSpc>
                <a:spcPct val="100000"/>
              </a:lnSpc>
              <a:spcBef>
                <a:spcPts val="0"/>
              </a:spcBef>
              <a:spcAft>
                <a:spcPts val="0"/>
              </a:spcAft>
              <a:buSzPts val="2600"/>
              <a:buNone/>
              <a:defRPr sz="2600"/>
            </a:lvl6pPr>
            <a:lvl7pPr lvl="6" algn="ctr">
              <a:lnSpc>
                <a:spcPct val="100000"/>
              </a:lnSpc>
              <a:spcBef>
                <a:spcPts val="0"/>
              </a:spcBef>
              <a:spcAft>
                <a:spcPts val="0"/>
              </a:spcAft>
              <a:buSzPts val="2600"/>
              <a:buNone/>
              <a:defRPr sz="2600"/>
            </a:lvl7pPr>
            <a:lvl8pPr lvl="7" algn="ctr">
              <a:lnSpc>
                <a:spcPct val="100000"/>
              </a:lnSpc>
              <a:spcBef>
                <a:spcPts val="0"/>
              </a:spcBef>
              <a:spcAft>
                <a:spcPts val="0"/>
              </a:spcAft>
              <a:buSzPts val="2600"/>
              <a:buNone/>
              <a:defRPr sz="2600"/>
            </a:lvl8pPr>
            <a:lvl9pPr lvl="8" algn="ctr">
              <a:lnSpc>
                <a:spcPct val="100000"/>
              </a:lnSpc>
              <a:spcBef>
                <a:spcPts val="0"/>
              </a:spcBef>
              <a:spcAft>
                <a:spcPts val="0"/>
              </a:spcAft>
              <a:buSzPts val="2600"/>
              <a:buNone/>
              <a:defRPr sz="2600"/>
            </a:lvl9pPr>
          </a:lstStyle>
          <a:p>
            <a:endParaRPr/>
          </a:p>
        </p:txBody>
      </p:sp>
      <p:sp>
        <p:nvSpPr>
          <p:cNvPr id="39" name="Google Shape;39;p9"/>
          <p:cNvSpPr txBox="1">
            <a:spLocks noGrp="1"/>
          </p:cNvSpPr>
          <p:nvPr>
            <p:ph type="body" idx="2"/>
          </p:nvPr>
        </p:nvSpPr>
        <p:spPr>
          <a:xfrm>
            <a:off x="5433450" y="1094158"/>
            <a:ext cx="4220700" cy="5583600"/>
          </a:xfrm>
          <a:prstGeom prst="rect">
            <a:avLst/>
          </a:prstGeom>
        </p:spPr>
        <p:txBody>
          <a:bodyPr spcFirstLastPara="1" wrap="square" lIns="113100" tIns="113100" rIns="113100" bIns="113100" anchor="ctr" anchorCtr="0">
            <a:normAutofit/>
          </a:bodyPr>
          <a:lstStyle>
            <a:lvl1pPr marL="457200" lvl="0" indent="-368300">
              <a:spcBef>
                <a:spcPts val="0"/>
              </a:spcBef>
              <a:spcAft>
                <a:spcPts val="0"/>
              </a:spcAft>
              <a:buSzPts val="2200"/>
              <a:buChar char="●"/>
              <a:defRPr/>
            </a:lvl1pPr>
            <a:lvl2pPr marL="914400" lvl="1" indent="-336550">
              <a:spcBef>
                <a:spcPts val="0"/>
              </a:spcBef>
              <a:spcAft>
                <a:spcPts val="0"/>
              </a:spcAft>
              <a:buSzPts val="1700"/>
              <a:buChar char="○"/>
              <a:defRPr/>
            </a:lvl2pPr>
            <a:lvl3pPr marL="1371600" lvl="2" indent="-336550">
              <a:spcBef>
                <a:spcPts val="0"/>
              </a:spcBef>
              <a:spcAft>
                <a:spcPts val="0"/>
              </a:spcAft>
              <a:buSzPts val="1700"/>
              <a:buChar char="■"/>
              <a:defRPr/>
            </a:lvl3pPr>
            <a:lvl4pPr marL="1828800" lvl="3" indent="-336550">
              <a:spcBef>
                <a:spcPts val="0"/>
              </a:spcBef>
              <a:spcAft>
                <a:spcPts val="0"/>
              </a:spcAft>
              <a:buSzPts val="1700"/>
              <a:buChar char="●"/>
              <a:defRPr/>
            </a:lvl4pPr>
            <a:lvl5pPr marL="2286000" lvl="4" indent="-336550">
              <a:spcBef>
                <a:spcPts val="0"/>
              </a:spcBef>
              <a:spcAft>
                <a:spcPts val="0"/>
              </a:spcAft>
              <a:buSzPts val="1700"/>
              <a:buChar char="○"/>
              <a:defRPr/>
            </a:lvl5pPr>
            <a:lvl6pPr marL="2743200" lvl="5" indent="-336550">
              <a:spcBef>
                <a:spcPts val="0"/>
              </a:spcBef>
              <a:spcAft>
                <a:spcPts val="0"/>
              </a:spcAft>
              <a:buSzPts val="1700"/>
              <a:buChar char="■"/>
              <a:defRPr/>
            </a:lvl6pPr>
            <a:lvl7pPr marL="3200400" lvl="6" indent="-336550">
              <a:spcBef>
                <a:spcPts val="0"/>
              </a:spcBef>
              <a:spcAft>
                <a:spcPts val="0"/>
              </a:spcAft>
              <a:buSzPts val="1700"/>
              <a:buChar char="●"/>
              <a:defRPr/>
            </a:lvl7pPr>
            <a:lvl8pPr marL="3657600" lvl="7" indent="-336550">
              <a:spcBef>
                <a:spcPts val="0"/>
              </a:spcBef>
              <a:spcAft>
                <a:spcPts val="0"/>
              </a:spcAft>
              <a:buSzPts val="1700"/>
              <a:buChar char="○"/>
              <a:defRPr/>
            </a:lvl8pPr>
            <a:lvl9pPr marL="4114800" lvl="8" indent="-336550">
              <a:spcBef>
                <a:spcPts val="0"/>
              </a:spcBef>
              <a:spcAft>
                <a:spcPts val="0"/>
              </a:spcAft>
              <a:buSzPts val="1700"/>
              <a:buChar char="■"/>
              <a:defRPr/>
            </a:lvl9pPr>
          </a:lstStyle>
          <a:p>
            <a:endParaRPr/>
          </a:p>
        </p:txBody>
      </p:sp>
      <p:sp>
        <p:nvSpPr>
          <p:cNvPr id="40" name="Google Shape;40;p9"/>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42870" y="6392869"/>
            <a:ext cx="6598800" cy="914400"/>
          </a:xfrm>
          <a:prstGeom prst="rect">
            <a:avLst/>
          </a:prstGeom>
        </p:spPr>
        <p:txBody>
          <a:bodyPr spcFirstLastPara="1" wrap="square" lIns="113100" tIns="113100" rIns="113100" bIns="113100" anchor="ctr" anchorCtr="0">
            <a:normAutofit/>
          </a:bodyPr>
          <a:lstStyle>
            <a:lvl1pPr marL="457200" lvl="0" indent="-228600">
              <a:lnSpc>
                <a:spcPct val="100000"/>
              </a:lnSpc>
              <a:spcBef>
                <a:spcPts val="0"/>
              </a:spcBef>
              <a:spcAft>
                <a:spcPts val="0"/>
              </a:spcAft>
              <a:buSzPts val="2200"/>
              <a:buNone/>
              <a:defRPr/>
            </a:lvl1pPr>
          </a:lstStyle>
          <a:p>
            <a:endParaRPr/>
          </a:p>
        </p:txBody>
      </p:sp>
      <p:sp>
        <p:nvSpPr>
          <p:cNvPr id="43" name="Google Shape;43;p10"/>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42870" y="672482"/>
            <a:ext cx="9372600" cy="865500"/>
          </a:xfrm>
          <a:prstGeom prst="rect">
            <a:avLst/>
          </a:prstGeom>
          <a:noFill/>
          <a:ln>
            <a:noFill/>
          </a:ln>
        </p:spPr>
        <p:txBody>
          <a:bodyPr spcFirstLastPara="1" wrap="square" lIns="113100" tIns="113100" rIns="113100" bIns="113100" anchor="t" anchorCtr="0">
            <a:normAutofit/>
          </a:bodyPr>
          <a:lstStyle>
            <a:lvl1pPr lvl="0">
              <a:spcBef>
                <a:spcPts val="0"/>
              </a:spcBef>
              <a:spcAft>
                <a:spcPts val="0"/>
              </a:spcAft>
              <a:buClr>
                <a:schemeClr val="dk1"/>
              </a:buClr>
              <a:buSzPts val="3500"/>
              <a:buNone/>
              <a:defRPr sz="3500">
                <a:solidFill>
                  <a:schemeClr val="dk1"/>
                </a:solidFill>
              </a:defRPr>
            </a:lvl1pPr>
            <a:lvl2pPr lvl="1">
              <a:spcBef>
                <a:spcPts val="0"/>
              </a:spcBef>
              <a:spcAft>
                <a:spcPts val="0"/>
              </a:spcAft>
              <a:buClr>
                <a:schemeClr val="dk1"/>
              </a:buClr>
              <a:buSzPts val="3500"/>
              <a:buNone/>
              <a:defRPr sz="3500">
                <a:solidFill>
                  <a:schemeClr val="dk1"/>
                </a:solidFill>
              </a:defRPr>
            </a:lvl2pPr>
            <a:lvl3pPr lvl="2">
              <a:spcBef>
                <a:spcPts val="0"/>
              </a:spcBef>
              <a:spcAft>
                <a:spcPts val="0"/>
              </a:spcAft>
              <a:buClr>
                <a:schemeClr val="dk1"/>
              </a:buClr>
              <a:buSzPts val="3500"/>
              <a:buNone/>
              <a:defRPr sz="3500">
                <a:solidFill>
                  <a:schemeClr val="dk1"/>
                </a:solidFill>
              </a:defRPr>
            </a:lvl3pPr>
            <a:lvl4pPr lvl="3">
              <a:spcBef>
                <a:spcPts val="0"/>
              </a:spcBef>
              <a:spcAft>
                <a:spcPts val="0"/>
              </a:spcAft>
              <a:buClr>
                <a:schemeClr val="dk1"/>
              </a:buClr>
              <a:buSzPts val="3500"/>
              <a:buNone/>
              <a:defRPr sz="3500">
                <a:solidFill>
                  <a:schemeClr val="dk1"/>
                </a:solidFill>
              </a:defRPr>
            </a:lvl4pPr>
            <a:lvl5pPr lvl="4">
              <a:spcBef>
                <a:spcPts val="0"/>
              </a:spcBef>
              <a:spcAft>
                <a:spcPts val="0"/>
              </a:spcAft>
              <a:buClr>
                <a:schemeClr val="dk1"/>
              </a:buClr>
              <a:buSzPts val="3500"/>
              <a:buNone/>
              <a:defRPr sz="3500">
                <a:solidFill>
                  <a:schemeClr val="dk1"/>
                </a:solidFill>
              </a:defRPr>
            </a:lvl5pPr>
            <a:lvl6pPr lvl="5">
              <a:spcBef>
                <a:spcPts val="0"/>
              </a:spcBef>
              <a:spcAft>
                <a:spcPts val="0"/>
              </a:spcAft>
              <a:buClr>
                <a:schemeClr val="dk1"/>
              </a:buClr>
              <a:buSzPts val="3500"/>
              <a:buNone/>
              <a:defRPr sz="3500">
                <a:solidFill>
                  <a:schemeClr val="dk1"/>
                </a:solidFill>
              </a:defRPr>
            </a:lvl6pPr>
            <a:lvl7pPr lvl="6">
              <a:spcBef>
                <a:spcPts val="0"/>
              </a:spcBef>
              <a:spcAft>
                <a:spcPts val="0"/>
              </a:spcAft>
              <a:buClr>
                <a:schemeClr val="dk1"/>
              </a:buClr>
              <a:buSzPts val="3500"/>
              <a:buNone/>
              <a:defRPr sz="3500">
                <a:solidFill>
                  <a:schemeClr val="dk1"/>
                </a:solidFill>
              </a:defRPr>
            </a:lvl7pPr>
            <a:lvl8pPr lvl="7">
              <a:spcBef>
                <a:spcPts val="0"/>
              </a:spcBef>
              <a:spcAft>
                <a:spcPts val="0"/>
              </a:spcAft>
              <a:buClr>
                <a:schemeClr val="dk1"/>
              </a:buClr>
              <a:buSzPts val="3500"/>
              <a:buNone/>
              <a:defRPr sz="3500">
                <a:solidFill>
                  <a:schemeClr val="dk1"/>
                </a:solidFill>
              </a:defRPr>
            </a:lvl8pPr>
            <a:lvl9pPr lvl="8">
              <a:spcBef>
                <a:spcPts val="0"/>
              </a:spcBef>
              <a:spcAft>
                <a:spcPts val="0"/>
              </a:spcAft>
              <a:buClr>
                <a:schemeClr val="dk1"/>
              </a:buClr>
              <a:buSzPts val="3500"/>
              <a:buNone/>
              <a:defRPr sz="3500">
                <a:solidFill>
                  <a:schemeClr val="dk1"/>
                </a:solidFill>
              </a:defRPr>
            </a:lvl9pPr>
          </a:lstStyle>
          <a:p>
            <a:endParaRPr/>
          </a:p>
        </p:txBody>
      </p:sp>
      <p:sp>
        <p:nvSpPr>
          <p:cNvPr id="7" name="Google Shape;7;p1"/>
          <p:cNvSpPr txBox="1">
            <a:spLocks noGrp="1"/>
          </p:cNvSpPr>
          <p:nvPr>
            <p:ph type="body" idx="1"/>
          </p:nvPr>
        </p:nvSpPr>
        <p:spPr>
          <a:xfrm>
            <a:off x="342870" y="1741518"/>
            <a:ext cx="9372600" cy="5162700"/>
          </a:xfrm>
          <a:prstGeom prst="rect">
            <a:avLst/>
          </a:prstGeom>
          <a:noFill/>
          <a:ln>
            <a:noFill/>
          </a:ln>
        </p:spPr>
        <p:txBody>
          <a:bodyPr spcFirstLastPara="1" wrap="square" lIns="113100" tIns="113100" rIns="113100" bIns="113100" anchor="t" anchorCtr="0">
            <a:normAutofit/>
          </a:bodyPr>
          <a:lstStyle>
            <a:lvl1pPr marL="457200" lvl="0" indent="-368300">
              <a:lnSpc>
                <a:spcPct val="115000"/>
              </a:lnSpc>
              <a:spcBef>
                <a:spcPts val="0"/>
              </a:spcBef>
              <a:spcAft>
                <a:spcPts val="0"/>
              </a:spcAft>
              <a:buClr>
                <a:schemeClr val="dk2"/>
              </a:buClr>
              <a:buSzPts val="2200"/>
              <a:buChar char="●"/>
              <a:defRPr sz="2200">
                <a:solidFill>
                  <a:schemeClr val="dk2"/>
                </a:solidFill>
              </a:defRPr>
            </a:lvl1pPr>
            <a:lvl2pPr marL="914400" lvl="1" indent="-336550">
              <a:lnSpc>
                <a:spcPct val="115000"/>
              </a:lnSpc>
              <a:spcBef>
                <a:spcPts val="0"/>
              </a:spcBef>
              <a:spcAft>
                <a:spcPts val="0"/>
              </a:spcAft>
              <a:buClr>
                <a:schemeClr val="dk2"/>
              </a:buClr>
              <a:buSzPts val="1700"/>
              <a:buChar char="○"/>
              <a:defRPr sz="1700">
                <a:solidFill>
                  <a:schemeClr val="dk2"/>
                </a:solidFill>
              </a:defRPr>
            </a:lvl2pPr>
            <a:lvl3pPr marL="1371600" lvl="2" indent="-336550">
              <a:lnSpc>
                <a:spcPct val="115000"/>
              </a:lnSpc>
              <a:spcBef>
                <a:spcPts val="0"/>
              </a:spcBef>
              <a:spcAft>
                <a:spcPts val="0"/>
              </a:spcAft>
              <a:buClr>
                <a:schemeClr val="dk2"/>
              </a:buClr>
              <a:buSzPts val="1700"/>
              <a:buChar char="■"/>
              <a:defRPr sz="1700">
                <a:solidFill>
                  <a:schemeClr val="dk2"/>
                </a:solidFill>
              </a:defRPr>
            </a:lvl3pPr>
            <a:lvl4pPr marL="1828800" lvl="3" indent="-336550">
              <a:lnSpc>
                <a:spcPct val="115000"/>
              </a:lnSpc>
              <a:spcBef>
                <a:spcPts val="0"/>
              </a:spcBef>
              <a:spcAft>
                <a:spcPts val="0"/>
              </a:spcAft>
              <a:buClr>
                <a:schemeClr val="dk2"/>
              </a:buClr>
              <a:buSzPts val="1700"/>
              <a:buChar char="●"/>
              <a:defRPr sz="1700">
                <a:solidFill>
                  <a:schemeClr val="dk2"/>
                </a:solidFill>
              </a:defRPr>
            </a:lvl4pPr>
            <a:lvl5pPr marL="2286000" lvl="4" indent="-336550">
              <a:lnSpc>
                <a:spcPct val="115000"/>
              </a:lnSpc>
              <a:spcBef>
                <a:spcPts val="0"/>
              </a:spcBef>
              <a:spcAft>
                <a:spcPts val="0"/>
              </a:spcAft>
              <a:buClr>
                <a:schemeClr val="dk2"/>
              </a:buClr>
              <a:buSzPts val="1700"/>
              <a:buChar char="○"/>
              <a:defRPr sz="1700">
                <a:solidFill>
                  <a:schemeClr val="dk2"/>
                </a:solidFill>
              </a:defRPr>
            </a:lvl5pPr>
            <a:lvl6pPr marL="2743200" lvl="5" indent="-336550">
              <a:lnSpc>
                <a:spcPct val="115000"/>
              </a:lnSpc>
              <a:spcBef>
                <a:spcPts val="0"/>
              </a:spcBef>
              <a:spcAft>
                <a:spcPts val="0"/>
              </a:spcAft>
              <a:buClr>
                <a:schemeClr val="dk2"/>
              </a:buClr>
              <a:buSzPts val="1700"/>
              <a:buChar char="■"/>
              <a:defRPr sz="1700">
                <a:solidFill>
                  <a:schemeClr val="dk2"/>
                </a:solidFill>
              </a:defRPr>
            </a:lvl6pPr>
            <a:lvl7pPr marL="3200400" lvl="6" indent="-336550">
              <a:lnSpc>
                <a:spcPct val="115000"/>
              </a:lnSpc>
              <a:spcBef>
                <a:spcPts val="0"/>
              </a:spcBef>
              <a:spcAft>
                <a:spcPts val="0"/>
              </a:spcAft>
              <a:buClr>
                <a:schemeClr val="dk2"/>
              </a:buClr>
              <a:buSzPts val="1700"/>
              <a:buChar char="●"/>
              <a:defRPr sz="1700">
                <a:solidFill>
                  <a:schemeClr val="dk2"/>
                </a:solidFill>
              </a:defRPr>
            </a:lvl7pPr>
            <a:lvl8pPr marL="3657600" lvl="7" indent="-336550">
              <a:lnSpc>
                <a:spcPct val="115000"/>
              </a:lnSpc>
              <a:spcBef>
                <a:spcPts val="0"/>
              </a:spcBef>
              <a:spcAft>
                <a:spcPts val="0"/>
              </a:spcAft>
              <a:buClr>
                <a:schemeClr val="dk2"/>
              </a:buClr>
              <a:buSzPts val="1700"/>
              <a:buChar char="○"/>
              <a:defRPr sz="1700">
                <a:solidFill>
                  <a:schemeClr val="dk2"/>
                </a:solidFill>
              </a:defRPr>
            </a:lvl8pPr>
            <a:lvl9pPr marL="4114800" lvl="8" indent="-336550">
              <a:lnSpc>
                <a:spcPct val="115000"/>
              </a:lnSpc>
              <a:spcBef>
                <a:spcPts val="0"/>
              </a:spcBef>
              <a:spcAft>
                <a:spcPts val="0"/>
              </a:spcAft>
              <a:buClr>
                <a:schemeClr val="dk2"/>
              </a:buClr>
              <a:buSzPts val="1700"/>
              <a:buChar char="■"/>
              <a:defRPr sz="1700">
                <a:solidFill>
                  <a:schemeClr val="dk2"/>
                </a:solidFill>
              </a:defRPr>
            </a:lvl9pPr>
          </a:lstStyle>
          <a:p>
            <a:endParaRPr/>
          </a:p>
        </p:txBody>
      </p:sp>
      <p:sp>
        <p:nvSpPr>
          <p:cNvPr id="8" name="Google Shape;8;p1"/>
          <p:cNvSpPr txBox="1">
            <a:spLocks noGrp="1"/>
          </p:cNvSpPr>
          <p:nvPr>
            <p:ph type="sldNum" idx="12"/>
          </p:nvPr>
        </p:nvSpPr>
        <p:spPr>
          <a:xfrm>
            <a:off x="9319704" y="7046639"/>
            <a:ext cx="603600" cy="594900"/>
          </a:xfrm>
          <a:prstGeom prst="rect">
            <a:avLst/>
          </a:prstGeom>
          <a:noFill/>
          <a:ln>
            <a:noFill/>
          </a:ln>
        </p:spPr>
        <p:txBody>
          <a:bodyPr spcFirstLastPara="1" wrap="square" lIns="113100" tIns="113100" rIns="113100" bIns="113100" anchor="ctr" anchorCtr="0">
            <a:normAutofit/>
          </a:bodyPr>
          <a:lstStyle>
            <a:lvl1pPr lvl="0" algn="r">
              <a:buNone/>
              <a:defRPr sz="1200">
                <a:solidFill>
                  <a:schemeClr val="dk2"/>
                </a:solidFill>
              </a:defRPr>
            </a:lvl1pPr>
            <a:lvl2pPr lvl="1" algn="r">
              <a:buNone/>
              <a:defRPr sz="1200">
                <a:solidFill>
                  <a:schemeClr val="dk2"/>
                </a:solidFill>
              </a:defRPr>
            </a:lvl2pPr>
            <a:lvl3pPr lvl="2" algn="r">
              <a:buNone/>
              <a:defRPr sz="1200">
                <a:solidFill>
                  <a:schemeClr val="dk2"/>
                </a:solidFill>
              </a:defRPr>
            </a:lvl3pPr>
            <a:lvl4pPr lvl="3" algn="r">
              <a:buNone/>
              <a:defRPr sz="1200">
                <a:solidFill>
                  <a:schemeClr val="dk2"/>
                </a:solidFill>
              </a:defRPr>
            </a:lvl4pPr>
            <a:lvl5pPr lvl="4" algn="r">
              <a:buNone/>
              <a:defRPr sz="1200">
                <a:solidFill>
                  <a:schemeClr val="dk2"/>
                </a:solidFill>
              </a:defRPr>
            </a:lvl5pPr>
            <a:lvl6pPr lvl="5" algn="r">
              <a:buNone/>
              <a:defRPr sz="1200">
                <a:solidFill>
                  <a:schemeClr val="dk2"/>
                </a:solidFill>
              </a:defRPr>
            </a:lvl6pPr>
            <a:lvl7pPr lvl="6" algn="r">
              <a:buNone/>
              <a:defRPr sz="1200">
                <a:solidFill>
                  <a:schemeClr val="dk2"/>
                </a:solidFill>
              </a:defRPr>
            </a:lvl7pPr>
            <a:lvl8pPr lvl="7" algn="r">
              <a:buNone/>
              <a:defRPr sz="1200">
                <a:solidFill>
                  <a:schemeClr val="dk2"/>
                </a:solidFill>
              </a:defRPr>
            </a:lvl8pPr>
            <a:lvl9pPr lvl="8" algn="r">
              <a:buNone/>
              <a:defRPr sz="12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descr="A photo waiver contract for PROGRESS (Promoting Geoscience Research, Education, and Success&#10;&#10;The contract reads:&#10;&#10;For good and valuable consideration, the receipt and sufficiency of which I hereby acknowledge, I hereby consent to being photographed by the PROGRESS Team (&quot;PROGRESS&quot;) or anyone authorized by the PROGRESS Team (&quot;Agent&quot;), and I hereby grant permission to PROGRESS or its Agent to use or reproduce any such video or photographs for educational or promotional purposes only, in print, electronic form, or other media without any further compensation to me. Such video and photographs shall be solely owned by PROGRESS.&#10;I hereby waive any right to inspect or approve such video or photographs or electronic matter that may be used in conjunction with them now or in the future, whether that use is known to me or unknown, and I waive any right to royalties or other compensation arising from or related to the use of the video and/or photographs.&#10;Thereby agree to release and hold harmless the PROGRESS Team and its Agents from and against any claims, damages, or liability arising from or related to the use of the video and photographs, including but not limited to any re-use, distortion, blurring, alteration, optical illusion or use in composite form, either intentionally or otherwise, that may occur or be produced in production of the finished product.&#10;I am 18 years of age or older, and I am competent to make a legal contract in my own name. I acknowledge that prior to signing this release I have had an adequate opportunity to read and understand it, and any questions I have had have been directed to PROGRESS and have been answered to my satisfaction. This Release will remain in full force and in effect until withdrawn in writing by me.&#10;&#10;It asks for a printed name, signature, date, and parent/guardian signature if under 18"/>
          <p:cNvPicPr preferRelativeResize="0"/>
          <p:nvPr/>
        </p:nvPicPr>
        <p:blipFill rotWithShape="1">
          <a:blip r:embed="rId3">
            <a:alphaModFix/>
          </a:blip>
          <a:srcRect/>
          <a:stretch/>
        </p:blipFill>
        <p:spPr>
          <a:xfrm rot="-5400000">
            <a:off x="1466633" y="-590015"/>
            <a:ext cx="6806070" cy="8952429"/>
          </a:xfrm>
          <a:prstGeom prst="rect">
            <a:avLst/>
          </a:prstGeom>
          <a:noFill/>
          <a:ln>
            <a:noFill/>
          </a:ln>
        </p:spPr>
      </p:pic>
      <p:sp>
        <p:nvSpPr>
          <p:cNvPr id="55" name="Google Shape;55;p13"/>
          <p:cNvSpPr txBox="1"/>
          <p:nvPr/>
        </p:nvSpPr>
        <p:spPr>
          <a:xfrm rot="-5400000">
            <a:off x="7988533" y="3909421"/>
            <a:ext cx="2961000" cy="2463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 sz="1000" b="0" i="0" u="none" strike="noStrike" cap="none">
                <a:solidFill>
                  <a:srgbClr val="7F7F7F"/>
                </a:solidFill>
                <a:latin typeface="Arial"/>
                <a:ea typeface="Arial"/>
                <a:cs typeface="Arial"/>
                <a:sym typeface="Arial"/>
              </a:rPr>
              <a:t>PROGRESS Photo Waiver (updated 09/20/2022)</a:t>
            </a:r>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7</Words>
  <Application>Microsoft Macintosh PowerPoint</Application>
  <PresentationFormat>Custom</PresentationFormat>
  <Paragraphs>1</Paragraphs>
  <Slides>1</Slides>
  <Notes>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Arial</vt:lpstr>
      <vt:lpstr>Simple Light</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Workshop Photo Waiver</dc:title>
  <dc:subject/>
  <dc:creator/>
  <cp:keywords/>
  <dc:description/>
  <cp:lastModifiedBy>Isaac Sussman</cp:lastModifiedBy>
  <cp:revision>2</cp:revision>
  <dcterms:modified xsi:type="dcterms:W3CDTF">2026-05-13T21:01:51Z</dcterms:modified>
  <cp:category/>
</cp:coreProperties>
</file>