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4111F-9DC0-B541-A31C-647491C6D1AD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F63A4-ABB8-364E-82D6-01232F7B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5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208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208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" name="Google Shape;7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208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208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48C5-D9B0-FF57-A1A1-89DC6ABC9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63582-AA3B-1F74-1F83-F8F4C5347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648F-3803-82A3-FD7E-957AE195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67F28-ECD2-94F4-8EFD-50AEEF88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0DE97-A603-E353-3408-DA5BBF87A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7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A209-80D4-C1C7-204D-05C20E0D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FFEDD-9199-B0E5-BB99-38ECE3F14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B914-09B7-1476-0BBC-1F7264CBB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1E6ED-9218-820F-5F7E-A0E5088B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A105C-A628-3DF2-243B-7C7B1574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2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AB53FE-9D34-BECC-F83D-27FC3747F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B3D70-FA3E-0D06-97C9-DD8A7FE0B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AC812-3A73-C16E-BAB9-D94CA92B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989E1-A1A8-A00A-ED86-A70765A0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306E1-1F35-C99F-FB8A-9D07135F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5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E5A8-1A7E-CCAE-F49C-04E6BD0C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FFDB-07FA-316F-B65C-9628B2642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5F641-5B78-A628-F7EC-2D2E402B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357A5-C83B-6BA0-4554-E5C418AC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B388F-2673-66F6-B333-5AABF44C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0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6D095-7023-0EAE-39C5-98C4C25E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5D714-DB6A-C723-9F4A-86693B2FF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E8729-0080-81B4-B1E9-CAE30D17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7AFB7-7D90-719B-1455-583B395C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A0A32-78F0-CA6F-3F1B-82FCC6A3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8060B-ECD0-08E2-5399-1E09837A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F48AB-CF10-32DA-A517-5F57D0CED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E7A64-D433-17D6-FBF8-02DCB9D6E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04577-ED16-73A2-8D62-8FCAA0F0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91918-9110-9281-462A-848CD61D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32086-47D0-1134-F383-A1096847B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7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0D781-C131-EF06-C891-574E0769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958F7-D0A1-5CC6-CAEE-150456B2F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1BC2F-F88E-E8C9-C4A4-7A520F0F7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B3CC3-EB67-3EC0-9CE4-E6233FBE3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D9C5D-4D89-1D6F-827B-024E24A9C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B49CC7-CC99-CAF2-D4A5-3D16BEEFA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AB64E-C3FE-26D0-4042-377B20B8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90A1F-26CC-6B03-05DB-031E60E5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1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A2B36-67D9-585A-1ABD-07237AF0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2ABC59-9272-3683-98ED-4DB613DA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56895A-FE49-DBA9-8BD6-6EB3D3CA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A8495-44F6-6EFA-E8E1-C98B7AE7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19B85B-D8A8-0900-8FE2-0C3F8DC0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3567F-2B53-AF3E-BDAE-B40D3ED6C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B51E8-7ACD-D607-E405-C0531750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3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3EB25-F685-58DC-1786-6712399A5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0679-EAE5-D946-F6B8-F5C11F56E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5079E-4F73-2ADF-B9FD-589DD8552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E142D-1E6E-3A64-4D74-E4EF27D7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5839A-55ED-9138-0AD9-8B2A7200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CD58D-7F5E-F339-A5A7-C9F30200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1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74B5-9722-ECC2-4BBB-843916897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01CA6-97F4-99FD-D75A-AA6FD3E13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B628B-86FF-4A66-C87D-CF7C9721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ACA46-F604-CD68-E847-712FDF6F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D6E7E-6D01-B0A2-F27B-161A6131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72D32-83B0-29EC-780B-822290627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8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C06900-B476-8361-E130-8FD16553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2E00C-B861-1413-387E-BA01F23B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37D64-ED00-4FB5-A3B6-3A8D5547C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53D99-9454-7E13-7676-2BE6AA2F6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861F4-5A74-3F74-32AF-61CA35F9B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5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2"/>
          <p:cNvGraphicFramePr/>
          <p:nvPr/>
        </p:nvGraphicFramePr>
        <p:xfrm>
          <a:off x="2123429" y="1320833"/>
          <a:ext cx="7945168" cy="398611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793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2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68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414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" sz="1900" u="none" strike="noStrike" cap="none"/>
                        <a:t>Name</a:t>
                      </a:r>
                      <a:endParaRPr sz="1900" u="none" strike="noStrike" cap="none"/>
                    </a:p>
                  </a:txBody>
                  <a:tcPr marL="66574" marR="66574" marT="33287" marB="33287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E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46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30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8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900" u="none" strike="noStrike" cap="none"/>
                    </a:p>
                  </a:txBody>
                  <a:tcPr marL="66574" marR="66574" marT="33287" marB="33287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67" name="Google Shape;67;p2"/>
          <p:cNvSpPr txBox="1"/>
          <p:nvPr/>
        </p:nvSpPr>
        <p:spPr>
          <a:xfrm>
            <a:off x="4949950" y="1394783"/>
            <a:ext cx="733474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Intellectual Community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5682136" y="1376730"/>
            <a:ext cx="805103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Professional Development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 txBox="1"/>
          <p:nvPr/>
        </p:nvSpPr>
        <p:spPr>
          <a:xfrm rot="749">
            <a:off x="6857561" y="1376639"/>
            <a:ext cx="1336791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Networking &amp; Sponsorship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6487192" y="1376730"/>
            <a:ext cx="604191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Role 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Models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7895270" y="1376730"/>
            <a:ext cx="604191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Safe 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Space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8396818" y="1394782"/>
            <a:ext cx="1078226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Kindness &amp; Belonging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9303353" y="1376729"/>
            <a:ext cx="765212" cy="40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66551" rIns="66551" bIns="66551" anchor="t" anchorCtr="0">
            <a:spAutoFit/>
          </a:bodyPr>
          <a:lstStyle/>
          <a:p>
            <a:pPr algn="ctr"/>
            <a:r>
              <a:rPr lang="en" sz="87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Values &amp; Identity</a:t>
            </a:r>
            <a:endParaRPr sz="87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6010" y="5956423"/>
            <a:ext cx="1955372" cy="451542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"/>
          <p:cNvSpPr txBox="1"/>
          <p:nvPr/>
        </p:nvSpPr>
        <p:spPr>
          <a:xfrm>
            <a:off x="2188842" y="804785"/>
            <a:ext cx="5312224" cy="42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is in your ecosystem of support?</a:t>
            </a:r>
            <a:endParaRPr sz="233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/>
          <p:nvPr/>
        </p:nvSpPr>
        <p:spPr>
          <a:xfrm>
            <a:off x="5546072" y="2906602"/>
            <a:ext cx="1158300" cy="712800"/>
          </a:xfrm>
          <a:prstGeom prst="ellipse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endParaRPr sz="1165">
              <a:solidFill>
                <a:srgbClr val="66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5191652" y="4332586"/>
            <a:ext cx="1158300" cy="712800"/>
          </a:xfrm>
          <a:prstGeom prst="ellipse">
            <a:avLst/>
          </a:prstGeom>
          <a:noFill/>
          <a:ln w="381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Safe space</a:t>
            </a:r>
            <a:endParaRPr sz="1068">
              <a:solidFill>
                <a:srgbClr val="2E75B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6484176" y="4332153"/>
            <a:ext cx="1347565" cy="713382"/>
          </a:xfrm>
          <a:prstGeom prst="ellipse">
            <a:avLst/>
          </a:prstGeom>
          <a:noFill/>
          <a:ln w="381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Kindness and Belonging</a:t>
            </a:r>
            <a:endParaRPr sz="1165" b="1">
              <a:solidFill>
                <a:srgbClr val="2E75B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7224947" y="3671485"/>
            <a:ext cx="1311750" cy="712800"/>
          </a:xfrm>
          <a:prstGeom prst="ellipse">
            <a:avLst/>
          </a:prstGeom>
          <a:noFill/>
          <a:ln w="381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Values and Identity</a:t>
            </a:r>
            <a:endParaRPr sz="1068">
              <a:solidFill>
                <a:srgbClr val="2E75B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 txBox="1"/>
          <p:nvPr/>
        </p:nvSpPr>
        <p:spPr>
          <a:xfrm>
            <a:off x="5770823" y="3050149"/>
            <a:ext cx="933512" cy="42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</a:t>
            </a:r>
            <a:endParaRPr sz="106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6579583" y="5218135"/>
            <a:ext cx="1957288" cy="42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Well-being</a:t>
            </a:r>
            <a:endParaRPr sz="2330">
              <a:solidFill>
                <a:srgbClr val="2E75B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" name="Google Shape;87;p3"/>
          <p:cNvCxnSpPr/>
          <p:nvPr/>
        </p:nvCxnSpPr>
        <p:spPr>
          <a:xfrm flipH="1">
            <a:off x="5891617" y="3635431"/>
            <a:ext cx="225953" cy="696785"/>
          </a:xfrm>
          <a:prstGeom prst="straightConnector1">
            <a:avLst/>
          </a:prstGeom>
          <a:noFill/>
          <a:ln w="28575" cap="flat" cmpd="sng">
            <a:solidFill>
              <a:srgbClr val="2E75B5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cxnSp>
        <p:nvCxnSpPr>
          <p:cNvPr id="88" name="Google Shape;88;p3"/>
          <p:cNvCxnSpPr/>
          <p:nvPr/>
        </p:nvCxnSpPr>
        <p:spPr>
          <a:xfrm>
            <a:off x="6349995" y="3591357"/>
            <a:ext cx="582353" cy="757059"/>
          </a:xfrm>
          <a:prstGeom prst="straightConnector1">
            <a:avLst/>
          </a:prstGeom>
          <a:noFill/>
          <a:ln w="28575" cap="flat" cmpd="sng">
            <a:solidFill>
              <a:srgbClr val="2E75B5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cxnSp>
        <p:nvCxnSpPr>
          <p:cNvPr id="89" name="Google Shape;89;p3"/>
          <p:cNvCxnSpPr>
            <a:endCxn id="84" idx="1"/>
          </p:cNvCxnSpPr>
          <p:nvPr/>
        </p:nvCxnSpPr>
        <p:spPr>
          <a:xfrm>
            <a:off x="6663960" y="3387813"/>
            <a:ext cx="753088" cy="388059"/>
          </a:xfrm>
          <a:prstGeom prst="straightConnector1">
            <a:avLst/>
          </a:prstGeom>
          <a:noFill/>
          <a:ln w="28575" cap="flat" cmpd="sng">
            <a:solidFill>
              <a:srgbClr val="2E75B5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sp>
        <p:nvSpPr>
          <p:cNvPr id="90" name="Google Shape;90;p3"/>
          <p:cNvSpPr/>
          <p:nvPr/>
        </p:nvSpPr>
        <p:spPr>
          <a:xfrm>
            <a:off x="7086790" y="2232283"/>
            <a:ext cx="1503344" cy="712800"/>
          </a:xfrm>
          <a:prstGeom prst="ellipse">
            <a:avLst/>
          </a:prstGeom>
          <a:noFill/>
          <a:ln w="381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Professional development</a:t>
            </a:r>
            <a:endParaRPr sz="106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5824478" y="1697933"/>
            <a:ext cx="1380693" cy="712800"/>
          </a:xfrm>
          <a:prstGeom prst="ellipse">
            <a:avLst/>
          </a:prstGeom>
          <a:noFill/>
          <a:ln w="381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Intellectual Community</a:t>
            </a:r>
            <a:endParaRPr sz="1165" b="1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 txBox="1"/>
          <p:nvPr/>
        </p:nvSpPr>
        <p:spPr>
          <a:xfrm>
            <a:off x="5770823" y="3050149"/>
            <a:ext cx="933512" cy="42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</a:t>
            </a:r>
            <a:endParaRPr sz="106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 txBox="1"/>
          <p:nvPr/>
        </p:nvSpPr>
        <p:spPr>
          <a:xfrm>
            <a:off x="8045204" y="1500295"/>
            <a:ext cx="2019600" cy="784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pPr algn="ctr"/>
            <a:r>
              <a:rPr lang="en" sz="233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Getting your work done</a:t>
            </a:r>
            <a:endParaRPr sz="233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3"/>
          <p:cNvCxnSpPr/>
          <p:nvPr/>
        </p:nvCxnSpPr>
        <p:spPr>
          <a:xfrm rot="10800000" flipH="1">
            <a:off x="6237618" y="2403949"/>
            <a:ext cx="112394" cy="481606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cxnSp>
        <p:nvCxnSpPr>
          <p:cNvPr id="95" name="Google Shape;95;p3"/>
          <p:cNvCxnSpPr>
            <a:stCxn id="92" idx="7"/>
          </p:cNvCxnSpPr>
          <p:nvPr/>
        </p:nvCxnSpPr>
        <p:spPr>
          <a:xfrm flipV="1">
            <a:off x="6534780" y="2840780"/>
            <a:ext cx="772147" cy="170206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sp>
        <p:nvSpPr>
          <p:cNvPr id="96" name="Google Shape;96;p3"/>
          <p:cNvSpPr/>
          <p:nvPr/>
        </p:nvSpPr>
        <p:spPr>
          <a:xfrm>
            <a:off x="3724525" y="2403737"/>
            <a:ext cx="1570897" cy="7128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Networking and Sponsorship</a:t>
            </a:r>
            <a:endParaRPr sz="1165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3506262" y="3216653"/>
            <a:ext cx="1570897" cy="85751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6551" tIns="33265" rIns="66551" bIns="33265" anchor="ctr" anchorCtr="0">
            <a:noAutofit/>
          </a:bodyPr>
          <a:lstStyle/>
          <a:p>
            <a:pPr algn="ctr"/>
            <a:r>
              <a:rPr lang="en" sz="1165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Role Models</a:t>
            </a:r>
            <a:endParaRPr sz="1165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2013510" y="1682057"/>
            <a:ext cx="2019600" cy="114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pPr algn="ctr"/>
            <a:r>
              <a:rPr lang="en" sz="233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Career Advancement Support</a:t>
            </a:r>
            <a:endParaRPr sz="233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" name="Google Shape;99;p3"/>
          <p:cNvCxnSpPr/>
          <p:nvPr/>
        </p:nvCxnSpPr>
        <p:spPr>
          <a:xfrm flipH="1">
            <a:off x="5076987" y="3349031"/>
            <a:ext cx="469085" cy="296418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cxnSp>
        <p:nvCxnSpPr>
          <p:cNvPr id="100" name="Google Shape;100;p3"/>
          <p:cNvCxnSpPr/>
          <p:nvPr/>
        </p:nvCxnSpPr>
        <p:spPr>
          <a:xfrm rot="10800000">
            <a:off x="5295433" y="2815940"/>
            <a:ext cx="393379" cy="219838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triangle" w="sm" len="sm"/>
            <a:tailEnd type="triangle" w="med" len="med"/>
          </a:ln>
        </p:spPr>
      </p:cxnSp>
      <p:sp>
        <p:nvSpPr>
          <p:cNvPr id="101" name="Google Shape;101;p3"/>
          <p:cNvSpPr txBox="1"/>
          <p:nvPr/>
        </p:nvSpPr>
        <p:spPr>
          <a:xfrm>
            <a:off x="2339504" y="652468"/>
            <a:ext cx="7433735" cy="42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Professional Ecosystem Support Mapping Activity</a:t>
            </a:r>
            <a:endParaRPr sz="233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0963" y="6130963"/>
            <a:ext cx="1955372" cy="4515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Macintosh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Mitchell Bender-Awalt</dc:creator>
  <cp:lastModifiedBy>Mitchell Bender-Awalt</cp:lastModifiedBy>
  <cp:revision>1</cp:revision>
  <dcterms:created xsi:type="dcterms:W3CDTF">2026-05-14T13:14:44Z</dcterms:created>
  <dcterms:modified xsi:type="dcterms:W3CDTF">2026-05-14T13:15:15Z</dcterms:modified>
</cp:coreProperties>
</file>