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9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4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04111F-9DC0-B541-A31C-647491C6D1AD}" type="datetimeFigureOut">
              <a:rPr lang="en-US" smtClean="0"/>
              <a:t>5/14/26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FF63A4-ABB8-364E-82D6-01232F7BF2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45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54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54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648C5-D9B0-FF57-A1A1-89DC6ABC9A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B63582-AA3B-1F74-1F83-F8F4C53470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5648F-3803-82A3-FD7E-957AE195F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267F28-ECD2-94F4-8EFD-50AEEF88F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A0DE97-A603-E353-3408-DA5BBF87A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478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9A209-80D4-C1C7-204D-05C20E0DB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AFFEDD-9199-B0E5-BB99-38ECE3F148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18B914-09B7-1476-0BBC-1F7264CBB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81E6ED-9218-820F-5F7E-A0E5088BD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0A105C-A628-3DF2-243B-7C7B1574A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228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AB53FE-9D34-BECC-F83D-27FC3747FD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4B3D70-FA3E-0D06-97C9-DD8A7FE0B8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AC812-3A73-C16E-BAB9-D94CA92BE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5989E1-A1A8-A00A-ED86-A70765A05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306E1-1F35-C99F-FB8A-9D07135F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757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EE5A8-1A7E-CCAE-F49C-04E6BD0CE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9FFDB-07FA-316F-B65C-9628B2642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95F641-5B78-A628-F7EC-2D2E402B2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3357A5-C83B-6BA0-4554-E5C418AC2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B388F-2673-66F6-B333-5AABF44CB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07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6D095-7023-0EAE-39C5-98C4C25E0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5D714-DB6A-C723-9F4A-86693B2FFE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0E8729-0080-81B4-B1E9-CAE30D171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F7AFB7-7D90-719B-1455-583B395C0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BA0A32-78F0-CA6F-3F1B-82FCC6A37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774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8060B-ECD0-08E2-5399-1E09837A4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4F48AB-CF10-32DA-A517-5F57D0CED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0E7A64-D433-17D6-FBF8-02DCB9D6E6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804577-ED16-73A2-8D62-8FCAA0F0F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191918-9110-9281-462A-848CD61D5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E32086-47D0-1134-F383-A1096847B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270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0D781-C131-EF06-C891-574E07690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5958F7-D0A1-5CC6-CAEE-150456B2F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91BC2F-F88E-E8C9-C4A4-7A520F0F7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8B3CC3-EB67-3EC0-9CE4-E6233FBE3C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7D9C5D-4D89-1D6F-827B-024E24A9CB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B49CC7-CC99-CAF2-D4A5-3D16BEEFA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1AB64E-C3FE-26D0-4042-377B20B8B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A90A1F-26CC-6B03-05DB-031E60E58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414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A2B36-67D9-585A-1ABD-07237AF0A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2ABC59-9272-3683-98ED-4DB613DA1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56895A-FE49-DBA9-8BD6-6EB3D3CA7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4A8495-44F6-6EFA-E8E1-C98B7AE78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526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19B85B-D8A8-0900-8FE2-0C3F8DC0A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B3567F-2B53-AF3E-BDAE-B40D3ED6C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CB51E8-7ACD-D607-E405-C05317507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638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3EB25-F685-58DC-1786-6712399A5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D0679-EAE5-D946-F6B8-F5C11F56E4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65079E-4F73-2ADF-B9FD-589DD8552C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0E142D-1E6E-3A64-4D74-E4EF27D76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65839A-55ED-9138-0AD9-8B2A72000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ECD58D-7F5E-F339-A5A7-C9F302000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315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D74B5-9722-ECC2-4BBB-843916897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B01CA6-97F4-99FD-D75A-AA6FD3E130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5B628B-86FF-4A66-C87D-CF7C972135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6ACA46-F604-CD68-E847-712FDF6FD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8D6E7E-6D01-B0A2-F27B-161A6131F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072D32-83B0-29EC-780B-822290627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483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C06900-B476-8361-E130-8FD165532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72E00C-B861-1413-387E-BA01F23B40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37D64-ED00-4FB5-A3B6-3A8D5547C4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763647-0B93-1447-ABF5-54279F0EABE9}" type="datetimeFigureOut">
              <a:rPr lang="en-US" smtClean="0"/>
              <a:t>5/14/26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53D99-9454-7E13-7676-2BE6AA2F68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861F4-5A74-3F74-32AF-61CA35F9B4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E6B162-3846-1C4D-AE52-F20E866FEB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454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5400000">
            <a:off x="9135963" y="3417002"/>
            <a:ext cx="1955372" cy="451542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4"/>
          <p:cNvSpPr/>
          <p:nvPr/>
        </p:nvSpPr>
        <p:spPr>
          <a:xfrm>
            <a:off x="2213701" y="3927357"/>
            <a:ext cx="814759" cy="251581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 algn="ctr"/>
            <a:endParaRPr sz="1359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4"/>
          <p:cNvSpPr txBox="1"/>
          <p:nvPr/>
        </p:nvSpPr>
        <p:spPr>
          <a:xfrm rot="-5400000">
            <a:off x="585662" y="4208114"/>
            <a:ext cx="3685818" cy="784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551" tIns="33265" rIns="66551" bIns="33265" anchor="t" anchorCtr="0">
            <a:spAutoFit/>
          </a:bodyPr>
          <a:lstStyle/>
          <a:p>
            <a:r>
              <a:rPr lang="en" sz="233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Social Identity </a:t>
            </a:r>
            <a:endParaRPr sz="1588"/>
          </a:p>
          <a:p>
            <a:r>
              <a:rPr lang="en" sz="233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Flower Power Exercise</a:t>
            </a:r>
            <a:endParaRPr sz="233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0" name="Google Shape;110;p4" descr="Shape&#10;&#10;Description automatically generated with low confidenc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-5400000">
            <a:off x="3237046" y="610423"/>
            <a:ext cx="5813421" cy="57475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5400000">
            <a:off x="9221003" y="3391955"/>
            <a:ext cx="1955372" cy="451542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5"/>
          <p:cNvSpPr txBox="1"/>
          <p:nvPr/>
        </p:nvSpPr>
        <p:spPr>
          <a:xfrm rot="-5400000">
            <a:off x="-61078" y="3696419"/>
            <a:ext cx="4789446" cy="7842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6551" tIns="33265" rIns="66551" bIns="33265" anchor="t" anchorCtr="0">
            <a:spAutoFit/>
          </a:bodyPr>
          <a:lstStyle/>
          <a:p>
            <a:r>
              <a:rPr lang="en" sz="233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Social Identity </a:t>
            </a:r>
            <a:endParaRPr sz="1588"/>
          </a:p>
          <a:p>
            <a:r>
              <a:rPr lang="en" sz="233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Flower Power Examples</a:t>
            </a:r>
            <a:endParaRPr sz="233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7" name="Google Shape;117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 rot="-5400000">
            <a:off x="3194948" y="83316"/>
            <a:ext cx="6262600" cy="67517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</Words>
  <Application>Microsoft Macintosh PowerPoint</Application>
  <PresentationFormat>Widescreen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Mitchell Bender-Awalt</dc:creator>
  <cp:lastModifiedBy>Mitchell Bender-Awalt</cp:lastModifiedBy>
  <cp:revision>2</cp:revision>
  <dcterms:created xsi:type="dcterms:W3CDTF">2026-05-14T13:14:44Z</dcterms:created>
  <dcterms:modified xsi:type="dcterms:W3CDTF">2026-05-14T13:15:57Z</dcterms:modified>
</cp:coreProperties>
</file>