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4111F-9DC0-B541-A31C-647491C6D1AD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F63A4-ABB8-364E-82D6-01232F7B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5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5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48C5-D9B0-FF57-A1A1-89DC6ABC9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63582-AA3B-1F74-1F83-F8F4C5347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648F-3803-82A3-FD7E-957AE195F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67F28-ECD2-94F4-8EFD-50AEEF88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0DE97-A603-E353-3408-DA5BBF87A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7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A209-80D4-C1C7-204D-05C20E0DB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FFEDD-9199-B0E5-BB99-38ECE3F14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B914-09B7-1476-0BBC-1F7264CBB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1E6ED-9218-820F-5F7E-A0E5088BD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A105C-A628-3DF2-243B-7C7B1574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2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AB53FE-9D34-BECC-F83D-27FC3747FD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B3D70-FA3E-0D06-97C9-DD8A7FE0B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AC812-3A73-C16E-BAB9-D94CA92B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989E1-A1A8-A00A-ED86-A70765A0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306E1-1F35-C99F-FB8A-9D07135F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5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EE5A8-1A7E-CCAE-F49C-04E6BD0C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9FFDB-07FA-316F-B65C-9628B2642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5F641-5B78-A628-F7EC-2D2E402B2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357A5-C83B-6BA0-4554-E5C418AC2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B388F-2673-66F6-B333-5AABF44C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0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6D095-7023-0EAE-39C5-98C4C25E0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5D714-DB6A-C723-9F4A-86693B2FF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E8729-0080-81B4-B1E9-CAE30D17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7AFB7-7D90-719B-1455-583B395C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A0A32-78F0-CA6F-3F1B-82FCC6A3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8060B-ECD0-08E2-5399-1E09837A4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F48AB-CF10-32DA-A517-5F57D0CED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E7A64-D433-17D6-FBF8-02DCB9D6E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04577-ED16-73A2-8D62-8FCAA0F0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91918-9110-9281-462A-848CD61D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32086-47D0-1134-F383-A1096847B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7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0D781-C131-EF06-C891-574E0769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958F7-D0A1-5CC6-CAEE-150456B2F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1BC2F-F88E-E8C9-C4A4-7A520F0F7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B3CC3-EB67-3EC0-9CE4-E6233FBE3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D9C5D-4D89-1D6F-827B-024E24A9C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B49CC7-CC99-CAF2-D4A5-3D16BEEFA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AB64E-C3FE-26D0-4042-377B20B8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90A1F-26CC-6B03-05DB-031E60E5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1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A2B36-67D9-585A-1ABD-07237AF0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2ABC59-9272-3683-98ED-4DB613DA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56895A-FE49-DBA9-8BD6-6EB3D3CA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A8495-44F6-6EFA-E8E1-C98B7AE7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19B85B-D8A8-0900-8FE2-0C3F8DC0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B3567F-2B53-AF3E-BDAE-B40D3ED6C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B51E8-7ACD-D607-E405-C0531750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3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3EB25-F685-58DC-1786-6712399A5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0679-EAE5-D946-F6B8-F5C11F56E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5079E-4F73-2ADF-B9FD-589DD8552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E142D-1E6E-3A64-4D74-E4EF27D7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5839A-55ED-9138-0AD9-8B2A7200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CD58D-7F5E-F339-A5A7-C9F30200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1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74B5-9722-ECC2-4BBB-843916897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01CA6-97F4-99FD-D75A-AA6FD3E13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5B628B-86FF-4A66-C87D-CF7C97213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ACA46-F604-CD68-E847-712FDF6FD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D6E7E-6D01-B0A2-F27B-161A6131F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72D32-83B0-29EC-780B-822290627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8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C06900-B476-8361-E130-8FD165532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2E00C-B861-1413-387E-BA01F23B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37D64-ED00-4FB5-A3B6-3A8D5547C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53D99-9454-7E13-7676-2BE6AA2F6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861F4-5A74-3F74-32AF-61CA35F9B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5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/>
          <p:nvPr/>
        </p:nvSpPr>
        <p:spPr>
          <a:xfrm rot="-5400000">
            <a:off x="3949780" y="2054758"/>
            <a:ext cx="5402058" cy="2999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6" tIns="65228" rIns="130456" bIns="65228" anchor="t" anchorCtr="0">
            <a:normAutofit/>
          </a:bodyPr>
          <a:lstStyle/>
          <a:p>
            <a:pPr marL="296118" indent="-296118">
              <a:lnSpc>
                <a:spcPct val="80000"/>
              </a:lnSpc>
              <a:spcBef>
                <a:spcPts val="1483"/>
              </a:spcBef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14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something that you can do in the </a:t>
            </a:r>
            <a:r>
              <a:rPr lang="en" sz="1412" b="1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NEXT 2 WEEKS</a:t>
            </a:r>
            <a:r>
              <a:rPr lang="en" sz="14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that will help make this workshop be most useful in your continued discovery about science?</a:t>
            </a:r>
            <a:endParaRPr sz="1588"/>
          </a:p>
          <a:p>
            <a:pPr marL="969113">
              <a:lnSpc>
                <a:spcPct val="80000"/>
              </a:lnSpc>
              <a:spcBef>
                <a:spcPts val="1483"/>
              </a:spcBef>
              <a:buClr>
                <a:schemeClr val="dk2"/>
              </a:buClr>
              <a:buSzPts val="1800"/>
            </a:pPr>
            <a:endParaRPr sz="14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80000"/>
              </a:lnSpc>
              <a:spcBef>
                <a:spcPts val="1483"/>
              </a:spcBef>
              <a:buClr>
                <a:schemeClr val="dk2"/>
              </a:buClr>
              <a:buSzPts val="1800"/>
            </a:pPr>
            <a:endParaRPr sz="14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9403644" y="3236930"/>
            <a:ext cx="1500825" cy="346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1065157" y="2115763"/>
            <a:ext cx="5402057" cy="258891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6"/>
          <p:cNvSpPr txBox="1"/>
          <p:nvPr/>
        </p:nvSpPr>
        <p:spPr>
          <a:xfrm rot="-5400000">
            <a:off x="-1163586" y="2822056"/>
            <a:ext cx="6858000" cy="1213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3765" tIns="193765" rIns="193765" bIns="193765" anchor="t" anchorCtr="0">
            <a:noAutofit/>
          </a:bodyPr>
          <a:lstStyle/>
          <a:p>
            <a:pPr algn="ctr">
              <a:buClr>
                <a:schemeClr val="dk1"/>
              </a:buClr>
              <a:buSzPts val="990"/>
            </a:pPr>
            <a:r>
              <a:rPr lang="en" sz="2384" b="1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SMART GOALS</a:t>
            </a:r>
            <a:endParaRPr sz="1588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Mitchell Bender-Awalt</dc:creator>
  <cp:lastModifiedBy>Mitchell Bender-Awalt</cp:lastModifiedBy>
  <cp:revision>3</cp:revision>
  <dcterms:created xsi:type="dcterms:W3CDTF">2026-05-14T13:14:44Z</dcterms:created>
  <dcterms:modified xsi:type="dcterms:W3CDTF">2026-05-14T13:16:23Z</dcterms:modified>
</cp:coreProperties>
</file>