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2" r:id="rId2"/>
  </p:sldMasterIdLst>
  <p:notesMasterIdLst>
    <p:notesMasterId r:id="rId78"/>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Lst>
  <p:sldSz cx="9144000" cy="5143500" type="screen16x9"/>
  <p:notesSz cx="7010400" cy="9296400"/>
  <p:embeddedFontLst>
    <p:embeddedFont>
      <p:font typeface="Archivo" panose="020B0503020204020204" pitchFamily="34" charset="0"/>
      <p:regular r:id="rId79"/>
      <p:bold r:id="rId80"/>
      <p:italic r:id="rId80"/>
      <p:boldItalic r:id="rId80"/>
    </p:embeddedFont>
    <p:embeddedFont>
      <p:font typeface="Corbel" panose="020B0503020204020204" pitchFamily="34" charset="0"/>
      <p:regular r:id="rId81"/>
      <p:bold r:id="rId82"/>
      <p:italic r:id="rId83"/>
      <p:boldItalic r:id="rId84"/>
    </p:embeddedFont>
    <p:embeddedFont>
      <p:font typeface="Lato" panose="020F0502020204030203" pitchFamily="34" charset="0"/>
      <p:regular r:id="rId85"/>
      <p:bold r:id="rId86"/>
      <p:italic r:id="rId87"/>
      <p:boldItalic r:id="rId88"/>
    </p:embeddedFont>
    <p:embeddedFont>
      <p:font typeface="Verdana" panose="020B0604030504040204" pitchFamily="34" charset="0"/>
      <p:regular r:id="rId89"/>
      <p:bold r:id="rId90"/>
      <p:italic r:id="rId91"/>
      <p:boldItalic r:id="rId9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95" roundtripDataSignature="AMtx7mhFq9+iaZKIKFC0rPditDLvuoOFPg=="/>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AB21443-9D7F-4CE2-9AF4-B42F94E993AE}">
  <a:tblStyle styleId="{2AB21443-9D7F-4CE2-9AF4-B42F94E993AE}" styleName="Table_0">
    <a:wholeTbl>
      <a:tcTxStyle b="off" i="off">
        <a:font>
          <a:latin typeface="Arial"/>
          <a:ea typeface="Arial"/>
          <a:cs typeface="Arial"/>
        </a:font>
        <a:srgbClr val="000000"/>
      </a:tcTxStyle>
      <a:tcStyle>
        <a:tcBdr>
          <a:left>
            <a:ln w="12700" cap="flat" cmpd="sng">
              <a:solidFill>
                <a:srgbClr val="000000"/>
              </a:solidFill>
              <a:prstDash val="solid"/>
              <a:round/>
              <a:headEnd type="none" w="sm" len="sm"/>
              <a:tailEnd type="none" w="sm" len="sm"/>
            </a:ln>
          </a:left>
          <a:right>
            <a:ln w="12700" cap="flat" cmpd="sng">
              <a:solidFill>
                <a:srgbClr val="000000"/>
              </a:solidFill>
              <a:prstDash val="solid"/>
              <a:round/>
              <a:headEnd type="none" w="sm" len="sm"/>
              <a:tailEnd type="none" w="sm" len="sm"/>
            </a:ln>
          </a:right>
          <a:top>
            <a:ln w="12700" cap="flat" cmpd="sng">
              <a:solidFill>
                <a:srgbClr val="000000"/>
              </a:solidFill>
              <a:prstDash val="solid"/>
              <a:round/>
              <a:headEnd type="none" w="sm" len="sm"/>
              <a:tailEnd type="none" w="sm" len="sm"/>
            </a:ln>
          </a:top>
          <a:bottom>
            <a:ln w="12700" cap="flat" cmpd="sng">
              <a:solidFill>
                <a:srgbClr val="000000"/>
              </a:solidFill>
              <a:prstDash val="solid"/>
              <a:round/>
              <a:headEnd type="none" w="sm" len="sm"/>
              <a:tailEnd type="none" w="sm" len="sm"/>
            </a:ln>
          </a:bottom>
          <a:insideH>
            <a:ln w="12700" cap="flat" cmpd="sng">
              <a:solidFill>
                <a:srgbClr val="000000"/>
              </a:solidFill>
              <a:prstDash val="solid"/>
              <a:round/>
              <a:headEnd type="none" w="sm" len="sm"/>
              <a:tailEnd type="none" w="sm" len="sm"/>
            </a:ln>
          </a:insideH>
          <a:insideV>
            <a:ln w="12700" cap="flat" cmpd="sng">
              <a:solidFill>
                <a:srgbClr val="000000"/>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EF631301-5467-41B1-B072-35E805D3E867}" styleName="Table_1">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FBB5870D-7C7C-43AA-8E22-2BF4076DBA2F}" styleName="Table_2">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868"/>
    <p:restoredTop sz="82098"/>
  </p:normalViewPr>
  <p:slideViewPr>
    <p:cSldViewPr snapToGrid="0">
      <p:cViewPr varScale="1">
        <p:scale>
          <a:sx n="82" d="100"/>
          <a:sy n="82" d="100"/>
        </p:scale>
        <p:origin x="176" y="752"/>
      </p:cViewPr>
      <p:guideLst>
        <p:guide orient="horz" pos="1620"/>
        <p:guide pos="2880"/>
      </p:guideLst>
    </p:cSldViewPr>
  </p:slideViewPr>
  <p:outlineViewPr>
    <p:cViewPr>
      <p:scale>
        <a:sx n="33" d="100"/>
        <a:sy n="33" d="100"/>
      </p:scale>
      <p:origin x="0" y="-25872"/>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font" Target="fonts/font6.fntdata"/><Relationship Id="rId89" Type="http://schemas.openxmlformats.org/officeDocument/2006/relationships/font" Target="fonts/font11.fntdata"/><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font" Target="fonts/font1.fntdata"/><Relationship Id="rId5" Type="http://schemas.openxmlformats.org/officeDocument/2006/relationships/slide" Target="slides/slide3.xml"/><Relationship Id="rId90" Type="http://schemas.openxmlformats.org/officeDocument/2006/relationships/font" Target="fonts/font12.fntdata"/><Relationship Id="rId95" Type="http://customschemas.google.com/relationships/presentationmetadata" Target="metadata"/><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font" Target="fonts/font2.fntdata"/><Relationship Id="rId85" Type="http://schemas.openxmlformats.org/officeDocument/2006/relationships/font" Target="fonts/font7.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font" Target="fonts/font5.fntdata"/><Relationship Id="rId88" Type="http://schemas.openxmlformats.org/officeDocument/2006/relationships/font" Target="fonts/font10.fntdata"/><Relationship Id="rId91" Type="http://schemas.openxmlformats.org/officeDocument/2006/relationships/font" Target="fonts/font13.fntdata"/><Relationship Id="rId9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notesMaster" Target="notesMasters/notesMaster1.xml"/><Relationship Id="rId81" Type="http://schemas.openxmlformats.org/officeDocument/2006/relationships/font" Target="fonts/font3.fntdata"/><Relationship Id="rId86" Type="http://schemas.openxmlformats.org/officeDocument/2006/relationships/font" Target="fonts/font8.fntdata"/><Relationship Id="rId99"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viewProps" Target="viewProp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font" Target="fonts/font14.fntdata"/><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font" Target="fonts/font9.fntdata"/><Relationship Id="rId61" Type="http://schemas.openxmlformats.org/officeDocument/2006/relationships/slide" Target="slides/slide59.xml"/><Relationship Id="rId82" Type="http://schemas.openxmlformats.org/officeDocument/2006/relationships/font" Target="fonts/font4.fntdata"/><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8"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406400" y="696913"/>
            <a:ext cx="6199188"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twitter.com/LittleMissFlint/status/863554476271173634/photo/1"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3" Type="http://schemas.openxmlformats.org/officeDocument/2006/relationships/hyperlink" Target="https://www.youtube.com/watch?v=lsw39ao17h0&amp;pp=ygUXeW9nYSA1IG1pbnV0ZXMgc3RhbmRpbmc%3D" TargetMode="External"/><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p1:notes"/>
          <p:cNvSpPr>
            <a:spLocks noGrp="1" noRot="1" noChangeAspect="1"/>
          </p:cNvSpPr>
          <p:nvPr>
            <p:ph type="sldImg" idx="2"/>
          </p:nvPr>
        </p:nvSpPr>
        <p:spPr>
          <a:xfrm>
            <a:off x="406400" y="696913"/>
            <a:ext cx="6199188"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1" name="Google Shape;111;p1:notes"/>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t" anchorCtr="0">
            <a:noAutofit/>
          </a:bodyPr>
          <a:lstStyle/>
          <a:p>
            <a:pPr marL="0" lvl="0" indent="0" algn="l" rtl="0">
              <a:lnSpc>
                <a:spcPct val="100000"/>
              </a:lnSpc>
              <a:spcBef>
                <a:spcPts val="0"/>
              </a:spcBef>
              <a:spcAft>
                <a:spcPts val="0"/>
              </a:spcAft>
              <a:buClr>
                <a:schemeClr val="dk1"/>
              </a:buClr>
              <a:buSzPts val="1100"/>
              <a:buNone/>
            </a:pPr>
            <a:r>
              <a:rPr lang="en" b="1">
                <a:solidFill>
                  <a:schemeClr val="dk1"/>
                </a:solidFill>
              </a:rPr>
              <a:t>Emily - 10:00 am, Introduction</a:t>
            </a:r>
            <a:endParaRPr b="1">
              <a:solidFill>
                <a:schemeClr val="dk1"/>
              </a:solidFill>
            </a:endParaRPr>
          </a:p>
          <a:p>
            <a:pPr marL="465887" lvl="0" indent="-304121" algn="l" rtl="0">
              <a:lnSpc>
                <a:spcPct val="100000"/>
              </a:lnSpc>
              <a:spcBef>
                <a:spcPts val="0"/>
              </a:spcBef>
              <a:spcAft>
                <a:spcPts val="0"/>
              </a:spcAft>
              <a:buClr>
                <a:schemeClr val="dk1"/>
              </a:buClr>
              <a:buSzPts val="1100"/>
              <a:buChar char="●"/>
            </a:pPr>
            <a:r>
              <a:rPr lang="en">
                <a:solidFill>
                  <a:schemeClr val="dk1"/>
                </a:solidFill>
              </a:rPr>
              <a:t>Welcome to the PROGRESS workshop. I’m Sarah Ledford and I’m an Associate Professor of Geosciences at Georgia State University</a:t>
            </a:r>
            <a:endParaRPr>
              <a:solidFill>
                <a:schemeClr val="dk1"/>
              </a:solidFill>
            </a:endParaRPr>
          </a:p>
          <a:p>
            <a:pPr marL="465887" lvl="0" indent="-304121" algn="l" rtl="0">
              <a:lnSpc>
                <a:spcPct val="100000"/>
              </a:lnSpc>
              <a:spcBef>
                <a:spcPts val="0"/>
              </a:spcBef>
              <a:spcAft>
                <a:spcPts val="0"/>
              </a:spcAft>
              <a:buClr>
                <a:schemeClr val="dk1"/>
              </a:buClr>
              <a:buSzPts val="1100"/>
              <a:buChar char="●"/>
            </a:pPr>
            <a:r>
              <a:rPr lang="en">
                <a:solidFill>
                  <a:schemeClr val="dk1"/>
                </a:solidFill>
              </a:rPr>
              <a:t>Before we get started, I want to give you a bit of history on this program. </a:t>
            </a:r>
            <a:endParaRPr>
              <a:solidFill>
                <a:schemeClr val="dk1"/>
              </a:solidFill>
            </a:endParaRPr>
          </a:p>
          <a:p>
            <a:pPr marL="465887" lvl="0" indent="-304121" algn="l" rtl="0">
              <a:lnSpc>
                <a:spcPct val="100000"/>
              </a:lnSpc>
              <a:spcBef>
                <a:spcPts val="0"/>
              </a:spcBef>
              <a:spcAft>
                <a:spcPts val="0"/>
              </a:spcAft>
              <a:buClr>
                <a:schemeClr val="dk1"/>
              </a:buClr>
              <a:buSzPts val="1100"/>
              <a:buChar char="●"/>
            </a:pPr>
            <a:r>
              <a:rPr lang="en">
                <a:solidFill>
                  <a:schemeClr val="dk1"/>
                </a:solidFill>
              </a:rPr>
              <a:t>A few Earth Scientists wanted to figure out how to better support undergraduate women entering the Earth Sciences. They remembered being a bit lonely in our classrooms - there were not that many women around, and they wanted to have a better welcome for the next generation. </a:t>
            </a:r>
            <a:endParaRPr>
              <a:solidFill>
                <a:schemeClr val="dk1"/>
              </a:solidFill>
            </a:endParaRPr>
          </a:p>
          <a:p>
            <a:pPr marL="465887" lvl="0" indent="-304121" algn="l" rtl="0">
              <a:lnSpc>
                <a:spcPct val="100000"/>
              </a:lnSpc>
              <a:spcBef>
                <a:spcPts val="0"/>
              </a:spcBef>
              <a:spcAft>
                <a:spcPts val="0"/>
              </a:spcAft>
              <a:buClr>
                <a:schemeClr val="dk1"/>
              </a:buClr>
              <a:buSzPts val="1100"/>
              <a:buChar char="●"/>
            </a:pPr>
            <a:r>
              <a:rPr lang="en">
                <a:solidFill>
                  <a:schemeClr val="dk1"/>
                </a:solidFill>
              </a:rPr>
              <a:t>In 2014 they wrote a grant to the National Science Foundation and have continued to run this program with support from the National Science Foundation since 2015. </a:t>
            </a:r>
            <a:endParaRPr>
              <a:solidFill>
                <a:schemeClr val="dk1"/>
              </a:solidFill>
            </a:endParaRPr>
          </a:p>
          <a:p>
            <a:pPr marL="465887" lvl="0" indent="-304121" algn="l" rtl="0">
              <a:lnSpc>
                <a:spcPct val="100000"/>
              </a:lnSpc>
              <a:spcBef>
                <a:spcPts val="0"/>
              </a:spcBef>
              <a:spcAft>
                <a:spcPts val="0"/>
              </a:spcAft>
              <a:buClr>
                <a:schemeClr val="dk1"/>
              </a:buClr>
              <a:buSzPts val="1100"/>
              <a:buChar char="●"/>
            </a:pPr>
            <a:r>
              <a:rPr lang="en">
                <a:solidFill>
                  <a:schemeClr val="dk1"/>
                </a:solidFill>
              </a:rPr>
              <a:t>The program started in Colorado and in the Carolinas. </a:t>
            </a:r>
            <a:endParaRPr>
              <a:solidFill>
                <a:schemeClr val="dk1"/>
              </a:solidFill>
            </a:endParaRPr>
          </a:p>
          <a:p>
            <a:pPr marL="465887" lvl="0" indent="-304121" algn="l" rtl="0">
              <a:lnSpc>
                <a:spcPct val="100000"/>
              </a:lnSpc>
              <a:spcBef>
                <a:spcPts val="0"/>
              </a:spcBef>
              <a:spcAft>
                <a:spcPts val="0"/>
              </a:spcAft>
              <a:buClr>
                <a:schemeClr val="dk1"/>
              </a:buClr>
              <a:buSzPts val="1100"/>
              <a:buChar char="●"/>
            </a:pPr>
            <a:r>
              <a:rPr lang="en">
                <a:solidFill>
                  <a:schemeClr val="dk1"/>
                </a:solidFill>
              </a:rPr>
              <a:t>Since them, the program has been offered to students in Texas, Georgia, and California. The program is going to the DC / Baltimore area  next month!</a:t>
            </a:r>
            <a:endParaRPr>
              <a:solidFill>
                <a:schemeClr val="dk1"/>
              </a:solidFill>
            </a:endParaRPr>
          </a:p>
          <a:p>
            <a:pPr marL="465887" lvl="0" indent="-304121" algn="l" rtl="0">
              <a:lnSpc>
                <a:spcPct val="100000"/>
              </a:lnSpc>
              <a:spcBef>
                <a:spcPts val="0"/>
              </a:spcBef>
              <a:spcAft>
                <a:spcPts val="0"/>
              </a:spcAft>
              <a:buClr>
                <a:schemeClr val="dk1"/>
              </a:buClr>
              <a:buSzPts val="1100"/>
              <a:buChar char="●"/>
            </a:pPr>
            <a:r>
              <a:rPr lang="en">
                <a:solidFill>
                  <a:schemeClr val="dk1"/>
                </a:solidFill>
              </a:rPr>
              <a:t>So welcome to the club! </a:t>
            </a:r>
            <a:endParaRPr>
              <a:solidFill>
                <a:schemeClr val="dk1"/>
              </a:solidFill>
            </a:endParaRPr>
          </a:p>
          <a:p>
            <a:pPr marL="465887" lvl="0" indent="-304121" algn="l" rtl="0">
              <a:lnSpc>
                <a:spcPct val="100000"/>
              </a:lnSpc>
              <a:spcBef>
                <a:spcPts val="0"/>
              </a:spcBef>
              <a:spcAft>
                <a:spcPts val="0"/>
              </a:spcAft>
              <a:buClr>
                <a:schemeClr val="dk1"/>
              </a:buClr>
              <a:buSzPts val="1100"/>
              <a:buChar char="●"/>
            </a:pPr>
            <a:r>
              <a:rPr lang="en">
                <a:solidFill>
                  <a:schemeClr val="dk1"/>
                </a:solidFill>
              </a:rPr>
              <a:t>This matters deeply to me personally because the Earth and Environmental Sciences are essential to society's most wicked problems. </a:t>
            </a:r>
            <a:endParaRPr>
              <a:solidFill>
                <a:schemeClr val="dk1"/>
              </a:solidFill>
            </a:endParaRPr>
          </a:p>
          <a:p>
            <a:pPr marL="465887" lvl="0" indent="-304121" algn="l" rtl="0">
              <a:lnSpc>
                <a:spcPct val="100000"/>
              </a:lnSpc>
              <a:spcBef>
                <a:spcPts val="0"/>
              </a:spcBef>
              <a:spcAft>
                <a:spcPts val="0"/>
              </a:spcAft>
              <a:buClr>
                <a:schemeClr val="dk1"/>
              </a:buClr>
              <a:buSzPts val="1100"/>
              <a:buChar char="●"/>
            </a:pPr>
            <a:r>
              <a:rPr lang="en">
                <a:solidFill>
                  <a:schemeClr val="dk1"/>
                </a:solidFill>
              </a:rPr>
              <a:t>Climate change will continue to make this worse. </a:t>
            </a:r>
            <a:endParaRPr>
              <a:solidFill>
                <a:schemeClr val="dk1"/>
              </a:solidFill>
            </a:endParaRPr>
          </a:p>
          <a:p>
            <a:pPr marL="465887" lvl="0" indent="-304121" algn="l" rtl="0">
              <a:lnSpc>
                <a:spcPct val="100000"/>
              </a:lnSpc>
              <a:spcBef>
                <a:spcPts val="0"/>
              </a:spcBef>
              <a:spcAft>
                <a:spcPts val="0"/>
              </a:spcAft>
              <a:buClr>
                <a:schemeClr val="dk1"/>
              </a:buClr>
              <a:buSzPts val="1100"/>
              <a:buChar char="●"/>
            </a:pPr>
            <a:r>
              <a:rPr lang="en">
                <a:solidFill>
                  <a:schemeClr val="dk1"/>
                </a:solidFill>
              </a:rPr>
              <a:t>We need the absolute best teams working on challenges in the Earth and Environmental Sciences, and we know that gender diverse teams produce solutions that are more actionable faster. </a:t>
            </a:r>
            <a:endParaRPr>
              <a:solidFill>
                <a:schemeClr val="dk1"/>
              </a:solidFill>
            </a:endParaRPr>
          </a:p>
          <a:p>
            <a:pPr marL="465887" lvl="0" indent="-304121" algn="l" rtl="0">
              <a:lnSpc>
                <a:spcPct val="100000"/>
              </a:lnSpc>
              <a:spcBef>
                <a:spcPts val="0"/>
              </a:spcBef>
              <a:spcAft>
                <a:spcPts val="0"/>
              </a:spcAft>
              <a:buClr>
                <a:schemeClr val="dk1"/>
              </a:buClr>
              <a:buSzPts val="1100"/>
              <a:buChar char="●"/>
            </a:pPr>
            <a:r>
              <a:rPr lang="en">
                <a:solidFill>
                  <a:schemeClr val="dk1"/>
                </a:solidFill>
              </a:rPr>
              <a:t>I want to do our land acknowledgement and then I’ll introduce the rest of the team. </a:t>
            </a:r>
            <a:endParaRPr>
              <a:solidFill>
                <a:schemeClr val="dk1"/>
              </a:solidFill>
            </a:endParaRPr>
          </a:p>
          <a:p>
            <a:pPr marL="0" lvl="0" indent="0" algn="l" rtl="0">
              <a:lnSpc>
                <a:spcPct val="100000"/>
              </a:lnSpc>
              <a:spcBef>
                <a:spcPts val="0"/>
              </a:spcBef>
              <a:spcAft>
                <a:spcPts val="0"/>
              </a:spcAft>
              <a:buClr>
                <a:schemeClr val="dk1"/>
              </a:buClr>
              <a:buSzPts val="1100"/>
              <a:buNone/>
            </a:pPr>
            <a:endParaRPr>
              <a:solidFill>
                <a:schemeClr val="dk1"/>
              </a:solidFill>
            </a:endParaRPr>
          </a:p>
          <a:p>
            <a:pPr marL="0" lvl="0" indent="0" algn="l" rtl="0">
              <a:lnSpc>
                <a:spcPct val="100000"/>
              </a:lnSpc>
              <a:spcBef>
                <a:spcPts val="0"/>
              </a:spcBef>
              <a:spcAft>
                <a:spcPts val="0"/>
              </a:spcAft>
              <a:buClr>
                <a:schemeClr val="dk1"/>
              </a:buClr>
              <a:buSzPts val="1100"/>
              <a:buNone/>
            </a:pPr>
            <a:r>
              <a:rPr lang="en">
                <a:solidFill>
                  <a:schemeClr val="dk1"/>
                </a:solidFill>
              </a:rPr>
              <a:t>Summary of slide: </a:t>
            </a:r>
            <a:endParaRPr>
              <a:solidFill>
                <a:schemeClr val="dk1"/>
              </a:solidFill>
            </a:endParaRPr>
          </a:p>
          <a:p>
            <a:pPr marL="465887" lvl="0" indent="-304121" algn="l" rtl="0">
              <a:lnSpc>
                <a:spcPct val="100000"/>
              </a:lnSpc>
              <a:spcBef>
                <a:spcPts val="0"/>
              </a:spcBef>
              <a:spcAft>
                <a:spcPts val="0"/>
              </a:spcAft>
              <a:buClr>
                <a:schemeClr val="dk1"/>
              </a:buClr>
              <a:buSzPts val="1100"/>
              <a:buAutoNum type="arabicPeriod"/>
            </a:pPr>
            <a:r>
              <a:rPr lang="en">
                <a:solidFill>
                  <a:schemeClr val="dk1"/>
                </a:solidFill>
              </a:rPr>
              <a:t>Tell the story of how you got here today. </a:t>
            </a:r>
            <a:endParaRPr>
              <a:solidFill>
                <a:schemeClr val="dk1"/>
              </a:solidFill>
            </a:endParaRPr>
          </a:p>
          <a:p>
            <a:pPr marL="465887" lvl="0" indent="-304121" algn="l" rtl="0">
              <a:lnSpc>
                <a:spcPct val="100000"/>
              </a:lnSpc>
              <a:spcBef>
                <a:spcPts val="0"/>
              </a:spcBef>
              <a:spcAft>
                <a:spcPts val="0"/>
              </a:spcAft>
              <a:buClr>
                <a:schemeClr val="dk1"/>
              </a:buClr>
              <a:buSzPts val="1100"/>
              <a:buAutoNum type="arabicPeriod"/>
            </a:pPr>
            <a:r>
              <a:rPr lang="en">
                <a:solidFill>
                  <a:schemeClr val="dk1"/>
                </a:solidFill>
              </a:rPr>
              <a:t>How they got here today. </a:t>
            </a:r>
            <a:endParaRPr>
              <a:solidFill>
                <a:schemeClr val="dk1"/>
              </a:solidFill>
            </a:endParaRPr>
          </a:p>
          <a:p>
            <a:pPr marL="465887" lvl="0" indent="-304121" algn="l" rtl="0">
              <a:lnSpc>
                <a:spcPct val="100000"/>
              </a:lnSpc>
              <a:spcBef>
                <a:spcPts val="0"/>
              </a:spcBef>
              <a:spcAft>
                <a:spcPts val="0"/>
              </a:spcAft>
              <a:buClr>
                <a:schemeClr val="dk1"/>
              </a:buClr>
              <a:buSzPts val="1100"/>
              <a:buAutoNum type="arabicPeriod"/>
            </a:pPr>
            <a:r>
              <a:rPr lang="en">
                <a:solidFill>
                  <a:schemeClr val="dk1"/>
                </a:solidFill>
              </a:rPr>
              <a:t>Why this matters to you personally? </a:t>
            </a:r>
            <a:endParaRPr>
              <a:solidFill>
                <a:schemeClr val="dk1"/>
              </a:solidFill>
            </a:endParaRPr>
          </a:p>
          <a:p>
            <a:pPr marL="465887" lvl="0" indent="-304121" algn="l" rtl="0">
              <a:lnSpc>
                <a:spcPct val="100000"/>
              </a:lnSpc>
              <a:spcBef>
                <a:spcPts val="0"/>
              </a:spcBef>
              <a:spcAft>
                <a:spcPts val="0"/>
              </a:spcAft>
              <a:buClr>
                <a:schemeClr val="dk1"/>
              </a:buClr>
              <a:buSzPts val="1100"/>
              <a:buAutoNum type="arabicPeriod"/>
            </a:pPr>
            <a:r>
              <a:rPr lang="en">
                <a:solidFill>
                  <a:schemeClr val="dk1"/>
                </a:solidFill>
              </a:rPr>
              <a:t>Genesis of idea to today AND team that made it happen. </a:t>
            </a:r>
            <a:endParaRPr>
              <a:solidFill>
                <a:schemeClr val="dk1"/>
              </a:solidFill>
            </a:endParaRPr>
          </a:p>
          <a:p>
            <a:pPr marL="465887" lvl="0" indent="-304121" algn="l" rtl="0">
              <a:lnSpc>
                <a:spcPct val="100000"/>
              </a:lnSpc>
              <a:spcBef>
                <a:spcPts val="0"/>
              </a:spcBef>
              <a:spcAft>
                <a:spcPts val="0"/>
              </a:spcAft>
              <a:buClr>
                <a:schemeClr val="dk1"/>
              </a:buClr>
              <a:buSzPts val="1100"/>
              <a:buAutoNum type="arabicPeriod"/>
            </a:pPr>
            <a:r>
              <a:rPr lang="en">
                <a:solidFill>
                  <a:schemeClr val="dk1"/>
                </a:solidFill>
              </a:rPr>
              <a:t>Next slide for land acknowledgment then team introduction</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p10:notes"/>
          <p:cNvSpPr>
            <a:spLocks noGrp="1" noRot="1" noChangeAspect="1"/>
          </p:cNvSpPr>
          <p:nvPr>
            <p:ph type="sldImg" idx="2"/>
          </p:nvPr>
        </p:nvSpPr>
        <p:spPr>
          <a:xfrm>
            <a:off x="406400" y="696913"/>
            <a:ext cx="6199188"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3" name="Google Shape;203;p10:notes"/>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t" anchorCtr="0">
            <a:noAutofit/>
          </a:bodyPr>
          <a:lstStyle/>
          <a:p>
            <a:pPr marL="0" lvl="0" indent="0" algn="l" rtl="0">
              <a:lnSpc>
                <a:spcPct val="100000"/>
              </a:lnSpc>
              <a:spcBef>
                <a:spcPts val="0"/>
              </a:spcBef>
              <a:spcAft>
                <a:spcPts val="0"/>
              </a:spcAft>
              <a:buClr>
                <a:schemeClr val="dk1"/>
              </a:buClr>
              <a:buSzPts val="1100"/>
              <a:buNone/>
            </a:pPr>
            <a:r>
              <a:rPr lang="en" b="1">
                <a:solidFill>
                  <a:schemeClr val="dk1"/>
                </a:solidFill>
              </a:rPr>
              <a:t>[Facilitator]  - Get the conversations started</a:t>
            </a:r>
            <a:endParaRPr b="1">
              <a:solidFill>
                <a:schemeClr val="dk1"/>
              </a:solidFill>
            </a:endParaRPr>
          </a:p>
          <a:p>
            <a:pPr marL="465887" lvl="0" indent="-304121" algn="l" rtl="0">
              <a:lnSpc>
                <a:spcPct val="100000"/>
              </a:lnSpc>
              <a:spcBef>
                <a:spcPts val="0"/>
              </a:spcBef>
              <a:spcAft>
                <a:spcPts val="0"/>
              </a:spcAft>
              <a:buClr>
                <a:schemeClr val="dk1"/>
              </a:buClr>
              <a:buSzPts val="1100"/>
              <a:buChar char="●"/>
            </a:pPr>
            <a:r>
              <a:rPr lang="en">
                <a:solidFill>
                  <a:schemeClr val="dk1"/>
                </a:solidFill>
              </a:rPr>
              <a:t>Talk in groups.</a:t>
            </a:r>
            <a:endParaRPr>
              <a:solidFill>
                <a:schemeClr val="dk1"/>
              </a:solidFill>
            </a:endParaRPr>
          </a:p>
          <a:p>
            <a:pPr marL="465887" lvl="0" indent="-304121" algn="l" rtl="0">
              <a:lnSpc>
                <a:spcPct val="100000"/>
              </a:lnSpc>
              <a:spcBef>
                <a:spcPts val="0"/>
              </a:spcBef>
              <a:spcAft>
                <a:spcPts val="0"/>
              </a:spcAft>
              <a:buClr>
                <a:schemeClr val="dk1"/>
              </a:buClr>
              <a:buSzPts val="1100"/>
              <a:buChar char="●"/>
            </a:pPr>
            <a:r>
              <a:rPr lang="en">
                <a:solidFill>
                  <a:schemeClr val="dk1"/>
                </a:solidFill>
              </a:rPr>
              <a:t>Ask for volunteers to share reasons. </a:t>
            </a:r>
            <a:endParaRPr>
              <a:solidFill>
                <a:schemeClr val="dk1"/>
              </a:solidFill>
            </a:endParaRPr>
          </a:p>
          <a:p>
            <a:pPr marL="465887" lvl="0" indent="-304121" algn="l" rtl="0">
              <a:lnSpc>
                <a:spcPct val="100000"/>
              </a:lnSpc>
              <a:spcBef>
                <a:spcPts val="0"/>
              </a:spcBef>
              <a:spcAft>
                <a:spcPts val="0"/>
              </a:spcAft>
              <a:buClr>
                <a:schemeClr val="dk1"/>
              </a:buClr>
              <a:buSzPts val="1100"/>
              <a:buChar char="●"/>
            </a:pPr>
            <a:r>
              <a:rPr lang="en">
                <a:solidFill>
                  <a:schemeClr val="dk1"/>
                </a:solidFill>
              </a:rPr>
              <a:t>Annotate the screen</a:t>
            </a:r>
            <a:endParaRPr>
              <a:solidFill>
                <a:schemeClr val="dk1"/>
              </a:solidFill>
            </a:endParaRPr>
          </a:p>
          <a:p>
            <a:pPr marL="0" lvl="0" indent="0" algn="l" rtl="0">
              <a:lnSpc>
                <a:spcPct val="100000"/>
              </a:lnSpc>
              <a:spcBef>
                <a:spcPts val="0"/>
              </a:spcBef>
              <a:spcAft>
                <a:spcPts val="0"/>
              </a:spcAft>
              <a:buSzPts val="1100"/>
              <a:buNone/>
            </a:pPr>
            <a:endParaRPr>
              <a:solidFill>
                <a:schemeClr val="dk1"/>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p11:notes"/>
          <p:cNvSpPr>
            <a:spLocks noGrp="1" noRot="1" noChangeAspect="1"/>
          </p:cNvSpPr>
          <p:nvPr>
            <p:ph type="sldImg" idx="2"/>
          </p:nvPr>
        </p:nvSpPr>
        <p:spPr>
          <a:xfrm>
            <a:off x="406400" y="696913"/>
            <a:ext cx="6199188"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2" name="Google Shape;212;p11:notes"/>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t" anchorCtr="0">
            <a:noAutofit/>
          </a:bodyPr>
          <a:lstStyle/>
          <a:p>
            <a:pPr marL="0" lvl="0" indent="0" algn="l" rtl="0">
              <a:lnSpc>
                <a:spcPct val="100000"/>
              </a:lnSpc>
              <a:spcBef>
                <a:spcPts val="0"/>
              </a:spcBef>
              <a:spcAft>
                <a:spcPts val="0"/>
              </a:spcAft>
              <a:buClr>
                <a:schemeClr val="dk1"/>
              </a:buClr>
              <a:buSzPts val="1100"/>
              <a:buNone/>
            </a:pPr>
            <a:r>
              <a:rPr lang="en" b="1" dirty="0">
                <a:solidFill>
                  <a:schemeClr val="dk1"/>
                </a:solidFill>
              </a:rPr>
              <a:t>[Facilitator]  - Clean Water Example</a:t>
            </a:r>
            <a:endParaRPr dirty="0">
              <a:solidFill>
                <a:schemeClr val="dk1"/>
              </a:solidFill>
            </a:endParaRPr>
          </a:p>
          <a:p>
            <a:pPr marL="465887" lvl="0" indent="-304121" algn="l" rtl="0">
              <a:lnSpc>
                <a:spcPct val="100000"/>
              </a:lnSpc>
              <a:spcBef>
                <a:spcPts val="0"/>
              </a:spcBef>
              <a:spcAft>
                <a:spcPts val="0"/>
              </a:spcAft>
              <a:buClr>
                <a:schemeClr val="dk1"/>
              </a:buClr>
              <a:buSzPts val="1100"/>
              <a:buChar char="●"/>
            </a:pPr>
            <a:r>
              <a:rPr lang="en" dirty="0">
                <a:solidFill>
                  <a:schemeClr val="dk1"/>
                </a:solidFill>
              </a:rPr>
              <a:t>I care about clean water</a:t>
            </a:r>
            <a:endParaRPr dirty="0">
              <a:solidFill>
                <a:schemeClr val="dk1"/>
              </a:solidFill>
            </a:endParaRPr>
          </a:p>
          <a:p>
            <a:pPr marL="465887" lvl="0" indent="-304121" algn="l" rtl="0">
              <a:lnSpc>
                <a:spcPct val="100000"/>
              </a:lnSpc>
              <a:spcBef>
                <a:spcPts val="0"/>
              </a:spcBef>
              <a:spcAft>
                <a:spcPts val="0"/>
              </a:spcAft>
              <a:buClr>
                <a:schemeClr val="dk1"/>
              </a:buClr>
              <a:buSzPts val="1100"/>
              <a:buChar char="●"/>
            </a:pPr>
            <a:r>
              <a:rPr lang="en" dirty="0">
                <a:solidFill>
                  <a:schemeClr val="dk1"/>
                </a:solidFill>
              </a:rPr>
              <a:t>Earth &amp; environmental sciences advance the common good</a:t>
            </a:r>
            <a:endParaRPr dirty="0">
              <a:solidFill>
                <a:schemeClr val="dk1"/>
              </a:solidFill>
            </a:endParaRPr>
          </a:p>
          <a:p>
            <a:pPr marL="465887" lvl="0" indent="-304121" algn="l" rtl="0">
              <a:lnSpc>
                <a:spcPct val="100000"/>
              </a:lnSpc>
              <a:spcBef>
                <a:spcPts val="0"/>
              </a:spcBef>
              <a:spcAft>
                <a:spcPts val="0"/>
              </a:spcAft>
              <a:buClr>
                <a:schemeClr val="dk1"/>
              </a:buClr>
              <a:buSzPts val="1100"/>
              <a:buChar char="●"/>
            </a:pPr>
            <a:r>
              <a:rPr lang="en" dirty="0">
                <a:solidFill>
                  <a:schemeClr val="dk1"/>
                </a:solidFill>
              </a:rPr>
              <a:t>May 13 2017: </a:t>
            </a:r>
            <a:r>
              <a:rPr lang="en" u="sng" dirty="0">
                <a:solidFill>
                  <a:schemeClr val="hlink"/>
                </a:solidFill>
                <a:hlinkClick r:id="rId3"/>
              </a:rPr>
              <a:t>https://twitter.com/LittleMissFlint/status/863554476271173634/photo/1</a:t>
            </a:r>
            <a:endParaRPr dirty="0">
              <a:solidFill>
                <a:schemeClr val="dk1"/>
              </a:solidFill>
            </a:endParaRPr>
          </a:p>
          <a:p>
            <a:pPr marL="465887" lvl="0" indent="-304121" algn="l" rtl="0">
              <a:lnSpc>
                <a:spcPct val="100000"/>
              </a:lnSpc>
              <a:spcBef>
                <a:spcPts val="0"/>
              </a:spcBef>
              <a:spcAft>
                <a:spcPts val="0"/>
              </a:spcAft>
              <a:buClr>
                <a:schemeClr val="dk1"/>
              </a:buClr>
              <a:buSzPts val="1100"/>
              <a:buChar char="●"/>
            </a:pPr>
            <a:r>
              <a:rPr lang="en" dirty="0">
                <a:solidFill>
                  <a:schemeClr val="dk1"/>
                </a:solidFill>
              </a:rPr>
              <a:t>April 25, 2019 5 years after Flint water crisis, city battles widespread mistrust</a:t>
            </a:r>
            <a:endParaRPr dirty="0">
              <a:solidFill>
                <a:schemeClr val="dk1"/>
              </a:solidFill>
            </a:endParaRPr>
          </a:p>
          <a:p>
            <a:pPr marL="465887" lvl="0" indent="-304121" algn="l" rtl="0">
              <a:lnSpc>
                <a:spcPct val="100000"/>
              </a:lnSpc>
              <a:spcBef>
                <a:spcPts val="0"/>
              </a:spcBef>
              <a:spcAft>
                <a:spcPts val="0"/>
              </a:spcAft>
              <a:buClr>
                <a:schemeClr val="dk1"/>
              </a:buClr>
              <a:buSzPts val="1100"/>
              <a:buChar char="●"/>
            </a:pPr>
            <a:r>
              <a:rPr lang="en" dirty="0">
                <a:solidFill>
                  <a:schemeClr val="dk1"/>
                </a:solidFill>
              </a:rPr>
              <a:t>Half of the residents surveyed said they still don't use the drinking water. https://</a:t>
            </a:r>
            <a:r>
              <a:rPr lang="en" dirty="0" err="1">
                <a:solidFill>
                  <a:schemeClr val="dk1"/>
                </a:solidFill>
              </a:rPr>
              <a:t>abcnews.go.com</a:t>
            </a:r>
            <a:r>
              <a:rPr lang="en" dirty="0">
                <a:solidFill>
                  <a:schemeClr val="dk1"/>
                </a:solidFill>
              </a:rPr>
              <a:t>/Politics/trust-eroded-years-flint-drink-water/</a:t>
            </a:r>
            <a:r>
              <a:rPr lang="en" dirty="0" err="1">
                <a:solidFill>
                  <a:schemeClr val="dk1"/>
                </a:solidFill>
              </a:rPr>
              <a:t>story?id</a:t>
            </a:r>
            <a:r>
              <a:rPr lang="en" dirty="0">
                <a:solidFill>
                  <a:schemeClr val="dk1"/>
                </a:solidFill>
              </a:rPr>
              <a:t>=62582926</a:t>
            </a:r>
            <a:endParaRPr dirty="0">
              <a:solidFill>
                <a:schemeClr val="dk1"/>
              </a:solidFill>
            </a:endParaRPr>
          </a:p>
          <a:p>
            <a:pPr marL="0" lvl="0" indent="0" algn="l" rtl="0">
              <a:lnSpc>
                <a:spcPct val="100000"/>
              </a:lnSpc>
              <a:spcBef>
                <a:spcPts val="0"/>
              </a:spcBef>
              <a:spcAft>
                <a:spcPts val="0"/>
              </a:spcAft>
              <a:buSzPts val="1100"/>
              <a:buNone/>
            </a:pPr>
            <a:endParaRPr dirty="0">
              <a:solidFill>
                <a:schemeClr val="dk1"/>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p12:notes"/>
          <p:cNvSpPr>
            <a:spLocks noGrp="1" noRot="1" noChangeAspect="1"/>
          </p:cNvSpPr>
          <p:nvPr>
            <p:ph type="sldImg" idx="2"/>
          </p:nvPr>
        </p:nvSpPr>
        <p:spPr>
          <a:xfrm>
            <a:off x="406400" y="696913"/>
            <a:ext cx="6199188"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1" name="Google Shape;221;p12:notes"/>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t" anchorCtr="0">
            <a:noAutofit/>
          </a:bodyPr>
          <a:lstStyle/>
          <a:p>
            <a:pPr marL="0" lvl="0" indent="0" algn="l" rtl="0">
              <a:lnSpc>
                <a:spcPct val="100000"/>
              </a:lnSpc>
              <a:spcBef>
                <a:spcPts val="0"/>
              </a:spcBef>
              <a:spcAft>
                <a:spcPts val="0"/>
              </a:spcAft>
              <a:buClr>
                <a:schemeClr val="dk1"/>
              </a:buClr>
              <a:buSzPts val="1100"/>
              <a:buNone/>
            </a:pPr>
            <a:r>
              <a:rPr lang="en" b="1">
                <a:solidFill>
                  <a:schemeClr val="dk1"/>
                </a:solidFill>
              </a:rPr>
              <a:t>[Facilitator] Example</a:t>
            </a:r>
            <a:endParaRPr>
              <a:solidFill>
                <a:schemeClr val="dk1"/>
              </a:solidFill>
            </a:endParaRPr>
          </a:p>
          <a:p>
            <a:pPr marL="465887" lvl="0" indent="-304121" algn="l" rtl="0">
              <a:lnSpc>
                <a:spcPct val="100000"/>
              </a:lnSpc>
              <a:spcBef>
                <a:spcPts val="0"/>
              </a:spcBef>
              <a:spcAft>
                <a:spcPts val="0"/>
              </a:spcAft>
              <a:buClr>
                <a:schemeClr val="dk1"/>
              </a:buClr>
              <a:buSzPts val="1100"/>
              <a:buChar char="●"/>
            </a:pPr>
            <a:r>
              <a:rPr lang="en">
                <a:solidFill>
                  <a:schemeClr val="dk1"/>
                </a:solidFill>
              </a:rPr>
              <a:t>Volcanoes are AMAZING</a:t>
            </a:r>
            <a:endParaRPr>
              <a:solidFill>
                <a:schemeClr val="dk1"/>
              </a:solidFill>
            </a:endParaRPr>
          </a:p>
          <a:p>
            <a:pPr marL="0" lvl="0" indent="0" algn="l" rtl="0">
              <a:lnSpc>
                <a:spcPct val="100000"/>
              </a:lnSpc>
              <a:spcBef>
                <a:spcPts val="0"/>
              </a:spcBef>
              <a:spcAft>
                <a:spcPts val="0"/>
              </a:spcAft>
              <a:buSzPts val="1100"/>
              <a:buNone/>
            </a:pPr>
            <a:endParaRPr>
              <a:solidFill>
                <a:schemeClr val="dk1"/>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p13:notes"/>
          <p:cNvSpPr>
            <a:spLocks noGrp="1" noRot="1" noChangeAspect="1"/>
          </p:cNvSpPr>
          <p:nvPr>
            <p:ph type="sldImg" idx="2"/>
          </p:nvPr>
        </p:nvSpPr>
        <p:spPr>
          <a:xfrm>
            <a:off x="406400" y="696913"/>
            <a:ext cx="6199188"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0" name="Google Shape;230;p13:notes"/>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t" anchorCtr="0">
            <a:noAutofit/>
          </a:bodyPr>
          <a:lstStyle/>
          <a:p>
            <a:pPr marL="0" lvl="0" indent="0" algn="l" rtl="0">
              <a:lnSpc>
                <a:spcPct val="100000"/>
              </a:lnSpc>
              <a:spcBef>
                <a:spcPts val="0"/>
              </a:spcBef>
              <a:spcAft>
                <a:spcPts val="0"/>
              </a:spcAft>
              <a:buClr>
                <a:schemeClr val="dk1"/>
              </a:buClr>
              <a:buSzPts val="1100"/>
              <a:buNone/>
            </a:pPr>
            <a:r>
              <a:rPr lang="en" b="1">
                <a:solidFill>
                  <a:schemeClr val="dk1"/>
                </a:solidFill>
              </a:rPr>
              <a:t>[Facilitator] Example</a:t>
            </a:r>
            <a:endParaRPr b="1">
              <a:solidFill>
                <a:schemeClr val="dk1"/>
              </a:solidFill>
            </a:endParaRPr>
          </a:p>
          <a:p>
            <a:pPr marL="465887" lvl="0" indent="-304121" algn="l" rtl="0">
              <a:lnSpc>
                <a:spcPct val="100000"/>
              </a:lnSpc>
              <a:spcBef>
                <a:spcPts val="0"/>
              </a:spcBef>
              <a:spcAft>
                <a:spcPts val="0"/>
              </a:spcAft>
              <a:buClr>
                <a:schemeClr val="dk1"/>
              </a:buClr>
              <a:buSzPts val="1100"/>
              <a:buChar char="●"/>
            </a:pPr>
            <a:r>
              <a:rPr lang="en">
                <a:solidFill>
                  <a:schemeClr val="dk1"/>
                </a:solidFill>
              </a:rPr>
              <a:t>Im at peace when i am in nature</a:t>
            </a:r>
            <a:endParaRPr>
              <a:solidFill>
                <a:schemeClr val="dk1"/>
              </a:solidFill>
            </a:endParaRPr>
          </a:p>
          <a:p>
            <a:pPr marL="0" lvl="0" indent="0" algn="l" rtl="0">
              <a:lnSpc>
                <a:spcPct val="100000"/>
              </a:lnSpc>
              <a:spcBef>
                <a:spcPts val="0"/>
              </a:spcBef>
              <a:spcAft>
                <a:spcPts val="0"/>
              </a:spcAft>
              <a:buSzPts val="1100"/>
              <a:buNone/>
            </a:pPr>
            <a:endParaRPr>
              <a:solidFill>
                <a:schemeClr val="dk1"/>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p14:notes"/>
          <p:cNvSpPr>
            <a:spLocks noGrp="1" noRot="1" noChangeAspect="1"/>
          </p:cNvSpPr>
          <p:nvPr>
            <p:ph type="sldImg" idx="2"/>
          </p:nvPr>
        </p:nvSpPr>
        <p:spPr>
          <a:xfrm>
            <a:off x="406400" y="696913"/>
            <a:ext cx="6199188"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9" name="Google Shape;239;p14:notes"/>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t" anchorCtr="0">
            <a:noAutofit/>
          </a:bodyPr>
          <a:lstStyle/>
          <a:p>
            <a:pPr marL="0" lvl="0" indent="0" algn="l" rtl="0">
              <a:lnSpc>
                <a:spcPct val="100000"/>
              </a:lnSpc>
              <a:spcBef>
                <a:spcPts val="0"/>
              </a:spcBef>
              <a:spcAft>
                <a:spcPts val="0"/>
              </a:spcAft>
              <a:buClr>
                <a:schemeClr val="dk1"/>
              </a:buClr>
              <a:buSzPts val="1100"/>
              <a:buNone/>
            </a:pPr>
            <a:r>
              <a:rPr lang="en" b="1">
                <a:solidFill>
                  <a:schemeClr val="dk1"/>
                </a:solidFill>
              </a:rPr>
              <a:t>[Facilitator]  Example</a:t>
            </a:r>
            <a:endParaRPr b="1">
              <a:solidFill>
                <a:schemeClr val="dk1"/>
              </a:solidFill>
            </a:endParaRPr>
          </a:p>
          <a:p>
            <a:pPr marL="465887" lvl="0" indent="-304121" algn="l" rtl="0">
              <a:lnSpc>
                <a:spcPct val="100000"/>
              </a:lnSpc>
              <a:spcBef>
                <a:spcPts val="0"/>
              </a:spcBef>
              <a:spcAft>
                <a:spcPts val="0"/>
              </a:spcAft>
              <a:buClr>
                <a:schemeClr val="dk1"/>
              </a:buClr>
              <a:buSzPts val="1100"/>
              <a:buChar char="●"/>
            </a:pPr>
            <a:r>
              <a:rPr lang="en">
                <a:solidFill>
                  <a:schemeClr val="dk1"/>
                </a:solidFill>
              </a:rPr>
              <a:t>I want to protect our planet </a:t>
            </a:r>
            <a:endParaRPr>
              <a:solidFill>
                <a:schemeClr val="dk1"/>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p15:notes"/>
          <p:cNvSpPr>
            <a:spLocks noGrp="1" noRot="1" noChangeAspect="1"/>
          </p:cNvSpPr>
          <p:nvPr>
            <p:ph type="sldImg" idx="2"/>
          </p:nvPr>
        </p:nvSpPr>
        <p:spPr>
          <a:xfrm>
            <a:off x="406400" y="696913"/>
            <a:ext cx="6199188"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7" name="Google Shape;247;p15:notes"/>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t" anchorCtr="0">
            <a:noAutofit/>
          </a:bodyPr>
          <a:lstStyle/>
          <a:p>
            <a:pPr marL="0" lvl="0" indent="0" algn="l" rtl="0">
              <a:lnSpc>
                <a:spcPct val="100000"/>
              </a:lnSpc>
              <a:spcBef>
                <a:spcPts val="0"/>
              </a:spcBef>
              <a:spcAft>
                <a:spcPts val="0"/>
              </a:spcAft>
              <a:buSzPts val="1100"/>
              <a:buNone/>
            </a:pPr>
            <a:r>
              <a:rPr lang="en" b="1">
                <a:solidFill>
                  <a:schemeClr val="dk1"/>
                </a:solidFill>
              </a:rPr>
              <a:t>[Facilitator] </a:t>
            </a:r>
            <a:r>
              <a:rPr lang="en"/>
              <a:t> - </a:t>
            </a:r>
            <a:r>
              <a:rPr lang="en" b="1"/>
              <a:t>Share an issue that matters locally</a:t>
            </a:r>
            <a:endParaRPr b="1"/>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p16:notes"/>
          <p:cNvSpPr>
            <a:spLocks noGrp="1" noRot="1" noChangeAspect="1"/>
          </p:cNvSpPr>
          <p:nvPr>
            <p:ph type="sldImg" idx="2"/>
          </p:nvPr>
        </p:nvSpPr>
        <p:spPr>
          <a:xfrm>
            <a:off x="406400" y="696913"/>
            <a:ext cx="6199188"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9" name="Google Shape;259;p16:notes"/>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t" anchorCtr="0">
            <a:noAutofit/>
          </a:bodyPr>
          <a:lstStyle/>
          <a:p>
            <a:pPr marL="0" lvl="0" indent="0" algn="l" rtl="0">
              <a:lnSpc>
                <a:spcPct val="100000"/>
              </a:lnSpc>
              <a:spcBef>
                <a:spcPts val="0"/>
              </a:spcBef>
              <a:spcAft>
                <a:spcPts val="0"/>
              </a:spcAft>
              <a:buSzPts val="1100"/>
              <a:buNone/>
            </a:pPr>
            <a:r>
              <a:rPr lang="en" b="1">
                <a:solidFill>
                  <a:schemeClr val="dk1"/>
                </a:solidFill>
              </a:rPr>
              <a:t>[Facilitator] </a:t>
            </a:r>
            <a:r>
              <a:rPr lang="en"/>
              <a:t> - </a:t>
            </a:r>
            <a:r>
              <a:rPr lang="en" b="1"/>
              <a:t>Share an issue that matters locally</a:t>
            </a:r>
            <a:endParaRPr b="1"/>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p17:notes"/>
          <p:cNvSpPr>
            <a:spLocks noGrp="1" noRot="1" noChangeAspect="1"/>
          </p:cNvSpPr>
          <p:nvPr>
            <p:ph type="sldImg" idx="2"/>
          </p:nvPr>
        </p:nvSpPr>
        <p:spPr>
          <a:xfrm>
            <a:off x="406400" y="696913"/>
            <a:ext cx="6199188"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4" name="Google Shape;274;p17:notes"/>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t" anchorCtr="0">
            <a:noAutofit/>
          </a:bodyPr>
          <a:lstStyle/>
          <a:p>
            <a:pPr marL="0" lvl="0" indent="0" algn="l" rtl="0">
              <a:lnSpc>
                <a:spcPct val="100000"/>
              </a:lnSpc>
              <a:spcBef>
                <a:spcPts val="0"/>
              </a:spcBef>
              <a:spcAft>
                <a:spcPts val="0"/>
              </a:spcAft>
              <a:buSzPts val="1100"/>
              <a:buNone/>
            </a:pPr>
            <a:r>
              <a:rPr lang="en" b="1">
                <a:solidFill>
                  <a:schemeClr val="dk1"/>
                </a:solidFill>
              </a:rPr>
              <a:t>[Facilitator] </a:t>
            </a:r>
            <a:r>
              <a:rPr lang="en"/>
              <a:t> - </a:t>
            </a:r>
            <a:r>
              <a:rPr lang="en" b="1"/>
              <a:t>Share an issue that matters locally</a:t>
            </a:r>
            <a:endParaRPr b="1"/>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p18:notes"/>
          <p:cNvSpPr>
            <a:spLocks noGrp="1" noRot="1" noChangeAspect="1"/>
          </p:cNvSpPr>
          <p:nvPr>
            <p:ph type="sldImg" idx="2"/>
          </p:nvPr>
        </p:nvSpPr>
        <p:spPr>
          <a:xfrm>
            <a:off x="406400" y="696913"/>
            <a:ext cx="6199188"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9" name="Google Shape;289;p18:notes"/>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t" anchorCtr="0">
            <a:noAutofit/>
          </a:bodyPr>
          <a:lstStyle/>
          <a:p>
            <a:pPr marL="0" lvl="0" indent="0" algn="l" rtl="0">
              <a:lnSpc>
                <a:spcPct val="100000"/>
              </a:lnSpc>
              <a:spcBef>
                <a:spcPts val="0"/>
              </a:spcBef>
              <a:spcAft>
                <a:spcPts val="0"/>
              </a:spcAft>
              <a:buSzPts val="1100"/>
              <a:buNone/>
            </a:pPr>
            <a:r>
              <a:rPr lang="en" b="1">
                <a:solidFill>
                  <a:schemeClr val="dk1"/>
                </a:solidFill>
              </a:rPr>
              <a:t>[Facilitator]</a:t>
            </a:r>
            <a:r>
              <a:rPr lang="en">
                <a:solidFill>
                  <a:schemeClr val="dk1"/>
                </a:solidFill>
              </a:rPr>
              <a:t> </a:t>
            </a:r>
            <a:endParaRPr>
              <a:solidFill>
                <a:schemeClr val="dk1"/>
              </a:solidFill>
            </a:endParaRPr>
          </a:p>
          <a:p>
            <a:pPr marL="465887" lvl="0" indent="-304121" algn="l" rtl="0">
              <a:lnSpc>
                <a:spcPct val="100000"/>
              </a:lnSpc>
              <a:spcBef>
                <a:spcPts val="0"/>
              </a:spcBef>
              <a:spcAft>
                <a:spcPts val="0"/>
              </a:spcAft>
              <a:buSzPts val="1100"/>
              <a:buChar char="●"/>
            </a:pPr>
            <a:r>
              <a:rPr lang="en"/>
              <a:t>Activity: Brainstorm -- could do in breakout groups if there is time</a:t>
            </a:r>
            <a:endParaRPr/>
          </a:p>
          <a:p>
            <a:pPr marL="465887" lvl="0" indent="-304121" algn="l" rtl="0">
              <a:lnSpc>
                <a:spcPct val="100000"/>
              </a:lnSpc>
              <a:spcBef>
                <a:spcPts val="0"/>
              </a:spcBef>
              <a:spcAft>
                <a:spcPts val="0"/>
              </a:spcAft>
              <a:buSzPts val="1100"/>
              <a:buChar char="●"/>
            </a:pPr>
            <a:r>
              <a:rPr lang="en"/>
              <a:t>Examples of the who: Hydrologists, Geomorphologists, Forest Ecologists, Climate Scientists, Architects, Urban Planners, Atmospheric Chemists, Physicians </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p19:notes"/>
          <p:cNvSpPr>
            <a:spLocks noGrp="1" noRot="1" noChangeAspect="1"/>
          </p:cNvSpPr>
          <p:nvPr>
            <p:ph type="sldImg" idx="2"/>
          </p:nvPr>
        </p:nvSpPr>
        <p:spPr>
          <a:xfrm>
            <a:off x="406400" y="696913"/>
            <a:ext cx="6199188"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0" name="Google Shape;300;p19:notes"/>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t" anchorCtr="0">
            <a:noAutofit/>
          </a:bodyPr>
          <a:lstStyle/>
          <a:p>
            <a:pPr marL="0" lvl="0" indent="0" algn="l" rtl="0">
              <a:lnSpc>
                <a:spcPct val="100000"/>
              </a:lnSpc>
              <a:spcBef>
                <a:spcPts val="0"/>
              </a:spcBef>
              <a:spcAft>
                <a:spcPts val="0"/>
              </a:spcAft>
              <a:buClr>
                <a:schemeClr val="dk1"/>
              </a:buClr>
              <a:buSzPts val="1100"/>
              <a:buNone/>
            </a:pPr>
            <a:r>
              <a:rPr lang="en" b="1">
                <a:solidFill>
                  <a:schemeClr val="dk1"/>
                </a:solidFill>
              </a:rPr>
              <a:t>[Facilitator]- 10:30 am, Pathways Panel</a:t>
            </a:r>
            <a:endParaRPr b="1">
              <a:solidFill>
                <a:schemeClr val="dk1"/>
              </a:solidFill>
            </a:endParaRPr>
          </a:p>
          <a:p>
            <a:pPr marL="465887" lvl="0" indent="-304121" algn="l" rtl="0">
              <a:lnSpc>
                <a:spcPct val="100000"/>
              </a:lnSpc>
              <a:spcBef>
                <a:spcPts val="0"/>
              </a:spcBef>
              <a:spcAft>
                <a:spcPts val="0"/>
              </a:spcAft>
              <a:buClr>
                <a:schemeClr val="dk1"/>
              </a:buClr>
              <a:buSzPts val="1100"/>
              <a:buChar char="●"/>
            </a:pPr>
            <a:r>
              <a:rPr lang="en">
                <a:solidFill>
                  <a:schemeClr val="dk1"/>
                </a:solidFill>
              </a:rPr>
              <a:t>Take a chair stretch before starting </a:t>
            </a:r>
            <a:endParaRPr>
              <a:solidFill>
                <a:schemeClr val="dk1"/>
              </a:solidFill>
            </a:endParaRPr>
          </a:p>
          <a:p>
            <a:pPr marL="465887" lvl="0" indent="-304121" algn="l" rtl="0">
              <a:lnSpc>
                <a:spcPct val="100000"/>
              </a:lnSpc>
              <a:spcBef>
                <a:spcPts val="0"/>
              </a:spcBef>
              <a:spcAft>
                <a:spcPts val="0"/>
              </a:spcAft>
              <a:buClr>
                <a:schemeClr val="dk1"/>
              </a:buClr>
              <a:buSzPts val="1100"/>
              <a:buChar char="●"/>
            </a:pPr>
            <a:r>
              <a:rPr lang="en">
                <a:solidFill>
                  <a:schemeClr val="dk1"/>
                </a:solidFill>
              </a:rPr>
              <a:t>Panelist bios can be found on the table &amp; on the workshop website</a:t>
            </a:r>
            <a:endParaRPr>
              <a:solidFill>
                <a:schemeClr val="dk1"/>
              </a:solidFill>
            </a:endParaRPr>
          </a:p>
          <a:p>
            <a:pPr marL="465887" lvl="0" indent="-304121" algn="l" rtl="0">
              <a:lnSpc>
                <a:spcPct val="100000"/>
              </a:lnSpc>
              <a:spcBef>
                <a:spcPts val="0"/>
              </a:spcBef>
              <a:spcAft>
                <a:spcPts val="0"/>
              </a:spcAft>
              <a:buClr>
                <a:schemeClr val="dk1"/>
              </a:buClr>
              <a:buSzPts val="1100"/>
              <a:buChar char="●"/>
            </a:pPr>
            <a:r>
              <a:rPr lang="en">
                <a:solidFill>
                  <a:schemeClr val="dk1"/>
                </a:solidFill>
              </a:rPr>
              <a:t>Explain the ignite format of the talk</a:t>
            </a:r>
            <a:endParaRPr>
              <a:solidFill>
                <a:schemeClr val="dk1"/>
              </a:solidFill>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2:notes"/>
          <p:cNvSpPr>
            <a:spLocks noGrp="1" noRot="1" noChangeAspect="1"/>
          </p:cNvSpPr>
          <p:nvPr>
            <p:ph type="sldImg" idx="2"/>
          </p:nvPr>
        </p:nvSpPr>
        <p:spPr>
          <a:xfrm>
            <a:off x="406400" y="696913"/>
            <a:ext cx="6199188"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9" name="Google Shape;119;p2:notes"/>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t" anchorCtr="0">
            <a:noAutofit/>
          </a:bodyPr>
          <a:lstStyle/>
          <a:p>
            <a:pPr marL="0" lvl="0" indent="0" algn="l" rtl="0">
              <a:lnSpc>
                <a:spcPct val="100000"/>
              </a:lnSpc>
              <a:spcBef>
                <a:spcPts val="0"/>
              </a:spcBef>
              <a:spcAft>
                <a:spcPts val="0"/>
              </a:spcAft>
              <a:buClr>
                <a:schemeClr val="dk1"/>
              </a:buClr>
              <a:buSzPts val="1100"/>
              <a:buNone/>
            </a:pPr>
            <a:r>
              <a:rPr lang="en" b="1">
                <a:solidFill>
                  <a:schemeClr val="dk1"/>
                </a:solidFill>
              </a:rPr>
              <a:t>[Facilitator] - Land Acknowledgement</a:t>
            </a:r>
            <a:endParaRPr b="1">
              <a:solidFill>
                <a:schemeClr val="dk1"/>
              </a:solidFill>
            </a:endParaRPr>
          </a:p>
          <a:p>
            <a:pPr marL="465887" lvl="0" indent="-304121" algn="l" rtl="0">
              <a:lnSpc>
                <a:spcPct val="100000"/>
              </a:lnSpc>
              <a:spcBef>
                <a:spcPts val="0"/>
              </a:spcBef>
              <a:spcAft>
                <a:spcPts val="0"/>
              </a:spcAft>
              <a:buClr>
                <a:schemeClr val="dk1"/>
              </a:buClr>
              <a:buSzPts val="1100"/>
              <a:buChar char="●"/>
            </a:pPr>
            <a:r>
              <a:rPr lang="en">
                <a:solidFill>
                  <a:schemeClr val="dk1"/>
                </a:solidFill>
              </a:rPr>
              <a:t>Why does this matter today?</a:t>
            </a:r>
            <a:endParaRPr>
              <a:solidFill>
                <a:schemeClr val="dk1"/>
              </a:solidFill>
            </a:endParaRPr>
          </a:p>
          <a:p>
            <a:pPr marL="465887" lvl="0" indent="-304121" algn="l" rtl="0">
              <a:lnSpc>
                <a:spcPct val="100000"/>
              </a:lnSpc>
              <a:spcBef>
                <a:spcPts val="0"/>
              </a:spcBef>
              <a:spcAft>
                <a:spcPts val="0"/>
              </a:spcAft>
              <a:buClr>
                <a:schemeClr val="dk1"/>
              </a:buClr>
              <a:buSzPts val="1100"/>
              <a:buChar char="●"/>
            </a:pPr>
            <a:r>
              <a:rPr lang="en">
                <a:solidFill>
                  <a:schemeClr val="dk1"/>
                </a:solidFill>
              </a:rPr>
              <a:t>Ways of knowing, all women an children. And disproportionate impact</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p20:notes"/>
          <p:cNvSpPr>
            <a:spLocks noGrp="1" noRot="1" noChangeAspect="1"/>
          </p:cNvSpPr>
          <p:nvPr>
            <p:ph type="sldImg" idx="2"/>
          </p:nvPr>
        </p:nvSpPr>
        <p:spPr>
          <a:xfrm>
            <a:off x="406400" y="696913"/>
            <a:ext cx="6199188"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28" name="Google Shape;328;p20:notes"/>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t" anchorCtr="0">
            <a:noAutofit/>
          </a:bodyPr>
          <a:lstStyle/>
          <a:p>
            <a:pPr marL="0" lvl="0" indent="0" algn="l" rtl="0">
              <a:lnSpc>
                <a:spcPct val="100000"/>
              </a:lnSpc>
              <a:spcBef>
                <a:spcPts val="0"/>
              </a:spcBef>
              <a:spcAft>
                <a:spcPts val="0"/>
              </a:spcAft>
              <a:buClr>
                <a:schemeClr val="dk1"/>
              </a:buClr>
              <a:buSzPts val="1100"/>
              <a:buNone/>
            </a:pPr>
            <a:r>
              <a:rPr lang="en" b="1">
                <a:solidFill>
                  <a:schemeClr val="dk1"/>
                </a:solidFill>
              </a:rPr>
              <a:t>[Facilitator] - 11:30 am</a:t>
            </a:r>
            <a:endParaRPr b="1">
              <a:solidFill>
                <a:schemeClr val="dk1"/>
              </a:solidFill>
            </a:endParaRPr>
          </a:p>
          <a:p>
            <a:pPr marL="465887" lvl="0" indent="-304121" algn="l" rtl="0">
              <a:lnSpc>
                <a:spcPct val="100000"/>
              </a:lnSpc>
              <a:spcBef>
                <a:spcPts val="0"/>
              </a:spcBef>
              <a:spcAft>
                <a:spcPts val="0"/>
              </a:spcAft>
              <a:buClr>
                <a:schemeClr val="dk1"/>
              </a:buClr>
              <a:buSzPts val="1100"/>
              <a:buChar char="●"/>
            </a:pPr>
            <a:r>
              <a:rPr lang="en">
                <a:solidFill>
                  <a:schemeClr val="dk1"/>
                </a:solidFill>
              </a:rPr>
              <a:t>Tell students we’ll start back up at 11:45 am. </a:t>
            </a:r>
            <a:endParaRPr>
              <a:solidFill>
                <a:schemeClr val="dk1"/>
              </a:solidFill>
            </a:endParaRPr>
          </a:p>
          <a:p>
            <a:pPr marL="0" lvl="0" indent="0" algn="l" rtl="0">
              <a:lnSpc>
                <a:spcPct val="100000"/>
              </a:lnSpc>
              <a:spcBef>
                <a:spcPts val="0"/>
              </a:spcBef>
              <a:spcAft>
                <a:spcPts val="0"/>
              </a:spcAft>
              <a:buClr>
                <a:schemeClr val="dk1"/>
              </a:buClr>
              <a:buSzPts val="1100"/>
              <a:buNone/>
            </a:pPr>
            <a:endParaRPr>
              <a:solidFill>
                <a:schemeClr val="dk1"/>
              </a:solidFill>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p21:notes"/>
          <p:cNvSpPr>
            <a:spLocks noGrp="1" noRot="1" noChangeAspect="1"/>
          </p:cNvSpPr>
          <p:nvPr>
            <p:ph type="sldImg" idx="2"/>
          </p:nvPr>
        </p:nvSpPr>
        <p:spPr>
          <a:xfrm>
            <a:off x="406400" y="696913"/>
            <a:ext cx="6199188"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36" name="Google Shape;336;p21:notes"/>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t" anchorCtr="0">
            <a:noAutofit/>
          </a:bodyPr>
          <a:lstStyle/>
          <a:p>
            <a:pPr marL="0" lvl="0" indent="0" algn="l" rtl="0">
              <a:lnSpc>
                <a:spcPct val="100000"/>
              </a:lnSpc>
              <a:spcBef>
                <a:spcPts val="0"/>
              </a:spcBef>
              <a:spcAft>
                <a:spcPts val="0"/>
              </a:spcAft>
              <a:buSzPts val="1100"/>
              <a:buNone/>
            </a:pPr>
            <a:r>
              <a:rPr lang="en" b="1">
                <a:solidFill>
                  <a:schemeClr val="dk1"/>
                </a:solidFill>
              </a:rPr>
              <a:t>[Facilitator] - 11:45 am, Support Mapping Activity</a:t>
            </a:r>
            <a:endParaRPr>
              <a:solidFill>
                <a:schemeClr val="dk1"/>
              </a:solidFill>
            </a:endParaRPr>
          </a:p>
          <a:p>
            <a:pPr marL="0" lvl="0" indent="0" algn="l" rtl="0">
              <a:lnSpc>
                <a:spcPct val="100000"/>
              </a:lnSpc>
              <a:spcBef>
                <a:spcPts val="0"/>
              </a:spcBef>
              <a:spcAft>
                <a:spcPts val="0"/>
              </a:spcAft>
              <a:buClr>
                <a:schemeClr val="dk1"/>
              </a:buClr>
              <a:buSzPts val="1100"/>
              <a:buNone/>
            </a:pPr>
            <a:endParaRPr b="1">
              <a:solidFill>
                <a:schemeClr val="dk1"/>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p22:notes"/>
          <p:cNvSpPr txBox="1">
            <a:spLocks noGrp="1"/>
          </p:cNvSpPr>
          <p:nvPr>
            <p:ph type="body" idx="1"/>
          </p:nvPr>
        </p:nvSpPr>
        <p:spPr>
          <a:xfrm>
            <a:off x="701040" y="4473893"/>
            <a:ext cx="5608320" cy="3660610"/>
          </a:xfrm>
          <a:prstGeom prst="rect">
            <a:avLst/>
          </a:prstGeom>
          <a:noFill/>
          <a:ln>
            <a:noFill/>
          </a:ln>
        </p:spPr>
        <p:txBody>
          <a:bodyPr spcFirstLastPara="1" wrap="square" lIns="93150" tIns="46550" rIns="93150" bIns="46550" anchor="t" anchorCtr="0">
            <a:noAutofit/>
          </a:bodyPr>
          <a:lstStyle/>
          <a:p>
            <a:pPr marL="0" lvl="0" indent="0" algn="l" rtl="0">
              <a:lnSpc>
                <a:spcPct val="100000"/>
              </a:lnSpc>
              <a:spcBef>
                <a:spcPts val="0"/>
              </a:spcBef>
              <a:spcAft>
                <a:spcPts val="0"/>
              </a:spcAft>
              <a:buClr>
                <a:schemeClr val="dk1"/>
              </a:buClr>
              <a:buSzPts val="1100"/>
              <a:buNone/>
            </a:pPr>
            <a:r>
              <a:rPr lang="en" b="1">
                <a:solidFill>
                  <a:schemeClr val="dk1"/>
                </a:solidFill>
              </a:rPr>
              <a:t>[Facilitator] - 11:45 am, Support Mapping Activity</a:t>
            </a:r>
            <a:endParaRPr>
              <a:solidFill>
                <a:schemeClr val="dk1"/>
              </a:solidFill>
            </a:endParaRPr>
          </a:p>
          <a:p>
            <a:pPr marL="465887" lvl="0" indent="-304121" algn="l" rtl="0">
              <a:lnSpc>
                <a:spcPct val="100000"/>
              </a:lnSpc>
              <a:spcBef>
                <a:spcPts val="0"/>
              </a:spcBef>
              <a:spcAft>
                <a:spcPts val="0"/>
              </a:spcAft>
              <a:buClr>
                <a:schemeClr val="dk1"/>
              </a:buClr>
              <a:buSzPts val="1100"/>
              <a:buChar char="●"/>
            </a:pPr>
            <a:r>
              <a:rPr lang="en">
                <a:solidFill>
                  <a:schemeClr val="dk1"/>
                </a:solidFill>
              </a:rPr>
              <a:t>After hearing from our fabulous panel, you will notice all of their paths were different AND all of them had many people on their path that helped, supported, and worked WITH them to get them where they are.  </a:t>
            </a:r>
            <a:endParaRPr>
              <a:solidFill>
                <a:schemeClr val="dk1"/>
              </a:solidFill>
            </a:endParaRPr>
          </a:p>
          <a:p>
            <a:pPr marL="465887" lvl="0" indent="-304121" algn="l" rtl="0">
              <a:lnSpc>
                <a:spcPct val="100000"/>
              </a:lnSpc>
              <a:spcBef>
                <a:spcPts val="0"/>
              </a:spcBef>
              <a:spcAft>
                <a:spcPts val="0"/>
              </a:spcAft>
              <a:buClr>
                <a:schemeClr val="dk1"/>
              </a:buClr>
              <a:buSzPts val="1100"/>
              <a:buChar char="●"/>
            </a:pPr>
            <a:r>
              <a:rPr lang="en">
                <a:solidFill>
                  <a:schemeClr val="dk1"/>
                </a:solidFill>
              </a:rPr>
              <a:t>We all have people in our worlds who help us navigate current and new steps.  </a:t>
            </a:r>
            <a:endParaRPr>
              <a:solidFill>
                <a:schemeClr val="dk1"/>
              </a:solidFill>
            </a:endParaRPr>
          </a:p>
          <a:p>
            <a:pPr marL="465887" lvl="0" indent="-304121" algn="l" rtl="0">
              <a:lnSpc>
                <a:spcPct val="100000"/>
              </a:lnSpc>
              <a:spcBef>
                <a:spcPts val="0"/>
              </a:spcBef>
              <a:spcAft>
                <a:spcPts val="0"/>
              </a:spcAft>
              <a:buClr>
                <a:schemeClr val="dk1"/>
              </a:buClr>
              <a:buSzPts val="1100"/>
              <a:buChar char="●"/>
            </a:pPr>
            <a:r>
              <a:rPr lang="en">
                <a:solidFill>
                  <a:schemeClr val="dk1"/>
                </a:solidFill>
              </a:rPr>
              <a:t>Let’s first address a potential piece of misinformation about science.  </a:t>
            </a:r>
            <a:endParaRPr>
              <a:solidFill>
                <a:schemeClr val="dk1"/>
              </a:solidFill>
            </a:endParaRPr>
          </a:p>
          <a:p>
            <a:pPr marL="465887" lvl="0" indent="-304121" algn="l" rtl="0">
              <a:lnSpc>
                <a:spcPct val="100000"/>
              </a:lnSpc>
              <a:spcBef>
                <a:spcPts val="0"/>
              </a:spcBef>
              <a:spcAft>
                <a:spcPts val="0"/>
              </a:spcAft>
              <a:buClr>
                <a:schemeClr val="dk1"/>
              </a:buClr>
              <a:buSzPts val="1100"/>
              <a:buChar char="●"/>
            </a:pPr>
            <a:r>
              <a:rPr lang="en">
                <a:solidFill>
                  <a:schemeClr val="dk1"/>
                </a:solidFill>
              </a:rPr>
              <a:t>What IS the truth?</a:t>
            </a:r>
            <a:endParaRPr>
              <a:solidFill>
                <a:schemeClr val="dk1"/>
              </a:solidFill>
            </a:endParaRPr>
          </a:p>
          <a:p>
            <a:pPr marL="0" lvl="0" indent="0" algn="l" rtl="0">
              <a:lnSpc>
                <a:spcPct val="100000"/>
              </a:lnSpc>
              <a:spcBef>
                <a:spcPts val="0"/>
              </a:spcBef>
              <a:spcAft>
                <a:spcPts val="0"/>
              </a:spcAft>
              <a:buSzPts val="1400"/>
              <a:buNone/>
            </a:pPr>
            <a:endParaRPr>
              <a:solidFill>
                <a:schemeClr val="dk1"/>
              </a:solidFill>
            </a:endParaRPr>
          </a:p>
        </p:txBody>
      </p:sp>
      <p:sp>
        <p:nvSpPr>
          <p:cNvPr id="344" name="Google Shape;344;p2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p23:notes"/>
          <p:cNvSpPr>
            <a:spLocks noGrp="1" noRot="1" noChangeAspect="1"/>
          </p:cNvSpPr>
          <p:nvPr>
            <p:ph type="sldImg" idx="2"/>
          </p:nvPr>
        </p:nvSpPr>
        <p:spPr>
          <a:xfrm>
            <a:off x="747713" y="1181100"/>
            <a:ext cx="5670550" cy="31892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1" name="Google Shape;351;p23:notes"/>
          <p:cNvSpPr txBox="1">
            <a:spLocks noGrp="1"/>
          </p:cNvSpPr>
          <p:nvPr>
            <p:ph type="body" idx="1"/>
          </p:nvPr>
        </p:nvSpPr>
        <p:spPr>
          <a:xfrm>
            <a:off x="701040" y="4473893"/>
            <a:ext cx="5608320" cy="3660610"/>
          </a:xfrm>
          <a:prstGeom prst="rect">
            <a:avLst/>
          </a:prstGeom>
          <a:noFill/>
          <a:ln>
            <a:noFill/>
          </a:ln>
        </p:spPr>
        <p:txBody>
          <a:bodyPr spcFirstLastPara="1" wrap="square" lIns="93150" tIns="46550" rIns="93150" bIns="46550" anchor="t" anchorCtr="0">
            <a:noAutofit/>
          </a:bodyPr>
          <a:lstStyle/>
          <a:p>
            <a:pPr marL="0" lvl="0" indent="0" algn="l" rtl="0">
              <a:lnSpc>
                <a:spcPct val="100000"/>
              </a:lnSpc>
              <a:spcBef>
                <a:spcPts val="0"/>
              </a:spcBef>
              <a:spcAft>
                <a:spcPts val="0"/>
              </a:spcAft>
              <a:buClr>
                <a:schemeClr val="dk1"/>
              </a:buClr>
              <a:buSzPts val="1100"/>
              <a:buNone/>
            </a:pPr>
            <a:r>
              <a:rPr lang="en" b="1">
                <a:solidFill>
                  <a:schemeClr val="dk1"/>
                </a:solidFill>
              </a:rPr>
              <a:t>[Facilitator] - Support Mapping Activity</a:t>
            </a:r>
            <a:endParaRPr>
              <a:solidFill>
                <a:schemeClr val="dk1"/>
              </a:solidFill>
            </a:endParaRPr>
          </a:p>
          <a:p>
            <a:pPr marL="465887" lvl="0" indent="-304121" algn="l" rtl="0">
              <a:lnSpc>
                <a:spcPct val="100000"/>
              </a:lnSpc>
              <a:spcBef>
                <a:spcPts val="0"/>
              </a:spcBef>
              <a:spcAft>
                <a:spcPts val="0"/>
              </a:spcAft>
              <a:buClr>
                <a:schemeClr val="dk1"/>
              </a:buClr>
              <a:buSzPts val="1100"/>
              <a:buChar char="●"/>
            </a:pPr>
            <a:r>
              <a:rPr lang="en">
                <a:solidFill>
                  <a:schemeClr val="dk1"/>
                </a:solidFill>
              </a:rPr>
              <a:t>We want to help you consider the same thing</a:t>
            </a:r>
            <a:endParaRPr>
              <a:solidFill>
                <a:schemeClr val="dk1"/>
              </a:solidFill>
            </a:endParaRPr>
          </a:p>
          <a:p>
            <a:pPr marL="931774" lvl="1" indent="-304121" algn="l" rtl="0">
              <a:lnSpc>
                <a:spcPct val="100000"/>
              </a:lnSpc>
              <a:spcBef>
                <a:spcPts val="0"/>
              </a:spcBef>
              <a:spcAft>
                <a:spcPts val="0"/>
              </a:spcAft>
              <a:buClr>
                <a:schemeClr val="dk1"/>
              </a:buClr>
              <a:buSzPts val="1100"/>
              <a:buChar char="○"/>
            </a:pPr>
            <a:r>
              <a:rPr lang="en">
                <a:solidFill>
                  <a:schemeClr val="dk1"/>
                </a:solidFill>
              </a:rPr>
              <a:t>What have you done</a:t>
            </a:r>
            <a:endParaRPr>
              <a:solidFill>
                <a:schemeClr val="dk1"/>
              </a:solidFill>
            </a:endParaRPr>
          </a:p>
          <a:p>
            <a:pPr marL="931774" lvl="1" indent="-304121" algn="l" rtl="0">
              <a:lnSpc>
                <a:spcPct val="100000"/>
              </a:lnSpc>
              <a:spcBef>
                <a:spcPts val="0"/>
              </a:spcBef>
              <a:spcAft>
                <a:spcPts val="0"/>
              </a:spcAft>
              <a:buClr>
                <a:schemeClr val="dk1"/>
              </a:buClr>
              <a:buSzPts val="1100"/>
              <a:buChar char="○"/>
            </a:pPr>
            <a:r>
              <a:rPr lang="en">
                <a:solidFill>
                  <a:schemeClr val="dk1"/>
                </a:solidFill>
              </a:rPr>
              <a:t>Who has helped AND how have they helped.  </a:t>
            </a:r>
            <a:endParaRPr>
              <a:solidFill>
                <a:schemeClr val="dk1"/>
              </a:solidFill>
            </a:endParaRPr>
          </a:p>
          <a:p>
            <a:pPr marL="465887" lvl="0" indent="-304121" algn="l" rtl="0">
              <a:lnSpc>
                <a:spcPct val="100000"/>
              </a:lnSpc>
              <a:spcBef>
                <a:spcPts val="0"/>
              </a:spcBef>
              <a:spcAft>
                <a:spcPts val="0"/>
              </a:spcAft>
              <a:buClr>
                <a:schemeClr val="dk1"/>
              </a:buClr>
              <a:buSzPts val="1100"/>
              <a:buChar char="●"/>
            </a:pPr>
            <a:r>
              <a:rPr lang="en">
                <a:solidFill>
                  <a:schemeClr val="dk1"/>
                </a:solidFill>
              </a:rPr>
              <a:t>We will be using a tool to guide your thinking.</a:t>
            </a:r>
            <a:endParaRPr>
              <a:solidFill>
                <a:schemeClr val="dk1"/>
              </a:solidFill>
            </a:endParaRPr>
          </a:p>
          <a:p>
            <a:pPr marL="465887" lvl="0" indent="-304121" algn="l" rtl="0">
              <a:lnSpc>
                <a:spcPct val="100000"/>
              </a:lnSpc>
              <a:spcBef>
                <a:spcPts val="0"/>
              </a:spcBef>
              <a:spcAft>
                <a:spcPts val="0"/>
              </a:spcAft>
              <a:buClr>
                <a:schemeClr val="dk1"/>
              </a:buClr>
              <a:buSzPts val="1100"/>
              <a:buChar char="●"/>
            </a:pPr>
            <a:r>
              <a:rPr lang="en">
                <a:solidFill>
                  <a:schemeClr val="dk1"/>
                </a:solidFill>
              </a:rPr>
              <a:t>It is meant to be something for you to think about AND develop and grow as you move forward.   </a:t>
            </a:r>
            <a:endParaRPr>
              <a:solidFill>
                <a:schemeClr val="dk1"/>
              </a:solidFill>
            </a:endParaRPr>
          </a:p>
          <a:p>
            <a:pPr marL="465887" lvl="0" indent="-304121" algn="l" rtl="0">
              <a:lnSpc>
                <a:spcPct val="100000"/>
              </a:lnSpc>
              <a:spcBef>
                <a:spcPts val="0"/>
              </a:spcBef>
              <a:spcAft>
                <a:spcPts val="0"/>
              </a:spcAft>
              <a:buClr>
                <a:schemeClr val="dk1"/>
              </a:buClr>
              <a:buSzPts val="1100"/>
              <a:buChar char="●"/>
            </a:pPr>
            <a:r>
              <a:rPr lang="en">
                <a:solidFill>
                  <a:schemeClr val="dk1"/>
                </a:solidFill>
              </a:rPr>
              <a:t>Let’s consider the word support first...</a:t>
            </a:r>
            <a:endParaRPr>
              <a:solidFill>
                <a:schemeClr val="dk1"/>
              </a:solidFill>
            </a:endParaRPr>
          </a:p>
          <a:p>
            <a:pPr marL="0" lvl="0" indent="0" algn="l" rtl="0">
              <a:lnSpc>
                <a:spcPct val="100000"/>
              </a:lnSpc>
              <a:spcBef>
                <a:spcPts val="0"/>
              </a:spcBef>
              <a:spcAft>
                <a:spcPts val="0"/>
              </a:spcAft>
              <a:buSzPts val="1400"/>
              <a:buNone/>
            </a:pPr>
            <a:endParaRPr/>
          </a:p>
        </p:txBody>
      </p:sp>
      <p:sp>
        <p:nvSpPr>
          <p:cNvPr id="352" name="Google Shape;352;p23:notes"/>
          <p:cNvSpPr txBox="1">
            <a:spLocks noGrp="1"/>
          </p:cNvSpPr>
          <p:nvPr>
            <p:ph type="sldNum" idx="12"/>
          </p:nvPr>
        </p:nvSpPr>
        <p:spPr>
          <a:xfrm>
            <a:off x="3970938" y="8829967"/>
            <a:ext cx="3037840" cy="466345"/>
          </a:xfrm>
          <a:prstGeom prst="rect">
            <a:avLst/>
          </a:prstGeom>
          <a:noFill/>
          <a:ln>
            <a:noFill/>
          </a:ln>
        </p:spPr>
        <p:txBody>
          <a:bodyPr spcFirstLastPara="1" wrap="square" lIns="93150" tIns="46550" rIns="93150" bIns="46550" anchor="b" anchorCtr="0">
            <a:noAutofit/>
          </a:bodyPr>
          <a:lstStyle/>
          <a:p>
            <a:pPr marL="0" marR="0" lvl="0" indent="0" algn="r" rtl="0">
              <a:lnSpc>
                <a:spcPct val="100000"/>
              </a:lnSpc>
              <a:spcBef>
                <a:spcPts val="0"/>
              </a:spcBef>
              <a:spcAft>
                <a:spcPts val="0"/>
              </a:spcAft>
              <a:buNone/>
            </a:pPr>
            <a:fld id="{00000000-1234-1234-1234-123412341234}" type="slidenum">
              <a:rPr lang="en" sz="1400" b="0" i="0" u="none" strike="noStrike" cap="none">
                <a:solidFill>
                  <a:srgbClr val="000000"/>
                </a:solidFill>
                <a:latin typeface="Arial"/>
                <a:ea typeface="Arial"/>
                <a:cs typeface="Arial"/>
                <a:sym typeface="Arial"/>
              </a:rPr>
              <a:t>23</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p24:notes"/>
          <p:cNvSpPr>
            <a:spLocks noGrp="1" noRot="1" noChangeAspect="1"/>
          </p:cNvSpPr>
          <p:nvPr>
            <p:ph type="sldImg" idx="2"/>
          </p:nvPr>
        </p:nvSpPr>
        <p:spPr>
          <a:xfrm>
            <a:off x="747713" y="1181100"/>
            <a:ext cx="5670550" cy="31892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6" name="Google Shape;376;p24:notes"/>
          <p:cNvSpPr txBox="1">
            <a:spLocks noGrp="1"/>
          </p:cNvSpPr>
          <p:nvPr>
            <p:ph type="body" idx="1"/>
          </p:nvPr>
        </p:nvSpPr>
        <p:spPr>
          <a:xfrm>
            <a:off x="701040" y="4473893"/>
            <a:ext cx="5608320" cy="3660610"/>
          </a:xfrm>
          <a:prstGeom prst="rect">
            <a:avLst/>
          </a:prstGeom>
          <a:noFill/>
          <a:ln>
            <a:noFill/>
          </a:ln>
        </p:spPr>
        <p:txBody>
          <a:bodyPr spcFirstLastPara="1" wrap="square" lIns="93150" tIns="46550" rIns="93150" bIns="46550" anchor="t" anchorCtr="0">
            <a:noAutofit/>
          </a:bodyPr>
          <a:lstStyle/>
          <a:p>
            <a:pPr marL="0" lvl="0" indent="0" algn="l" rtl="0">
              <a:lnSpc>
                <a:spcPct val="100000"/>
              </a:lnSpc>
              <a:spcBef>
                <a:spcPts val="0"/>
              </a:spcBef>
              <a:spcAft>
                <a:spcPts val="0"/>
              </a:spcAft>
              <a:buClr>
                <a:schemeClr val="dk1"/>
              </a:buClr>
              <a:buSzPts val="1100"/>
              <a:buNone/>
            </a:pPr>
            <a:r>
              <a:rPr lang="en" b="1">
                <a:solidFill>
                  <a:schemeClr val="dk1"/>
                </a:solidFill>
              </a:rPr>
              <a:t>[Facilitator] - Support Mapping Activity</a:t>
            </a:r>
            <a:endParaRPr>
              <a:solidFill>
                <a:schemeClr val="dk1"/>
              </a:solidFill>
            </a:endParaRPr>
          </a:p>
          <a:p>
            <a:pPr marL="465887" lvl="0" indent="-304121" algn="l" rtl="0">
              <a:lnSpc>
                <a:spcPct val="100000"/>
              </a:lnSpc>
              <a:spcBef>
                <a:spcPts val="0"/>
              </a:spcBef>
              <a:spcAft>
                <a:spcPts val="0"/>
              </a:spcAft>
              <a:buClr>
                <a:schemeClr val="dk1"/>
              </a:buClr>
              <a:buSzPts val="1100"/>
              <a:buChar char="●"/>
            </a:pPr>
            <a:r>
              <a:rPr lang="en">
                <a:solidFill>
                  <a:schemeClr val="dk1"/>
                </a:solidFill>
              </a:rPr>
              <a:t>What did you come up with?   </a:t>
            </a:r>
            <a:endParaRPr>
              <a:solidFill>
                <a:schemeClr val="dk1"/>
              </a:solidFill>
            </a:endParaRPr>
          </a:p>
          <a:p>
            <a:pPr marL="465887" lvl="0" indent="-304121" algn="l" rtl="0">
              <a:lnSpc>
                <a:spcPct val="100000"/>
              </a:lnSpc>
              <a:spcBef>
                <a:spcPts val="0"/>
              </a:spcBef>
              <a:spcAft>
                <a:spcPts val="0"/>
              </a:spcAft>
              <a:buClr>
                <a:schemeClr val="dk1"/>
              </a:buClr>
              <a:buSzPts val="1100"/>
              <a:buChar char="●"/>
            </a:pPr>
            <a:r>
              <a:rPr lang="en">
                <a:solidFill>
                  <a:schemeClr val="dk1"/>
                </a:solidFill>
              </a:rPr>
              <a:t>Annotate on the screen.</a:t>
            </a:r>
            <a:endParaRPr>
              <a:solidFill>
                <a:schemeClr val="dk1"/>
              </a:solidFill>
            </a:endParaRPr>
          </a:p>
          <a:p>
            <a:pPr marL="465887" lvl="0" indent="-304121" algn="l" rtl="0">
              <a:lnSpc>
                <a:spcPct val="100000"/>
              </a:lnSpc>
              <a:spcBef>
                <a:spcPts val="0"/>
              </a:spcBef>
              <a:spcAft>
                <a:spcPts val="0"/>
              </a:spcAft>
              <a:buClr>
                <a:schemeClr val="dk1"/>
              </a:buClr>
              <a:buSzPts val="1100"/>
              <a:buChar char="●"/>
            </a:pPr>
            <a:r>
              <a:rPr lang="en">
                <a:solidFill>
                  <a:schemeClr val="dk1"/>
                </a:solidFill>
              </a:rPr>
              <a:t>What will get you through school?  </a:t>
            </a:r>
            <a:endParaRPr>
              <a:solidFill>
                <a:schemeClr val="dk1"/>
              </a:solidFill>
            </a:endParaRPr>
          </a:p>
          <a:p>
            <a:pPr marL="465887" lvl="0" indent="-304121" algn="l" rtl="0">
              <a:lnSpc>
                <a:spcPct val="100000"/>
              </a:lnSpc>
              <a:spcBef>
                <a:spcPts val="0"/>
              </a:spcBef>
              <a:spcAft>
                <a:spcPts val="0"/>
              </a:spcAft>
              <a:buClr>
                <a:schemeClr val="dk1"/>
              </a:buClr>
              <a:buSzPts val="1100"/>
              <a:buChar char="●"/>
            </a:pPr>
            <a:r>
              <a:rPr lang="en">
                <a:solidFill>
                  <a:schemeClr val="dk1"/>
                </a:solidFill>
              </a:rPr>
              <a:t>Your career choices along the way?  </a:t>
            </a:r>
            <a:endParaRPr>
              <a:solidFill>
                <a:schemeClr val="dk1"/>
              </a:solidFill>
            </a:endParaRPr>
          </a:p>
          <a:p>
            <a:pPr marL="465887" lvl="0" indent="-304121" algn="l" rtl="0">
              <a:lnSpc>
                <a:spcPct val="100000"/>
              </a:lnSpc>
              <a:spcBef>
                <a:spcPts val="0"/>
              </a:spcBef>
              <a:spcAft>
                <a:spcPts val="0"/>
              </a:spcAft>
              <a:buClr>
                <a:schemeClr val="dk1"/>
              </a:buClr>
              <a:buSzPts val="1100"/>
              <a:buChar char="●"/>
            </a:pPr>
            <a:r>
              <a:rPr lang="en">
                <a:solidFill>
                  <a:schemeClr val="dk1"/>
                </a:solidFill>
              </a:rPr>
              <a:t>What do you need?  </a:t>
            </a:r>
            <a:endParaRPr>
              <a:solidFill>
                <a:schemeClr val="dk1"/>
              </a:solidFill>
            </a:endParaRPr>
          </a:p>
          <a:p>
            <a:pPr marL="465887" lvl="0" indent="-304121" algn="l" rtl="0">
              <a:lnSpc>
                <a:spcPct val="100000"/>
              </a:lnSpc>
              <a:spcBef>
                <a:spcPts val="0"/>
              </a:spcBef>
              <a:spcAft>
                <a:spcPts val="0"/>
              </a:spcAft>
              <a:buClr>
                <a:schemeClr val="dk1"/>
              </a:buClr>
              <a:buSzPts val="1100"/>
              <a:buChar char="●"/>
            </a:pPr>
            <a:r>
              <a:rPr lang="en">
                <a:solidFill>
                  <a:schemeClr val="dk1"/>
                </a:solidFill>
              </a:rPr>
              <a:t>What really helps you and/or supports you?</a:t>
            </a:r>
            <a:endParaRPr>
              <a:solidFill>
                <a:schemeClr val="dk1"/>
              </a:solidFill>
            </a:endParaRPr>
          </a:p>
          <a:p>
            <a:pPr marL="465887" lvl="0" indent="-304121" algn="l" rtl="0">
              <a:lnSpc>
                <a:spcPct val="100000"/>
              </a:lnSpc>
              <a:spcBef>
                <a:spcPts val="0"/>
              </a:spcBef>
              <a:spcAft>
                <a:spcPts val="0"/>
              </a:spcAft>
              <a:buClr>
                <a:schemeClr val="dk1"/>
              </a:buClr>
              <a:buSzPts val="1100"/>
              <a:buChar char="●"/>
            </a:pPr>
            <a:r>
              <a:rPr lang="en">
                <a:solidFill>
                  <a:schemeClr val="dk1"/>
                </a:solidFill>
              </a:rPr>
              <a:t>Let’s think about all the people who might be contributing to one OR more of these things in your life.  </a:t>
            </a:r>
            <a:endParaRPr>
              <a:solidFill>
                <a:schemeClr val="dk1"/>
              </a:solidFill>
            </a:endParaRPr>
          </a:p>
          <a:p>
            <a:pPr marL="465887" lvl="0" indent="-304121" algn="l" rtl="0">
              <a:lnSpc>
                <a:spcPct val="100000"/>
              </a:lnSpc>
              <a:spcBef>
                <a:spcPts val="0"/>
              </a:spcBef>
              <a:spcAft>
                <a:spcPts val="0"/>
              </a:spcAft>
              <a:buClr>
                <a:schemeClr val="dk1"/>
              </a:buClr>
              <a:buSzPts val="1100"/>
              <a:buChar char="●"/>
            </a:pPr>
            <a:r>
              <a:rPr lang="en">
                <a:solidFill>
                  <a:schemeClr val="dk1"/>
                </a:solidFill>
              </a:rPr>
              <a:t>On post-its, put 1 name per post-it - ALL the people you can think of who do something to support you.</a:t>
            </a:r>
            <a:endParaRPr>
              <a:solidFill>
                <a:schemeClr val="dk1"/>
              </a:solidFill>
            </a:endParaRPr>
          </a:p>
          <a:p>
            <a:pPr marL="0" lvl="0" indent="0" algn="l" rtl="0">
              <a:lnSpc>
                <a:spcPct val="100000"/>
              </a:lnSpc>
              <a:spcBef>
                <a:spcPts val="0"/>
              </a:spcBef>
              <a:spcAft>
                <a:spcPts val="0"/>
              </a:spcAft>
              <a:buSzPts val="1400"/>
              <a:buNone/>
            </a:pPr>
            <a:endParaRPr/>
          </a:p>
        </p:txBody>
      </p:sp>
      <p:sp>
        <p:nvSpPr>
          <p:cNvPr id="377" name="Google Shape;377;p24:notes"/>
          <p:cNvSpPr txBox="1">
            <a:spLocks noGrp="1"/>
          </p:cNvSpPr>
          <p:nvPr>
            <p:ph type="sldNum" idx="12"/>
          </p:nvPr>
        </p:nvSpPr>
        <p:spPr>
          <a:xfrm>
            <a:off x="3970938" y="8829967"/>
            <a:ext cx="3037840" cy="466345"/>
          </a:xfrm>
          <a:prstGeom prst="rect">
            <a:avLst/>
          </a:prstGeom>
          <a:noFill/>
          <a:ln>
            <a:noFill/>
          </a:ln>
        </p:spPr>
        <p:txBody>
          <a:bodyPr spcFirstLastPara="1" wrap="square" lIns="93150" tIns="46550" rIns="93150" bIns="46550" anchor="b" anchorCtr="0">
            <a:noAutofit/>
          </a:bodyPr>
          <a:lstStyle/>
          <a:p>
            <a:pPr marL="0" marR="0" lvl="0" indent="0" algn="r" rtl="0">
              <a:lnSpc>
                <a:spcPct val="100000"/>
              </a:lnSpc>
              <a:spcBef>
                <a:spcPts val="0"/>
              </a:spcBef>
              <a:spcAft>
                <a:spcPts val="0"/>
              </a:spcAft>
              <a:buNone/>
            </a:pPr>
            <a:fld id="{00000000-1234-1234-1234-123412341234}" type="slidenum">
              <a:rPr lang="en" sz="1400" b="0" i="0" u="none" strike="noStrike" cap="none">
                <a:solidFill>
                  <a:srgbClr val="000000"/>
                </a:solidFill>
                <a:latin typeface="Arial"/>
                <a:ea typeface="Arial"/>
                <a:cs typeface="Arial"/>
                <a:sym typeface="Arial"/>
              </a:rPr>
              <a:t>24</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Google Shape;386;p25: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7" name="Google Shape;387;p25:notes"/>
          <p:cNvSpPr txBox="1">
            <a:spLocks noGrp="1"/>
          </p:cNvSpPr>
          <p:nvPr>
            <p:ph type="body" idx="1"/>
          </p:nvPr>
        </p:nvSpPr>
        <p:spPr>
          <a:xfrm>
            <a:off x="701040" y="4473893"/>
            <a:ext cx="5608320" cy="3660610"/>
          </a:xfrm>
          <a:prstGeom prst="rect">
            <a:avLst/>
          </a:prstGeom>
          <a:noFill/>
          <a:ln>
            <a:noFill/>
          </a:ln>
        </p:spPr>
        <p:txBody>
          <a:bodyPr spcFirstLastPara="1" wrap="square" lIns="93150" tIns="46550" rIns="93150" bIns="46550" anchor="t" anchorCtr="0">
            <a:noAutofit/>
          </a:bodyPr>
          <a:lstStyle/>
          <a:p>
            <a:pPr marL="0" lvl="0" indent="0" algn="l" rtl="0">
              <a:lnSpc>
                <a:spcPct val="100000"/>
              </a:lnSpc>
              <a:spcBef>
                <a:spcPts val="0"/>
              </a:spcBef>
              <a:spcAft>
                <a:spcPts val="0"/>
              </a:spcAft>
              <a:buClr>
                <a:schemeClr val="dk1"/>
              </a:buClr>
              <a:buSzPts val="1100"/>
              <a:buNone/>
            </a:pPr>
            <a:r>
              <a:rPr lang="en" b="1">
                <a:solidFill>
                  <a:schemeClr val="dk1"/>
                </a:solidFill>
              </a:rPr>
              <a:t>[Facilitator] - 11:56 am, Support Mapping Activity</a:t>
            </a:r>
            <a:endParaRPr>
              <a:solidFill>
                <a:schemeClr val="dk1"/>
              </a:solidFill>
            </a:endParaRPr>
          </a:p>
          <a:p>
            <a:pPr marL="465887" lvl="0" indent="-304121" algn="l" rtl="0">
              <a:lnSpc>
                <a:spcPct val="100000"/>
              </a:lnSpc>
              <a:spcBef>
                <a:spcPts val="0"/>
              </a:spcBef>
              <a:spcAft>
                <a:spcPts val="0"/>
              </a:spcAft>
              <a:buClr>
                <a:schemeClr val="dk1"/>
              </a:buClr>
              <a:buSzPts val="1100"/>
              <a:buChar char="●"/>
            </a:pPr>
            <a:r>
              <a:rPr lang="en">
                <a:solidFill>
                  <a:schemeClr val="dk1"/>
                </a:solidFill>
              </a:rPr>
              <a:t>We are going to build out this tool and explain some different categories that can help structure your thinking about what you need and what you get.  </a:t>
            </a:r>
            <a:endParaRPr>
              <a:solidFill>
                <a:schemeClr val="dk1"/>
              </a:solidFill>
            </a:endParaRPr>
          </a:p>
          <a:p>
            <a:pPr marL="465887" lvl="0" indent="-304121" algn="l" rtl="0">
              <a:lnSpc>
                <a:spcPct val="100000"/>
              </a:lnSpc>
              <a:spcBef>
                <a:spcPts val="0"/>
              </a:spcBef>
              <a:spcAft>
                <a:spcPts val="0"/>
              </a:spcAft>
              <a:buClr>
                <a:schemeClr val="dk1"/>
              </a:buClr>
              <a:buSzPts val="1100"/>
              <a:buChar char="●"/>
            </a:pPr>
            <a:r>
              <a:rPr lang="en">
                <a:solidFill>
                  <a:schemeClr val="dk1"/>
                </a:solidFill>
              </a:rPr>
              <a:t>There are 3 bigger categories, each with smaller sub-categories.   </a:t>
            </a:r>
            <a:endParaRPr>
              <a:solidFill>
                <a:schemeClr val="dk1"/>
              </a:solidFill>
            </a:endParaRPr>
          </a:p>
          <a:p>
            <a:pPr marL="465887" lvl="0" indent="-304121" algn="l" rtl="0">
              <a:lnSpc>
                <a:spcPct val="100000"/>
              </a:lnSpc>
              <a:spcBef>
                <a:spcPts val="0"/>
              </a:spcBef>
              <a:spcAft>
                <a:spcPts val="0"/>
              </a:spcAft>
              <a:buClr>
                <a:schemeClr val="dk1"/>
              </a:buClr>
              <a:buSzPts val="1100"/>
              <a:buChar char="●"/>
            </a:pPr>
            <a:r>
              <a:rPr lang="en">
                <a:solidFill>
                  <a:schemeClr val="dk1"/>
                </a:solidFill>
              </a:rPr>
              <a:t>First one, Getting Your Work Done.   </a:t>
            </a:r>
            <a:endParaRPr>
              <a:solidFill>
                <a:schemeClr val="dk1"/>
              </a:solidFill>
            </a:endParaRPr>
          </a:p>
          <a:p>
            <a:pPr marL="465887" lvl="0" indent="-304121" algn="l" rtl="0">
              <a:lnSpc>
                <a:spcPct val="100000"/>
              </a:lnSpc>
              <a:spcBef>
                <a:spcPts val="0"/>
              </a:spcBef>
              <a:spcAft>
                <a:spcPts val="0"/>
              </a:spcAft>
              <a:buClr>
                <a:schemeClr val="dk1"/>
              </a:buClr>
              <a:buSzPts val="1100"/>
              <a:buChar char="●"/>
            </a:pPr>
            <a:r>
              <a:rPr lang="en">
                <a:solidFill>
                  <a:schemeClr val="dk1"/>
                </a:solidFill>
              </a:rPr>
              <a:t>Examples for IC are things like:</a:t>
            </a:r>
            <a:endParaRPr>
              <a:solidFill>
                <a:schemeClr val="dk1"/>
              </a:solidFill>
            </a:endParaRPr>
          </a:p>
          <a:p>
            <a:pPr marL="931774" lvl="1" indent="-304121" algn="l" rtl="0">
              <a:lnSpc>
                <a:spcPct val="100000"/>
              </a:lnSpc>
              <a:spcBef>
                <a:spcPts val="0"/>
              </a:spcBef>
              <a:spcAft>
                <a:spcPts val="0"/>
              </a:spcAft>
              <a:buClr>
                <a:schemeClr val="dk1"/>
              </a:buClr>
              <a:buSzPts val="1100"/>
              <a:buChar char="○"/>
            </a:pPr>
            <a:r>
              <a:rPr lang="en">
                <a:solidFill>
                  <a:schemeClr val="dk1"/>
                </a:solidFill>
              </a:rPr>
              <a:t>Studying</a:t>
            </a:r>
            <a:endParaRPr>
              <a:solidFill>
                <a:schemeClr val="dk1"/>
              </a:solidFill>
            </a:endParaRPr>
          </a:p>
          <a:p>
            <a:pPr marL="931774" lvl="1" indent="-304121" algn="l" rtl="0">
              <a:lnSpc>
                <a:spcPct val="100000"/>
              </a:lnSpc>
              <a:spcBef>
                <a:spcPts val="0"/>
              </a:spcBef>
              <a:spcAft>
                <a:spcPts val="0"/>
              </a:spcAft>
              <a:buClr>
                <a:schemeClr val="dk1"/>
              </a:buClr>
              <a:buSzPts val="1100"/>
              <a:buChar char="○"/>
            </a:pPr>
            <a:r>
              <a:rPr lang="en">
                <a:solidFill>
                  <a:schemeClr val="dk1"/>
                </a:solidFill>
              </a:rPr>
              <a:t>Advice on what classes to take</a:t>
            </a:r>
            <a:endParaRPr>
              <a:solidFill>
                <a:schemeClr val="dk1"/>
              </a:solidFill>
            </a:endParaRPr>
          </a:p>
          <a:p>
            <a:pPr marL="931774" lvl="1" indent="-304121" algn="l" rtl="0">
              <a:lnSpc>
                <a:spcPct val="100000"/>
              </a:lnSpc>
              <a:spcBef>
                <a:spcPts val="0"/>
              </a:spcBef>
              <a:spcAft>
                <a:spcPts val="0"/>
              </a:spcAft>
              <a:buClr>
                <a:schemeClr val="dk1"/>
              </a:buClr>
              <a:buSzPts val="1100"/>
              <a:buChar char="○"/>
            </a:pPr>
            <a:r>
              <a:rPr lang="en">
                <a:solidFill>
                  <a:schemeClr val="dk1"/>
                </a:solidFill>
              </a:rPr>
              <a:t>Feedback on an app for an internship</a:t>
            </a:r>
            <a:endParaRPr>
              <a:solidFill>
                <a:schemeClr val="dk1"/>
              </a:solidFill>
            </a:endParaRPr>
          </a:p>
          <a:p>
            <a:pPr marL="465887" lvl="0" indent="-304121" algn="l" rtl="0">
              <a:lnSpc>
                <a:spcPct val="100000"/>
              </a:lnSpc>
              <a:spcBef>
                <a:spcPts val="0"/>
              </a:spcBef>
              <a:spcAft>
                <a:spcPts val="0"/>
              </a:spcAft>
              <a:buClr>
                <a:schemeClr val="dk1"/>
              </a:buClr>
              <a:buSzPts val="1100"/>
              <a:buChar char="●"/>
            </a:pPr>
            <a:r>
              <a:rPr lang="en">
                <a:solidFill>
                  <a:schemeClr val="dk1"/>
                </a:solidFill>
              </a:rPr>
              <a:t>Professional Development - time mgmt, conflict mgmt, public speaking, etc.</a:t>
            </a:r>
            <a:endParaRPr>
              <a:solidFill>
                <a:schemeClr val="dk1"/>
              </a:solidFill>
            </a:endParaRPr>
          </a:p>
          <a:p>
            <a:pPr marL="465887" lvl="0" indent="-304121" algn="l" rtl="0">
              <a:lnSpc>
                <a:spcPct val="100000"/>
              </a:lnSpc>
              <a:spcBef>
                <a:spcPts val="0"/>
              </a:spcBef>
              <a:spcAft>
                <a:spcPts val="0"/>
              </a:spcAft>
              <a:buClr>
                <a:schemeClr val="dk1"/>
              </a:buClr>
              <a:buSzPts val="1100"/>
              <a:buChar char="●"/>
            </a:pPr>
            <a:r>
              <a:rPr lang="en">
                <a:solidFill>
                  <a:schemeClr val="dk1"/>
                </a:solidFill>
              </a:rPr>
              <a:t>Have participants fill out their maps – 2 different graphics of how to do this – the circles and the list with checkboxes</a:t>
            </a:r>
            <a:endParaRPr>
              <a:solidFill>
                <a:schemeClr val="dk1"/>
              </a:solidFill>
            </a:endParaRPr>
          </a:p>
          <a:p>
            <a:pPr marL="465887" lvl="0" indent="-304121" algn="l" rtl="0">
              <a:lnSpc>
                <a:spcPct val="100000"/>
              </a:lnSpc>
              <a:spcBef>
                <a:spcPts val="0"/>
              </a:spcBef>
              <a:spcAft>
                <a:spcPts val="0"/>
              </a:spcAft>
              <a:buClr>
                <a:schemeClr val="dk1"/>
              </a:buClr>
              <a:buSzPts val="1100"/>
              <a:buChar char="●"/>
            </a:pPr>
            <a:r>
              <a:rPr lang="en">
                <a:solidFill>
                  <a:schemeClr val="dk1"/>
                </a:solidFill>
              </a:rPr>
              <a:t>Participants can use one or both (interestingly about half the group uses one and the other half use the other – only a few fully do both)  </a:t>
            </a:r>
            <a:endParaRPr>
              <a:solidFill>
                <a:schemeClr val="dk1"/>
              </a:solidFill>
            </a:endParaRPr>
          </a:p>
          <a:p>
            <a:pPr marL="0" lvl="0" indent="0" algn="l" rtl="0">
              <a:lnSpc>
                <a:spcPct val="100000"/>
              </a:lnSpc>
              <a:spcBef>
                <a:spcPts val="0"/>
              </a:spcBef>
              <a:spcAft>
                <a:spcPts val="0"/>
              </a:spcAft>
              <a:buSzPts val="1400"/>
              <a:buNone/>
            </a:pPr>
            <a:endParaRPr/>
          </a:p>
        </p:txBody>
      </p:sp>
      <p:sp>
        <p:nvSpPr>
          <p:cNvPr id="388" name="Google Shape;388;p25:notes"/>
          <p:cNvSpPr txBox="1">
            <a:spLocks noGrp="1"/>
          </p:cNvSpPr>
          <p:nvPr>
            <p:ph type="sldNum" idx="12"/>
          </p:nvPr>
        </p:nvSpPr>
        <p:spPr>
          <a:xfrm>
            <a:off x="3970938" y="8829967"/>
            <a:ext cx="3037840" cy="466345"/>
          </a:xfrm>
          <a:prstGeom prst="rect">
            <a:avLst/>
          </a:prstGeom>
          <a:noFill/>
          <a:ln>
            <a:noFill/>
          </a:ln>
        </p:spPr>
        <p:txBody>
          <a:bodyPr spcFirstLastPara="1" wrap="square" lIns="93150" tIns="46550" rIns="93150" bIns="46550" anchor="b" anchorCtr="0">
            <a:noAutofit/>
          </a:bodyPr>
          <a:lstStyle/>
          <a:p>
            <a:pPr marL="0" marR="0" lvl="0" indent="0" algn="r" rtl="0">
              <a:lnSpc>
                <a:spcPct val="100000"/>
              </a:lnSpc>
              <a:spcBef>
                <a:spcPts val="0"/>
              </a:spcBef>
              <a:spcAft>
                <a:spcPts val="0"/>
              </a:spcAft>
              <a:buNone/>
            </a:pPr>
            <a:fld id="{00000000-1234-1234-1234-123412341234}" type="slidenum">
              <a:rPr lang="en" sz="1400" b="0" i="0" u="none" strike="noStrike" cap="none">
                <a:solidFill>
                  <a:srgbClr val="000000"/>
                </a:solidFill>
                <a:latin typeface="Arial"/>
                <a:ea typeface="Arial"/>
                <a:cs typeface="Arial"/>
                <a:sym typeface="Arial"/>
              </a:rPr>
              <a:t>25</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p26: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1" name="Google Shape;401;p26:notes"/>
          <p:cNvSpPr txBox="1">
            <a:spLocks noGrp="1"/>
          </p:cNvSpPr>
          <p:nvPr>
            <p:ph type="body" idx="1"/>
          </p:nvPr>
        </p:nvSpPr>
        <p:spPr>
          <a:xfrm>
            <a:off x="701040" y="4473893"/>
            <a:ext cx="5608320" cy="3660610"/>
          </a:xfrm>
          <a:prstGeom prst="rect">
            <a:avLst/>
          </a:prstGeom>
          <a:noFill/>
          <a:ln>
            <a:noFill/>
          </a:ln>
        </p:spPr>
        <p:txBody>
          <a:bodyPr spcFirstLastPara="1" wrap="square" lIns="93150" tIns="46550" rIns="93150" bIns="46550" anchor="t" anchorCtr="0">
            <a:noAutofit/>
          </a:bodyPr>
          <a:lstStyle/>
          <a:p>
            <a:pPr marL="0" lvl="0" indent="0" algn="l" rtl="0">
              <a:lnSpc>
                <a:spcPct val="100000"/>
              </a:lnSpc>
              <a:spcBef>
                <a:spcPts val="0"/>
              </a:spcBef>
              <a:spcAft>
                <a:spcPts val="0"/>
              </a:spcAft>
              <a:buClr>
                <a:schemeClr val="dk1"/>
              </a:buClr>
              <a:buSzPts val="1100"/>
              <a:buNone/>
            </a:pPr>
            <a:r>
              <a:rPr lang="en" b="1">
                <a:solidFill>
                  <a:schemeClr val="dk1"/>
                </a:solidFill>
              </a:rPr>
              <a:t>[Facilitator] - Support Mapping Activity</a:t>
            </a:r>
            <a:endParaRPr>
              <a:solidFill>
                <a:schemeClr val="dk1"/>
              </a:solidFill>
            </a:endParaRPr>
          </a:p>
          <a:p>
            <a:pPr marL="465887" lvl="0" indent="-304121" algn="l" rtl="0">
              <a:lnSpc>
                <a:spcPct val="100000"/>
              </a:lnSpc>
              <a:spcBef>
                <a:spcPts val="0"/>
              </a:spcBef>
              <a:spcAft>
                <a:spcPts val="0"/>
              </a:spcAft>
              <a:buClr>
                <a:schemeClr val="dk1"/>
              </a:buClr>
              <a:buSzPts val="1100"/>
              <a:buChar char="●"/>
            </a:pPr>
            <a:r>
              <a:rPr lang="en">
                <a:solidFill>
                  <a:schemeClr val="dk1"/>
                </a:solidFill>
              </a:rPr>
              <a:t>Next category - Career Advancement</a:t>
            </a:r>
            <a:endParaRPr>
              <a:solidFill>
                <a:schemeClr val="dk1"/>
              </a:solidFill>
            </a:endParaRPr>
          </a:p>
          <a:p>
            <a:pPr marL="465887" lvl="0" indent="-304121" algn="l" rtl="0">
              <a:lnSpc>
                <a:spcPct val="100000"/>
              </a:lnSpc>
              <a:spcBef>
                <a:spcPts val="0"/>
              </a:spcBef>
              <a:spcAft>
                <a:spcPts val="0"/>
              </a:spcAft>
              <a:buClr>
                <a:schemeClr val="dk1"/>
              </a:buClr>
              <a:buSzPts val="1100"/>
              <a:buChar char="●"/>
            </a:pPr>
            <a:r>
              <a:rPr lang="en">
                <a:solidFill>
                  <a:schemeClr val="dk1"/>
                </a:solidFill>
              </a:rPr>
              <a:t>Networking examples include:</a:t>
            </a:r>
            <a:endParaRPr>
              <a:solidFill>
                <a:schemeClr val="dk1"/>
              </a:solidFill>
            </a:endParaRPr>
          </a:p>
          <a:p>
            <a:pPr marL="931774" lvl="1" indent="-304121" algn="l" rtl="0">
              <a:lnSpc>
                <a:spcPct val="100000"/>
              </a:lnSpc>
              <a:spcBef>
                <a:spcPts val="0"/>
              </a:spcBef>
              <a:spcAft>
                <a:spcPts val="0"/>
              </a:spcAft>
              <a:buClr>
                <a:schemeClr val="dk1"/>
              </a:buClr>
              <a:buSzPts val="1100"/>
              <a:buChar char="○"/>
            </a:pPr>
            <a:r>
              <a:rPr lang="en">
                <a:solidFill>
                  <a:schemeClr val="dk1"/>
                </a:solidFill>
              </a:rPr>
              <a:t>People that make sure you know about things that are happening</a:t>
            </a:r>
            <a:endParaRPr>
              <a:solidFill>
                <a:schemeClr val="dk1"/>
              </a:solidFill>
            </a:endParaRPr>
          </a:p>
          <a:p>
            <a:pPr marL="931774" lvl="1" indent="-304121" algn="l" rtl="0">
              <a:lnSpc>
                <a:spcPct val="100000"/>
              </a:lnSpc>
              <a:spcBef>
                <a:spcPts val="0"/>
              </a:spcBef>
              <a:spcAft>
                <a:spcPts val="0"/>
              </a:spcAft>
              <a:buClr>
                <a:schemeClr val="dk1"/>
              </a:buClr>
              <a:buSzPts val="1100"/>
              <a:buChar char="○"/>
            </a:pPr>
            <a:r>
              <a:rPr lang="en">
                <a:solidFill>
                  <a:schemeClr val="dk1"/>
                </a:solidFill>
              </a:rPr>
              <a:t>People who can introduce you to others</a:t>
            </a:r>
            <a:endParaRPr>
              <a:solidFill>
                <a:schemeClr val="dk1"/>
              </a:solidFill>
            </a:endParaRPr>
          </a:p>
          <a:p>
            <a:pPr marL="931774" lvl="1" indent="-304121" algn="l" rtl="0">
              <a:lnSpc>
                <a:spcPct val="100000"/>
              </a:lnSpc>
              <a:spcBef>
                <a:spcPts val="0"/>
              </a:spcBef>
              <a:spcAft>
                <a:spcPts val="0"/>
              </a:spcAft>
              <a:buClr>
                <a:schemeClr val="dk1"/>
              </a:buClr>
              <a:buSzPts val="1100"/>
              <a:buChar char="○"/>
            </a:pPr>
            <a:r>
              <a:rPr lang="en">
                <a:solidFill>
                  <a:schemeClr val="dk1"/>
                </a:solidFill>
              </a:rPr>
              <a:t>Role models</a:t>
            </a:r>
            <a:endParaRPr>
              <a:solidFill>
                <a:schemeClr val="dk1"/>
              </a:solidFill>
            </a:endParaRPr>
          </a:p>
          <a:p>
            <a:pPr marL="1397660" lvl="2" indent="-304121" algn="l" rtl="0">
              <a:lnSpc>
                <a:spcPct val="100000"/>
              </a:lnSpc>
              <a:spcBef>
                <a:spcPts val="0"/>
              </a:spcBef>
              <a:spcAft>
                <a:spcPts val="0"/>
              </a:spcAft>
              <a:buClr>
                <a:schemeClr val="dk1"/>
              </a:buClr>
              <a:buSzPts val="1100"/>
              <a:buChar char="■"/>
            </a:pPr>
            <a:r>
              <a:rPr lang="en">
                <a:solidFill>
                  <a:schemeClr val="dk1"/>
                </a:solidFill>
              </a:rPr>
              <a:t>Who is doing what you might enjoy</a:t>
            </a:r>
            <a:endParaRPr>
              <a:solidFill>
                <a:schemeClr val="dk1"/>
              </a:solidFill>
            </a:endParaRPr>
          </a:p>
          <a:p>
            <a:pPr marL="1397660" lvl="2" indent="-304121" algn="l" rtl="0">
              <a:lnSpc>
                <a:spcPct val="100000"/>
              </a:lnSpc>
              <a:spcBef>
                <a:spcPts val="0"/>
              </a:spcBef>
              <a:spcAft>
                <a:spcPts val="0"/>
              </a:spcAft>
              <a:buClr>
                <a:schemeClr val="dk1"/>
              </a:buClr>
              <a:buSzPts val="1100"/>
              <a:buChar char="■"/>
            </a:pPr>
            <a:r>
              <a:rPr lang="en">
                <a:solidFill>
                  <a:schemeClr val="dk1"/>
                </a:solidFill>
              </a:rPr>
              <a:t>How you might enjoy it</a:t>
            </a:r>
            <a:endParaRPr>
              <a:solidFill>
                <a:schemeClr val="dk1"/>
              </a:solidFill>
            </a:endParaRPr>
          </a:p>
          <a:p>
            <a:pPr marL="1397660" lvl="2" indent="-304121" algn="l" rtl="0">
              <a:lnSpc>
                <a:spcPct val="100000"/>
              </a:lnSpc>
              <a:spcBef>
                <a:spcPts val="0"/>
              </a:spcBef>
              <a:spcAft>
                <a:spcPts val="0"/>
              </a:spcAft>
              <a:buClr>
                <a:schemeClr val="dk1"/>
              </a:buClr>
              <a:buSzPts val="1100"/>
              <a:buChar char="■"/>
            </a:pPr>
            <a:r>
              <a:rPr lang="en">
                <a:solidFill>
                  <a:schemeClr val="dk1"/>
                </a:solidFill>
              </a:rPr>
              <a:t>You appreciate some things in their character, etc.</a:t>
            </a:r>
            <a:endParaRPr>
              <a:solidFill>
                <a:schemeClr val="dk1"/>
              </a:solidFill>
            </a:endParaRPr>
          </a:p>
          <a:p>
            <a:pPr marL="465887" lvl="0" indent="-304121" algn="l" rtl="0">
              <a:lnSpc>
                <a:spcPct val="100000"/>
              </a:lnSpc>
              <a:spcBef>
                <a:spcPts val="0"/>
              </a:spcBef>
              <a:spcAft>
                <a:spcPts val="0"/>
              </a:spcAft>
              <a:buClr>
                <a:schemeClr val="dk1"/>
              </a:buClr>
              <a:buSzPts val="1100"/>
              <a:buChar char="●"/>
            </a:pPr>
            <a:r>
              <a:rPr lang="en">
                <a:solidFill>
                  <a:schemeClr val="dk1"/>
                </a:solidFill>
              </a:rPr>
              <a:t>Have participants fill out their maps – 2 different graphics of how to do this – the circles and the list with checkboxes</a:t>
            </a:r>
            <a:endParaRPr>
              <a:solidFill>
                <a:schemeClr val="dk1"/>
              </a:solidFill>
            </a:endParaRPr>
          </a:p>
          <a:p>
            <a:pPr marL="465887" lvl="0" indent="-304121" algn="l" rtl="0">
              <a:lnSpc>
                <a:spcPct val="100000"/>
              </a:lnSpc>
              <a:spcBef>
                <a:spcPts val="0"/>
              </a:spcBef>
              <a:spcAft>
                <a:spcPts val="0"/>
              </a:spcAft>
              <a:buClr>
                <a:schemeClr val="dk1"/>
              </a:buClr>
              <a:buSzPts val="1100"/>
              <a:buChar char="●"/>
            </a:pPr>
            <a:r>
              <a:rPr lang="en">
                <a:solidFill>
                  <a:schemeClr val="dk1"/>
                </a:solidFill>
              </a:rPr>
              <a:t>Participants can use one or both (interestingly about half the group uses one and the other half use the other – only a few fully do both)</a:t>
            </a:r>
            <a:endParaRPr/>
          </a:p>
        </p:txBody>
      </p:sp>
      <p:sp>
        <p:nvSpPr>
          <p:cNvPr id="402" name="Google Shape;402;p26:notes"/>
          <p:cNvSpPr txBox="1">
            <a:spLocks noGrp="1"/>
          </p:cNvSpPr>
          <p:nvPr>
            <p:ph type="sldNum" idx="12"/>
          </p:nvPr>
        </p:nvSpPr>
        <p:spPr>
          <a:xfrm>
            <a:off x="3970938" y="8829967"/>
            <a:ext cx="3037840" cy="466345"/>
          </a:xfrm>
          <a:prstGeom prst="rect">
            <a:avLst/>
          </a:prstGeom>
          <a:noFill/>
          <a:ln>
            <a:noFill/>
          </a:ln>
        </p:spPr>
        <p:txBody>
          <a:bodyPr spcFirstLastPara="1" wrap="square" lIns="93150" tIns="46550" rIns="93150" bIns="46550" anchor="b" anchorCtr="0">
            <a:noAutofit/>
          </a:bodyPr>
          <a:lstStyle/>
          <a:p>
            <a:pPr marL="0" marR="0" lvl="0" indent="0" algn="r" rtl="0">
              <a:lnSpc>
                <a:spcPct val="100000"/>
              </a:lnSpc>
              <a:spcBef>
                <a:spcPts val="0"/>
              </a:spcBef>
              <a:spcAft>
                <a:spcPts val="0"/>
              </a:spcAft>
              <a:buNone/>
            </a:pPr>
            <a:fld id="{00000000-1234-1234-1234-123412341234}" type="slidenum">
              <a:rPr lang="en" sz="1400" b="0" i="0" u="none" strike="noStrike" cap="none">
                <a:solidFill>
                  <a:srgbClr val="000000"/>
                </a:solidFill>
                <a:latin typeface="Arial"/>
                <a:ea typeface="Arial"/>
                <a:cs typeface="Arial"/>
                <a:sym typeface="Arial"/>
              </a:rPr>
              <a:t>26</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p2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0" name="Google Shape;420;p27:notes"/>
          <p:cNvSpPr txBox="1">
            <a:spLocks noGrp="1"/>
          </p:cNvSpPr>
          <p:nvPr>
            <p:ph type="body" idx="1"/>
          </p:nvPr>
        </p:nvSpPr>
        <p:spPr>
          <a:xfrm>
            <a:off x="701040" y="4473893"/>
            <a:ext cx="5608320" cy="3660610"/>
          </a:xfrm>
          <a:prstGeom prst="rect">
            <a:avLst/>
          </a:prstGeom>
          <a:noFill/>
          <a:ln>
            <a:noFill/>
          </a:ln>
        </p:spPr>
        <p:txBody>
          <a:bodyPr spcFirstLastPara="1" wrap="square" lIns="93150" tIns="46550" rIns="93150" bIns="46550" anchor="t" anchorCtr="0">
            <a:noAutofit/>
          </a:bodyPr>
          <a:lstStyle/>
          <a:p>
            <a:pPr marL="0" lvl="0" indent="0" algn="l" rtl="0">
              <a:lnSpc>
                <a:spcPct val="100000"/>
              </a:lnSpc>
              <a:spcBef>
                <a:spcPts val="0"/>
              </a:spcBef>
              <a:spcAft>
                <a:spcPts val="0"/>
              </a:spcAft>
              <a:buClr>
                <a:schemeClr val="dk1"/>
              </a:buClr>
              <a:buSzPts val="1100"/>
              <a:buNone/>
            </a:pPr>
            <a:r>
              <a:rPr lang="en" b="1">
                <a:solidFill>
                  <a:schemeClr val="dk1"/>
                </a:solidFill>
              </a:rPr>
              <a:t>[Facilitator] - Support Mapping Activity</a:t>
            </a:r>
            <a:endParaRPr>
              <a:solidFill>
                <a:schemeClr val="dk1"/>
              </a:solidFill>
            </a:endParaRPr>
          </a:p>
          <a:p>
            <a:pPr marL="465887" lvl="0" indent="-304121" algn="l" rtl="0">
              <a:lnSpc>
                <a:spcPct val="100000"/>
              </a:lnSpc>
              <a:spcBef>
                <a:spcPts val="0"/>
              </a:spcBef>
              <a:spcAft>
                <a:spcPts val="0"/>
              </a:spcAft>
              <a:buClr>
                <a:schemeClr val="dk1"/>
              </a:buClr>
              <a:buSzPts val="1100"/>
              <a:buChar char="●"/>
            </a:pPr>
            <a:r>
              <a:rPr lang="en">
                <a:solidFill>
                  <a:schemeClr val="dk1"/>
                </a:solidFill>
              </a:rPr>
              <a:t>Last category - Well Being</a:t>
            </a:r>
            <a:endParaRPr>
              <a:solidFill>
                <a:schemeClr val="dk1"/>
              </a:solidFill>
            </a:endParaRPr>
          </a:p>
          <a:p>
            <a:pPr marL="465887" lvl="0" indent="-304121" algn="l" rtl="0">
              <a:lnSpc>
                <a:spcPct val="100000"/>
              </a:lnSpc>
              <a:spcBef>
                <a:spcPts val="0"/>
              </a:spcBef>
              <a:spcAft>
                <a:spcPts val="0"/>
              </a:spcAft>
              <a:buClr>
                <a:schemeClr val="dk1"/>
              </a:buClr>
              <a:buSzPts val="1100"/>
              <a:buChar char="●"/>
            </a:pPr>
            <a:r>
              <a:rPr lang="en">
                <a:solidFill>
                  <a:schemeClr val="dk1"/>
                </a:solidFill>
              </a:rPr>
              <a:t>Safe space examples</a:t>
            </a:r>
            <a:endParaRPr>
              <a:solidFill>
                <a:schemeClr val="dk1"/>
              </a:solidFill>
            </a:endParaRPr>
          </a:p>
          <a:p>
            <a:pPr marL="931774" lvl="1" indent="-304121" algn="l" rtl="0">
              <a:lnSpc>
                <a:spcPct val="100000"/>
              </a:lnSpc>
              <a:spcBef>
                <a:spcPts val="0"/>
              </a:spcBef>
              <a:spcAft>
                <a:spcPts val="0"/>
              </a:spcAft>
              <a:buClr>
                <a:schemeClr val="dk1"/>
              </a:buClr>
              <a:buSzPts val="1100"/>
              <a:buChar char="○"/>
            </a:pPr>
            <a:r>
              <a:rPr lang="en">
                <a:solidFill>
                  <a:schemeClr val="dk1"/>
                </a:solidFill>
              </a:rPr>
              <a:t>Who encourages you to speak your truth? Can hold confidence? Help you navigate problems and/or just listen with empathy?</a:t>
            </a:r>
            <a:endParaRPr>
              <a:solidFill>
                <a:schemeClr val="dk1"/>
              </a:solidFill>
            </a:endParaRPr>
          </a:p>
          <a:p>
            <a:pPr marL="465887" lvl="0" indent="-304121" algn="l" rtl="0">
              <a:lnSpc>
                <a:spcPct val="100000"/>
              </a:lnSpc>
              <a:spcBef>
                <a:spcPts val="0"/>
              </a:spcBef>
              <a:spcAft>
                <a:spcPts val="0"/>
              </a:spcAft>
              <a:buClr>
                <a:schemeClr val="dk1"/>
              </a:buClr>
              <a:buSzPts val="1100"/>
              <a:buChar char="●"/>
            </a:pPr>
            <a:r>
              <a:rPr lang="en">
                <a:solidFill>
                  <a:schemeClr val="dk1"/>
                </a:solidFill>
              </a:rPr>
              <a:t>Kindness </a:t>
            </a:r>
            <a:endParaRPr>
              <a:solidFill>
                <a:schemeClr val="dk1"/>
              </a:solidFill>
            </a:endParaRPr>
          </a:p>
          <a:p>
            <a:pPr marL="931774" lvl="1" indent="-304121" algn="l" rtl="0">
              <a:lnSpc>
                <a:spcPct val="100000"/>
              </a:lnSpc>
              <a:spcBef>
                <a:spcPts val="0"/>
              </a:spcBef>
              <a:spcAft>
                <a:spcPts val="0"/>
              </a:spcAft>
              <a:buClr>
                <a:schemeClr val="dk1"/>
              </a:buClr>
              <a:buSzPts val="1100"/>
              <a:buChar char="○"/>
            </a:pPr>
            <a:r>
              <a:rPr lang="en">
                <a:solidFill>
                  <a:schemeClr val="dk1"/>
                </a:solidFill>
              </a:rPr>
              <a:t>Who lets you know that you belong, you are welcome, you are included</a:t>
            </a:r>
            <a:endParaRPr>
              <a:solidFill>
                <a:schemeClr val="dk1"/>
              </a:solidFill>
            </a:endParaRPr>
          </a:p>
          <a:p>
            <a:pPr marL="465887" lvl="0" indent="-304121" algn="l" rtl="0">
              <a:lnSpc>
                <a:spcPct val="100000"/>
              </a:lnSpc>
              <a:spcBef>
                <a:spcPts val="0"/>
              </a:spcBef>
              <a:spcAft>
                <a:spcPts val="0"/>
              </a:spcAft>
              <a:buClr>
                <a:schemeClr val="dk1"/>
              </a:buClr>
              <a:buSzPts val="1100"/>
              <a:buChar char="●"/>
            </a:pPr>
            <a:r>
              <a:rPr lang="en">
                <a:solidFill>
                  <a:schemeClr val="dk1"/>
                </a:solidFill>
              </a:rPr>
              <a:t>Values</a:t>
            </a:r>
            <a:endParaRPr>
              <a:solidFill>
                <a:schemeClr val="dk1"/>
              </a:solidFill>
            </a:endParaRPr>
          </a:p>
          <a:p>
            <a:pPr marL="931774" lvl="1" indent="-304121" algn="l" rtl="0">
              <a:lnSpc>
                <a:spcPct val="100000"/>
              </a:lnSpc>
              <a:spcBef>
                <a:spcPts val="0"/>
              </a:spcBef>
              <a:spcAft>
                <a:spcPts val="0"/>
              </a:spcAft>
              <a:buClr>
                <a:schemeClr val="dk1"/>
              </a:buClr>
              <a:buSzPts val="1100"/>
              <a:buChar char="○"/>
            </a:pPr>
            <a:r>
              <a:rPr lang="en">
                <a:solidFill>
                  <a:schemeClr val="dk1"/>
                </a:solidFill>
              </a:rPr>
              <a:t>Who shares your values?</a:t>
            </a:r>
            <a:endParaRPr>
              <a:solidFill>
                <a:schemeClr val="dk1"/>
              </a:solidFill>
            </a:endParaRPr>
          </a:p>
          <a:p>
            <a:pPr marL="931774" lvl="1" indent="-304121" algn="l" rtl="0">
              <a:lnSpc>
                <a:spcPct val="100000"/>
              </a:lnSpc>
              <a:spcBef>
                <a:spcPts val="0"/>
              </a:spcBef>
              <a:spcAft>
                <a:spcPts val="0"/>
              </a:spcAft>
              <a:buClr>
                <a:schemeClr val="dk1"/>
              </a:buClr>
              <a:buSzPts val="1100"/>
              <a:buChar char="○"/>
            </a:pPr>
            <a:r>
              <a:rPr lang="en">
                <a:solidFill>
                  <a:schemeClr val="dk1"/>
                </a:solidFill>
              </a:rPr>
              <a:t>Your culture?  </a:t>
            </a:r>
            <a:endParaRPr>
              <a:solidFill>
                <a:schemeClr val="dk1"/>
              </a:solidFill>
            </a:endParaRPr>
          </a:p>
          <a:p>
            <a:pPr marL="931774" lvl="1" indent="-304121" algn="l" rtl="0">
              <a:lnSpc>
                <a:spcPct val="100000"/>
              </a:lnSpc>
              <a:spcBef>
                <a:spcPts val="0"/>
              </a:spcBef>
              <a:spcAft>
                <a:spcPts val="0"/>
              </a:spcAft>
              <a:buClr>
                <a:schemeClr val="dk1"/>
              </a:buClr>
              <a:buSzPts val="1100"/>
              <a:buChar char="○"/>
            </a:pPr>
            <a:r>
              <a:rPr lang="en">
                <a:solidFill>
                  <a:schemeClr val="dk1"/>
                </a:solidFill>
              </a:rPr>
              <a:t>Your character?  </a:t>
            </a:r>
            <a:endParaRPr>
              <a:solidFill>
                <a:schemeClr val="dk1"/>
              </a:solidFill>
            </a:endParaRPr>
          </a:p>
          <a:p>
            <a:pPr marL="931774" lvl="1" indent="-304121" algn="l" rtl="0">
              <a:lnSpc>
                <a:spcPct val="100000"/>
              </a:lnSpc>
              <a:spcBef>
                <a:spcPts val="0"/>
              </a:spcBef>
              <a:spcAft>
                <a:spcPts val="0"/>
              </a:spcAft>
              <a:buClr>
                <a:schemeClr val="dk1"/>
              </a:buClr>
              <a:buSzPts val="1100"/>
              <a:buChar char="○"/>
            </a:pPr>
            <a:r>
              <a:rPr lang="en">
                <a:solidFill>
                  <a:schemeClr val="dk1"/>
                </a:solidFill>
              </a:rPr>
              <a:t>Perhaps aligns with your struggles?  </a:t>
            </a:r>
            <a:endParaRPr>
              <a:solidFill>
                <a:schemeClr val="dk1"/>
              </a:solidFill>
            </a:endParaRPr>
          </a:p>
          <a:p>
            <a:pPr marL="931774" lvl="1" indent="-304121" algn="l" rtl="0">
              <a:lnSpc>
                <a:spcPct val="100000"/>
              </a:lnSpc>
              <a:spcBef>
                <a:spcPts val="0"/>
              </a:spcBef>
              <a:spcAft>
                <a:spcPts val="0"/>
              </a:spcAft>
              <a:buClr>
                <a:schemeClr val="dk1"/>
              </a:buClr>
              <a:buSzPts val="1100"/>
              <a:buChar char="○"/>
            </a:pPr>
            <a:r>
              <a:rPr lang="en">
                <a:solidFill>
                  <a:schemeClr val="dk1"/>
                </a:solidFill>
              </a:rPr>
              <a:t>Etc.</a:t>
            </a:r>
            <a:endParaRPr>
              <a:solidFill>
                <a:schemeClr val="dk1"/>
              </a:solidFill>
            </a:endParaRPr>
          </a:p>
          <a:p>
            <a:pPr marL="0" lvl="0" indent="0" algn="l" rtl="0">
              <a:lnSpc>
                <a:spcPct val="100000"/>
              </a:lnSpc>
              <a:spcBef>
                <a:spcPts val="0"/>
              </a:spcBef>
              <a:spcAft>
                <a:spcPts val="0"/>
              </a:spcAft>
              <a:buClr>
                <a:schemeClr val="dk1"/>
              </a:buClr>
              <a:buSzPts val="1400"/>
              <a:buNone/>
            </a:pPr>
            <a:endParaRPr>
              <a:solidFill>
                <a:schemeClr val="dk1"/>
              </a:solidFill>
            </a:endParaRPr>
          </a:p>
          <a:p>
            <a:pPr marL="0" lvl="0" indent="0" algn="l" rtl="0">
              <a:lnSpc>
                <a:spcPct val="100000"/>
              </a:lnSpc>
              <a:spcBef>
                <a:spcPts val="0"/>
              </a:spcBef>
              <a:spcAft>
                <a:spcPts val="0"/>
              </a:spcAft>
              <a:buSzPts val="1400"/>
              <a:buNone/>
            </a:pPr>
            <a:endParaRPr/>
          </a:p>
        </p:txBody>
      </p:sp>
      <p:sp>
        <p:nvSpPr>
          <p:cNvPr id="421" name="Google Shape;421;p27:notes"/>
          <p:cNvSpPr txBox="1">
            <a:spLocks noGrp="1"/>
          </p:cNvSpPr>
          <p:nvPr>
            <p:ph type="sldNum" idx="12"/>
          </p:nvPr>
        </p:nvSpPr>
        <p:spPr>
          <a:xfrm>
            <a:off x="3970938" y="8829967"/>
            <a:ext cx="3037840" cy="466345"/>
          </a:xfrm>
          <a:prstGeom prst="rect">
            <a:avLst/>
          </a:prstGeom>
          <a:noFill/>
          <a:ln>
            <a:noFill/>
          </a:ln>
        </p:spPr>
        <p:txBody>
          <a:bodyPr spcFirstLastPara="1" wrap="square" lIns="93150" tIns="46550" rIns="93150" bIns="46550" anchor="b" anchorCtr="0">
            <a:noAutofit/>
          </a:bodyPr>
          <a:lstStyle/>
          <a:p>
            <a:pPr marL="0" marR="0" lvl="0" indent="0" algn="r" rtl="0">
              <a:lnSpc>
                <a:spcPct val="100000"/>
              </a:lnSpc>
              <a:spcBef>
                <a:spcPts val="0"/>
              </a:spcBef>
              <a:spcAft>
                <a:spcPts val="0"/>
              </a:spcAft>
              <a:buNone/>
            </a:pPr>
            <a:fld id="{00000000-1234-1234-1234-123412341234}" type="slidenum">
              <a:rPr lang="en" sz="1400" b="0" i="0" u="none" strike="noStrike" cap="none">
                <a:solidFill>
                  <a:srgbClr val="000000"/>
                </a:solidFill>
                <a:latin typeface="Arial"/>
                <a:ea typeface="Arial"/>
                <a:cs typeface="Arial"/>
                <a:sym typeface="Arial"/>
              </a:rPr>
              <a:t>27</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Google Shape;446;p28: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7" name="Google Shape;447;p28:notes"/>
          <p:cNvSpPr txBox="1">
            <a:spLocks noGrp="1"/>
          </p:cNvSpPr>
          <p:nvPr>
            <p:ph type="body" idx="1"/>
          </p:nvPr>
        </p:nvSpPr>
        <p:spPr>
          <a:xfrm>
            <a:off x="701040" y="4473893"/>
            <a:ext cx="5608320" cy="3660610"/>
          </a:xfrm>
          <a:prstGeom prst="rect">
            <a:avLst/>
          </a:prstGeom>
          <a:noFill/>
          <a:ln>
            <a:noFill/>
          </a:ln>
        </p:spPr>
        <p:txBody>
          <a:bodyPr spcFirstLastPara="1" wrap="square" lIns="93150" tIns="46550" rIns="93150" bIns="46550" anchor="t" anchorCtr="0">
            <a:noAutofit/>
          </a:bodyPr>
          <a:lstStyle/>
          <a:p>
            <a:pPr marL="0" lvl="0" indent="0" algn="l" rtl="0">
              <a:lnSpc>
                <a:spcPct val="100000"/>
              </a:lnSpc>
              <a:spcBef>
                <a:spcPts val="0"/>
              </a:spcBef>
              <a:spcAft>
                <a:spcPts val="0"/>
              </a:spcAft>
              <a:buClr>
                <a:schemeClr val="dk1"/>
              </a:buClr>
              <a:buSzPts val="1100"/>
              <a:buNone/>
            </a:pPr>
            <a:r>
              <a:rPr lang="en" b="1">
                <a:solidFill>
                  <a:schemeClr val="dk1"/>
                </a:solidFill>
              </a:rPr>
              <a:t>[Facilitator] - Support Mapping Activity</a:t>
            </a:r>
            <a:endParaRPr>
              <a:solidFill>
                <a:schemeClr val="dk1"/>
              </a:solidFill>
            </a:endParaRPr>
          </a:p>
          <a:p>
            <a:pPr marL="465887" lvl="0" indent="-304121" algn="l" rtl="0">
              <a:lnSpc>
                <a:spcPct val="100000"/>
              </a:lnSpc>
              <a:spcBef>
                <a:spcPts val="0"/>
              </a:spcBef>
              <a:spcAft>
                <a:spcPts val="0"/>
              </a:spcAft>
              <a:buClr>
                <a:schemeClr val="dk1"/>
              </a:buClr>
              <a:buSzPts val="1100"/>
              <a:buChar char="●"/>
            </a:pPr>
            <a:r>
              <a:rPr lang="en">
                <a:solidFill>
                  <a:schemeClr val="dk1"/>
                </a:solidFill>
              </a:rPr>
              <a:t>All add value</a:t>
            </a:r>
            <a:endParaRPr>
              <a:solidFill>
                <a:schemeClr val="dk1"/>
              </a:solidFill>
            </a:endParaRPr>
          </a:p>
          <a:p>
            <a:pPr marL="465887" lvl="0" indent="-304121" algn="l" rtl="0">
              <a:lnSpc>
                <a:spcPct val="100000"/>
              </a:lnSpc>
              <a:spcBef>
                <a:spcPts val="0"/>
              </a:spcBef>
              <a:spcAft>
                <a:spcPts val="0"/>
              </a:spcAft>
              <a:buClr>
                <a:schemeClr val="dk1"/>
              </a:buClr>
              <a:buSzPts val="1100"/>
              <a:buChar char="●"/>
            </a:pPr>
            <a:r>
              <a:rPr lang="en">
                <a:solidFill>
                  <a:schemeClr val="dk1"/>
                </a:solidFill>
              </a:rPr>
              <a:t>We need more of one or more at different times</a:t>
            </a:r>
            <a:endParaRPr>
              <a:solidFill>
                <a:schemeClr val="dk1"/>
              </a:solidFill>
            </a:endParaRPr>
          </a:p>
          <a:p>
            <a:pPr marL="465887" lvl="0" indent="-304121" algn="l" rtl="0">
              <a:lnSpc>
                <a:spcPct val="100000"/>
              </a:lnSpc>
              <a:spcBef>
                <a:spcPts val="0"/>
              </a:spcBef>
              <a:spcAft>
                <a:spcPts val="0"/>
              </a:spcAft>
              <a:buClr>
                <a:schemeClr val="dk1"/>
              </a:buClr>
              <a:buSzPts val="1100"/>
              <a:buChar char="●"/>
            </a:pPr>
            <a:r>
              <a:rPr lang="en">
                <a:solidFill>
                  <a:schemeClr val="dk1"/>
                </a:solidFill>
              </a:rPr>
              <a:t>We will come to rely on each of these in different ways at different times</a:t>
            </a:r>
            <a:endParaRPr>
              <a:solidFill>
                <a:schemeClr val="dk1"/>
              </a:solidFill>
            </a:endParaRPr>
          </a:p>
          <a:p>
            <a:pPr marL="0" lvl="0" indent="0" algn="l" rtl="0">
              <a:lnSpc>
                <a:spcPct val="100000"/>
              </a:lnSpc>
              <a:spcBef>
                <a:spcPts val="0"/>
              </a:spcBef>
              <a:spcAft>
                <a:spcPts val="0"/>
              </a:spcAft>
              <a:buSzPts val="1400"/>
              <a:buNone/>
            </a:pPr>
            <a:endParaRPr/>
          </a:p>
        </p:txBody>
      </p:sp>
      <p:sp>
        <p:nvSpPr>
          <p:cNvPr id="448" name="Google Shape;448;p28:notes"/>
          <p:cNvSpPr txBox="1">
            <a:spLocks noGrp="1"/>
          </p:cNvSpPr>
          <p:nvPr>
            <p:ph type="sldNum" idx="12"/>
          </p:nvPr>
        </p:nvSpPr>
        <p:spPr>
          <a:xfrm>
            <a:off x="3970938" y="8829967"/>
            <a:ext cx="3037840" cy="466345"/>
          </a:xfrm>
          <a:prstGeom prst="rect">
            <a:avLst/>
          </a:prstGeom>
          <a:noFill/>
          <a:ln>
            <a:noFill/>
          </a:ln>
        </p:spPr>
        <p:txBody>
          <a:bodyPr spcFirstLastPara="1" wrap="square" lIns="93150" tIns="46550" rIns="93150" bIns="46550" anchor="b" anchorCtr="0">
            <a:noAutofit/>
          </a:bodyPr>
          <a:lstStyle/>
          <a:p>
            <a:pPr marL="0" marR="0" lvl="0" indent="0" algn="r" rtl="0">
              <a:lnSpc>
                <a:spcPct val="100000"/>
              </a:lnSpc>
              <a:spcBef>
                <a:spcPts val="0"/>
              </a:spcBef>
              <a:spcAft>
                <a:spcPts val="0"/>
              </a:spcAft>
              <a:buNone/>
            </a:pPr>
            <a:fld id="{00000000-1234-1234-1234-123412341234}" type="slidenum">
              <a:rPr lang="en" sz="1400" b="0" i="0" u="none" strike="noStrike" cap="none">
                <a:solidFill>
                  <a:srgbClr val="000000"/>
                </a:solidFill>
                <a:latin typeface="Arial"/>
                <a:ea typeface="Arial"/>
                <a:cs typeface="Arial"/>
                <a:sym typeface="Arial"/>
              </a:rPr>
              <a:t>28</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2"/>
        <p:cNvGrpSpPr/>
        <p:nvPr/>
      </p:nvGrpSpPr>
      <p:grpSpPr>
        <a:xfrm>
          <a:off x="0" y="0"/>
          <a:ext cx="0" cy="0"/>
          <a:chOff x="0" y="0"/>
          <a:chExt cx="0" cy="0"/>
        </a:xfrm>
      </p:grpSpPr>
      <p:sp>
        <p:nvSpPr>
          <p:cNvPr id="473" name="Google Shape;473;p29: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4" name="Google Shape;474;p29:notes"/>
          <p:cNvSpPr txBox="1">
            <a:spLocks noGrp="1"/>
          </p:cNvSpPr>
          <p:nvPr>
            <p:ph type="body" idx="1"/>
          </p:nvPr>
        </p:nvSpPr>
        <p:spPr>
          <a:xfrm>
            <a:off x="701040" y="4473893"/>
            <a:ext cx="5608320" cy="3660610"/>
          </a:xfrm>
          <a:prstGeom prst="rect">
            <a:avLst/>
          </a:prstGeom>
          <a:noFill/>
          <a:ln>
            <a:noFill/>
          </a:ln>
        </p:spPr>
        <p:txBody>
          <a:bodyPr spcFirstLastPara="1" wrap="square" lIns="93150" tIns="46550" rIns="93150" bIns="46550" anchor="t" anchorCtr="0">
            <a:noAutofit/>
          </a:bodyPr>
          <a:lstStyle/>
          <a:p>
            <a:pPr marL="0" lvl="0" indent="0" algn="l" rtl="0">
              <a:lnSpc>
                <a:spcPct val="100000"/>
              </a:lnSpc>
              <a:spcBef>
                <a:spcPts val="0"/>
              </a:spcBef>
              <a:spcAft>
                <a:spcPts val="0"/>
              </a:spcAft>
              <a:buClr>
                <a:schemeClr val="dk1"/>
              </a:buClr>
              <a:buSzPts val="1100"/>
              <a:buNone/>
            </a:pPr>
            <a:r>
              <a:rPr lang="en" b="1">
                <a:solidFill>
                  <a:schemeClr val="dk1"/>
                </a:solidFill>
              </a:rPr>
              <a:t>[Facilitator] - 12:02 pm, Support Mapping Activity</a:t>
            </a:r>
            <a:endParaRPr>
              <a:solidFill>
                <a:schemeClr val="dk1"/>
              </a:solidFill>
            </a:endParaRPr>
          </a:p>
          <a:p>
            <a:pPr marL="465887" lvl="0" indent="-304121" algn="l" rtl="0">
              <a:lnSpc>
                <a:spcPct val="100000"/>
              </a:lnSpc>
              <a:spcBef>
                <a:spcPts val="0"/>
              </a:spcBef>
              <a:spcAft>
                <a:spcPts val="0"/>
              </a:spcAft>
              <a:buClr>
                <a:schemeClr val="dk1"/>
              </a:buClr>
              <a:buSzPts val="1100"/>
              <a:buChar char="●"/>
            </a:pPr>
            <a:r>
              <a:rPr lang="en">
                <a:solidFill>
                  <a:schemeClr val="dk1"/>
                </a:solidFill>
              </a:rPr>
              <a:t>Brainstorm Q is a build</a:t>
            </a:r>
            <a:endParaRPr>
              <a:solidFill>
                <a:schemeClr val="dk1"/>
              </a:solidFill>
            </a:endParaRPr>
          </a:p>
          <a:p>
            <a:pPr marL="465887" lvl="0" indent="-304121" algn="l" rtl="0">
              <a:lnSpc>
                <a:spcPct val="100000"/>
              </a:lnSpc>
              <a:spcBef>
                <a:spcPts val="0"/>
              </a:spcBef>
              <a:spcAft>
                <a:spcPts val="0"/>
              </a:spcAft>
              <a:buClr>
                <a:schemeClr val="dk1"/>
              </a:buClr>
              <a:buSzPts val="1100"/>
              <a:buChar char="●"/>
            </a:pPr>
            <a:r>
              <a:rPr lang="en">
                <a:solidFill>
                  <a:schemeClr val="dk1"/>
                </a:solidFill>
              </a:rPr>
              <a:t>Who are people who might fill these roles?</a:t>
            </a:r>
            <a:endParaRPr>
              <a:solidFill>
                <a:schemeClr val="dk1"/>
              </a:solidFill>
            </a:endParaRPr>
          </a:p>
          <a:p>
            <a:pPr marL="0" lvl="0" indent="0" algn="l" rtl="0">
              <a:lnSpc>
                <a:spcPct val="100000"/>
              </a:lnSpc>
              <a:spcBef>
                <a:spcPts val="0"/>
              </a:spcBef>
              <a:spcAft>
                <a:spcPts val="0"/>
              </a:spcAft>
              <a:buSzPts val="1400"/>
              <a:buNone/>
            </a:pPr>
            <a:endParaRPr/>
          </a:p>
        </p:txBody>
      </p:sp>
      <p:sp>
        <p:nvSpPr>
          <p:cNvPr id="475" name="Google Shape;475;p29:notes"/>
          <p:cNvSpPr txBox="1">
            <a:spLocks noGrp="1"/>
          </p:cNvSpPr>
          <p:nvPr>
            <p:ph type="sldNum" idx="12"/>
          </p:nvPr>
        </p:nvSpPr>
        <p:spPr>
          <a:xfrm>
            <a:off x="3970938" y="8829967"/>
            <a:ext cx="3037840" cy="466345"/>
          </a:xfrm>
          <a:prstGeom prst="rect">
            <a:avLst/>
          </a:prstGeom>
          <a:noFill/>
          <a:ln>
            <a:noFill/>
          </a:ln>
        </p:spPr>
        <p:txBody>
          <a:bodyPr spcFirstLastPara="1" wrap="square" lIns="93150" tIns="46550" rIns="93150" bIns="46550" anchor="b" anchorCtr="0">
            <a:noAutofit/>
          </a:bodyPr>
          <a:lstStyle/>
          <a:p>
            <a:pPr marL="0" marR="0" lvl="0" indent="0" algn="r" rtl="0">
              <a:lnSpc>
                <a:spcPct val="100000"/>
              </a:lnSpc>
              <a:spcBef>
                <a:spcPts val="0"/>
              </a:spcBef>
              <a:spcAft>
                <a:spcPts val="0"/>
              </a:spcAft>
              <a:buNone/>
            </a:pPr>
            <a:fld id="{00000000-1234-1234-1234-123412341234}" type="slidenum">
              <a:rPr lang="en" sz="1400" b="0" i="0" u="none" strike="noStrike" cap="none">
                <a:solidFill>
                  <a:srgbClr val="000000"/>
                </a:solidFill>
                <a:latin typeface="Arial"/>
                <a:ea typeface="Arial"/>
                <a:cs typeface="Arial"/>
                <a:sym typeface="Arial"/>
              </a:rPr>
              <a:t>29</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3:notes"/>
          <p:cNvSpPr>
            <a:spLocks noGrp="1" noRot="1" noChangeAspect="1"/>
          </p:cNvSpPr>
          <p:nvPr>
            <p:ph type="sldImg" idx="2"/>
          </p:nvPr>
        </p:nvSpPr>
        <p:spPr>
          <a:xfrm>
            <a:off x="406400" y="696913"/>
            <a:ext cx="6199188"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6" name="Google Shape;126;p3:notes"/>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t" anchorCtr="0">
            <a:noAutofit/>
          </a:bodyPr>
          <a:lstStyle/>
          <a:p>
            <a:pPr marL="0" lvl="0" indent="0" algn="l" rtl="0">
              <a:lnSpc>
                <a:spcPct val="100000"/>
              </a:lnSpc>
              <a:spcBef>
                <a:spcPts val="0"/>
              </a:spcBef>
              <a:spcAft>
                <a:spcPts val="0"/>
              </a:spcAft>
              <a:buSzPts val="1100"/>
              <a:buNone/>
            </a:pPr>
            <a:r>
              <a:rPr lang="en" b="1">
                <a:solidFill>
                  <a:schemeClr val="dk1"/>
                </a:solidFill>
              </a:rPr>
              <a:t>[Facilitator] -</a:t>
            </a:r>
            <a:r>
              <a:rPr lang="en">
                <a:solidFill>
                  <a:schemeClr val="dk1"/>
                </a:solidFill>
              </a:rPr>
              <a:t> </a:t>
            </a:r>
            <a:r>
              <a:rPr lang="en" b="1">
                <a:solidFill>
                  <a:schemeClr val="dk1"/>
                </a:solidFill>
              </a:rPr>
              <a:t>Team Introduction (introduce individuals who are at the workshop)</a:t>
            </a:r>
            <a:endParaRPr b="1">
              <a:solidFill>
                <a:schemeClr val="dk1"/>
              </a:solidFil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6"/>
        <p:cNvGrpSpPr/>
        <p:nvPr/>
      </p:nvGrpSpPr>
      <p:grpSpPr>
        <a:xfrm>
          <a:off x="0" y="0"/>
          <a:ext cx="0" cy="0"/>
          <a:chOff x="0" y="0"/>
          <a:chExt cx="0" cy="0"/>
        </a:xfrm>
      </p:grpSpPr>
      <p:sp>
        <p:nvSpPr>
          <p:cNvPr id="497" name="Google Shape;497;p3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8" name="Google Shape;498;p30:notes"/>
          <p:cNvSpPr txBox="1">
            <a:spLocks noGrp="1"/>
          </p:cNvSpPr>
          <p:nvPr>
            <p:ph type="body" idx="1"/>
          </p:nvPr>
        </p:nvSpPr>
        <p:spPr>
          <a:xfrm>
            <a:off x="701040" y="4473893"/>
            <a:ext cx="5608320" cy="3660610"/>
          </a:xfrm>
          <a:prstGeom prst="rect">
            <a:avLst/>
          </a:prstGeom>
          <a:noFill/>
          <a:ln>
            <a:noFill/>
          </a:ln>
        </p:spPr>
        <p:txBody>
          <a:bodyPr spcFirstLastPara="1" wrap="square" lIns="93150" tIns="46550" rIns="93150" bIns="46550" anchor="t" anchorCtr="0">
            <a:noAutofit/>
          </a:bodyPr>
          <a:lstStyle/>
          <a:p>
            <a:pPr marL="0" lvl="0" indent="0" algn="l" rtl="0">
              <a:lnSpc>
                <a:spcPct val="100000"/>
              </a:lnSpc>
              <a:spcBef>
                <a:spcPts val="0"/>
              </a:spcBef>
              <a:spcAft>
                <a:spcPts val="0"/>
              </a:spcAft>
              <a:buClr>
                <a:schemeClr val="dk1"/>
              </a:buClr>
              <a:buSzPts val="1100"/>
              <a:buNone/>
            </a:pPr>
            <a:r>
              <a:rPr lang="en" b="1">
                <a:solidFill>
                  <a:schemeClr val="dk1"/>
                </a:solidFill>
              </a:rPr>
              <a:t>[Facilitator] - Support Mapping Activity</a:t>
            </a:r>
            <a:endParaRPr>
              <a:solidFill>
                <a:schemeClr val="dk1"/>
              </a:solidFill>
            </a:endParaRPr>
          </a:p>
          <a:p>
            <a:pPr marL="465887" lvl="0" indent="-304121" algn="l" rtl="0">
              <a:lnSpc>
                <a:spcPct val="100000"/>
              </a:lnSpc>
              <a:spcBef>
                <a:spcPts val="0"/>
              </a:spcBef>
              <a:spcAft>
                <a:spcPts val="0"/>
              </a:spcAft>
              <a:buClr>
                <a:schemeClr val="dk1"/>
              </a:buClr>
              <a:buSzPts val="1100"/>
              <a:buChar char="●"/>
            </a:pPr>
            <a:r>
              <a:rPr lang="en">
                <a:solidFill>
                  <a:schemeClr val="dk1"/>
                </a:solidFill>
              </a:rPr>
              <a:t>Keep adding to it.  </a:t>
            </a:r>
            <a:endParaRPr>
              <a:solidFill>
                <a:schemeClr val="dk1"/>
              </a:solidFill>
            </a:endParaRPr>
          </a:p>
          <a:p>
            <a:pPr marL="465887" lvl="0" indent="-304121" algn="l" rtl="0">
              <a:lnSpc>
                <a:spcPct val="100000"/>
              </a:lnSpc>
              <a:spcBef>
                <a:spcPts val="0"/>
              </a:spcBef>
              <a:spcAft>
                <a:spcPts val="0"/>
              </a:spcAft>
              <a:buClr>
                <a:schemeClr val="dk1"/>
              </a:buClr>
              <a:buSzPts val="1100"/>
              <a:buChar char="●"/>
            </a:pPr>
            <a:r>
              <a:rPr lang="en">
                <a:solidFill>
                  <a:schemeClr val="dk1"/>
                </a:solidFill>
              </a:rPr>
              <a:t>Okay to repeat certain kinds of people...we will find that some people fill MORE than 1 role</a:t>
            </a:r>
            <a:endParaRPr>
              <a:solidFill>
                <a:schemeClr val="dk1"/>
              </a:solidFill>
            </a:endParaRPr>
          </a:p>
          <a:p>
            <a:pPr marL="0" lvl="0" indent="0" algn="l" rtl="0">
              <a:lnSpc>
                <a:spcPct val="100000"/>
              </a:lnSpc>
              <a:spcBef>
                <a:spcPts val="0"/>
              </a:spcBef>
              <a:spcAft>
                <a:spcPts val="0"/>
              </a:spcAft>
              <a:buSzPts val="1400"/>
              <a:buNone/>
            </a:pPr>
            <a:endParaRPr/>
          </a:p>
        </p:txBody>
      </p:sp>
      <p:sp>
        <p:nvSpPr>
          <p:cNvPr id="499" name="Google Shape;499;p30:notes"/>
          <p:cNvSpPr txBox="1">
            <a:spLocks noGrp="1"/>
          </p:cNvSpPr>
          <p:nvPr>
            <p:ph type="sldNum" idx="12"/>
          </p:nvPr>
        </p:nvSpPr>
        <p:spPr>
          <a:xfrm>
            <a:off x="3970938" y="8829967"/>
            <a:ext cx="3037840" cy="466345"/>
          </a:xfrm>
          <a:prstGeom prst="rect">
            <a:avLst/>
          </a:prstGeom>
          <a:noFill/>
          <a:ln>
            <a:noFill/>
          </a:ln>
        </p:spPr>
        <p:txBody>
          <a:bodyPr spcFirstLastPara="1" wrap="square" lIns="93150" tIns="46550" rIns="93150" bIns="46550" anchor="b" anchorCtr="0">
            <a:noAutofit/>
          </a:bodyPr>
          <a:lstStyle/>
          <a:p>
            <a:pPr marL="0" marR="0" lvl="0" indent="0" algn="r" rtl="0">
              <a:lnSpc>
                <a:spcPct val="100000"/>
              </a:lnSpc>
              <a:spcBef>
                <a:spcPts val="0"/>
              </a:spcBef>
              <a:spcAft>
                <a:spcPts val="0"/>
              </a:spcAft>
              <a:buNone/>
            </a:pPr>
            <a:fld id="{00000000-1234-1234-1234-123412341234}" type="slidenum">
              <a:rPr lang="en" sz="1400" b="0" i="0" u="none" strike="noStrike" cap="none">
                <a:solidFill>
                  <a:srgbClr val="000000"/>
                </a:solidFill>
                <a:latin typeface="Arial"/>
                <a:ea typeface="Arial"/>
                <a:cs typeface="Arial"/>
                <a:sym typeface="Arial"/>
              </a:rPr>
              <a:t>30</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
        <p:cNvGrpSpPr/>
        <p:nvPr/>
      </p:nvGrpSpPr>
      <p:grpSpPr>
        <a:xfrm>
          <a:off x="0" y="0"/>
          <a:ext cx="0" cy="0"/>
          <a:chOff x="0" y="0"/>
          <a:chExt cx="0" cy="0"/>
        </a:xfrm>
      </p:grpSpPr>
      <p:sp>
        <p:nvSpPr>
          <p:cNvPr id="521" name="Google Shape;521;p3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2" name="Google Shape;522;p31:notes"/>
          <p:cNvSpPr txBox="1">
            <a:spLocks noGrp="1"/>
          </p:cNvSpPr>
          <p:nvPr>
            <p:ph type="body" idx="1"/>
          </p:nvPr>
        </p:nvSpPr>
        <p:spPr>
          <a:xfrm>
            <a:off x="701040" y="4473893"/>
            <a:ext cx="5608320" cy="3660610"/>
          </a:xfrm>
          <a:prstGeom prst="rect">
            <a:avLst/>
          </a:prstGeom>
          <a:noFill/>
          <a:ln>
            <a:noFill/>
          </a:ln>
        </p:spPr>
        <p:txBody>
          <a:bodyPr spcFirstLastPara="1" wrap="square" lIns="93150" tIns="46550" rIns="93150" bIns="46550" anchor="t" anchorCtr="0">
            <a:noAutofit/>
          </a:bodyPr>
          <a:lstStyle/>
          <a:p>
            <a:pPr marL="0" lvl="0" indent="0" algn="l" rtl="0">
              <a:lnSpc>
                <a:spcPct val="100000"/>
              </a:lnSpc>
              <a:spcBef>
                <a:spcPts val="0"/>
              </a:spcBef>
              <a:spcAft>
                <a:spcPts val="0"/>
              </a:spcAft>
              <a:buClr>
                <a:schemeClr val="dk1"/>
              </a:buClr>
              <a:buSzPts val="1100"/>
              <a:buNone/>
            </a:pPr>
            <a:r>
              <a:rPr lang="en" b="1">
                <a:solidFill>
                  <a:schemeClr val="dk1"/>
                </a:solidFill>
              </a:rPr>
              <a:t>[Facilitator] - Support Mapping Activity</a:t>
            </a:r>
            <a:endParaRPr>
              <a:solidFill>
                <a:schemeClr val="dk1"/>
              </a:solidFill>
            </a:endParaRPr>
          </a:p>
          <a:p>
            <a:pPr marL="465887" lvl="0" indent="-304121" algn="l" rtl="0">
              <a:lnSpc>
                <a:spcPct val="100000"/>
              </a:lnSpc>
              <a:spcBef>
                <a:spcPts val="0"/>
              </a:spcBef>
              <a:spcAft>
                <a:spcPts val="0"/>
              </a:spcAft>
              <a:buClr>
                <a:schemeClr val="dk1"/>
              </a:buClr>
              <a:buSzPts val="1100"/>
              <a:buChar char="●"/>
            </a:pPr>
            <a:r>
              <a:rPr lang="en">
                <a:solidFill>
                  <a:schemeClr val="dk1"/>
                </a:solidFill>
              </a:rPr>
              <a:t>Keep going, who else?  </a:t>
            </a:r>
            <a:endParaRPr>
              <a:solidFill>
                <a:schemeClr val="dk1"/>
              </a:solidFill>
            </a:endParaRPr>
          </a:p>
          <a:p>
            <a:pPr marL="465887" lvl="0" indent="-304121" algn="l" rtl="0">
              <a:lnSpc>
                <a:spcPct val="100000"/>
              </a:lnSpc>
              <a:spcBef>
                <a:spcPts val="0"/>
              </a:spcBef>
              <a:spcAft>
                <a:spcPts val="0"/>
              </a:spcAft>
              <a:buClr>
                <a:schemeClr val="dk1"/>
              </a:buClr>
              <a:buSzPts val="1100"/>
              <a:buChar char="●"/>
            </a:pPr>
            <a:r>
              <a:rPr lang="en">
                <a:solidFill>
                  <a:schemeClr val="dk1"/>
                </a:solidFill>
              </a:rPr>
              <a:t>If you draw a bit of a blank, that’s ok too.  </a:t>
            </a:r>
            <a:endParaRPr>
              <a:solidFill>
                <a:schemeClr val="dk1"/>
              </a:solidFill>
            </a:endParaRPr>
          </a:p>
          <a:p>
            <a:pPr marL="465887" lvl="0" indent="-304121" algn="l" rtl="0">
              <a:lnSpc>
                <a:spcPct val="100000"/>
              </a:lnSpc>
              <a:spcBef>
                <a:spcPts val="0"/>
              </a:spcBef>
              <a:spcAft>
                <a:spcPts val="0"/>
              </a:spcAft>
              <a:buClr>
                <a:schemeClr val="dk1"/>
              </a:buClr>
              <a:buSzPts val="1100"/>
              <a:buChar char="●"/>
            </a:pPr>
            <a:r>
              <a:rPr lang="en">
                <a:solidFill>
                  <a:schemeClr val="dk1"/>
                </a:solidFill>
              </a:rPr>
              <a:t>You may not know who specifically or what kind of person might be BEST to help.  </a:t>
            </a:r>
            <a:endParaRPr>
              <a:solidFill>
                <a:schemeClr val="dk1"/>
              </a:solidFill>
            </a:endParaRPr>
          </a:p>
          <a:p>
            <a:pPr marL="465887" lvl="0" indent="-304121" algn="l" rtl="0">
              <a:lnSpc>
                <a:spcPct val="100000"/>
              </a:lnSpc>
              <a:spcBef>
                <a:spcPts val="0"/>
              </a:spcBef>
              <a:spcAft>
                <a:spcPts val="0"/>
              </a:spcAft>
              <a:buClr>
                <a:schemeClr val="dk1"/>
              </a:buClr>
              <a:buSzPts val="1100"/>
              <a:buChar char="●"/>
            </a:pPr>
            <a:r>
              <a:rPr lang="en">
                <a:solidFill>
                  <a:schemeClr val="dk1"/>
                </a:solidFill>
              </a:rPr>
              <a:t>We continue to learn and develop new relationships for different things as our career path and journey continue.   </a:t>
            </a:r>
            <a:endParaRPr>
              <a:solidFill>
                <a:schemeClr val="dk1"/>
              </a:solidFill>
            </a:endParaRPr>
          </a:p>
          <a:p>
            <a:pPr marL="465887" lvl="0" indent="-304121" algn="l" rtl="0">
              <a:lnSpc>
                <a:spcPct val="100000"/>
              </a:lnSpc>
              <a:spcBef>
                <a:spcPts val="0"/>
              </a:spcBef>
              <a:spcAft>
                <a:spcPts val="0"/>
              </a:spcAft>
              <a:buClr>
                <a:schemeClr val="dk1"/>
              </a:buClr>
              <a:buSzPts val="1100"/>
              <a:buChar char="●"/>
            </a:pPr>
            <a:r>
              <a:rPr lang="en">
                <a:solidFill>
                  <a:schemeClr val="dk1"/>
                </a:solidFill>
              </a:rPr>
              <a:t>Where are you getting support now? </a:t>
            </a:r>
            <a:endParaRPr>
              <a:solidFill>
                <a:schemeClr val="dk1"/>
              </a:solidFill>
            </a:endParaRPr>
          </a:p>
          <a:p>
            <a:pPr marL="465887" lvl="0" indent="-304121" algn="l" rtl="0">
              <a:lnSpc>
                <a:spcPct val="100000"/>
              </a:lnSpc>
              <a:spcBef>
                <a:spcPts val="0"/>
              </a:spcBef>
              <a:spcAft>
                <a:spcPts val="0"/>
              </a:spcAft>
              <a:buClr>
                <a:schemeClr val="dk1"/>
              </a:buClr>
              <a:buSzPts val="1100"/>
              <a:buChar char="●"/>
            </a:pPr>
            <a:r>
              <a:rPr lang="en">
                <a:solidFill>
                  <a:schemeClr val="dk1"/>
                </a:solidFill>
              </a:rPr>
              <a:t>Cast net wider - </a:t>
            </a:r>
            <a:r>
              <a:rPr lang="en">
                <a:solidFill>
                  <a:schemeClr val="dk1"/>
                </a:solidFill>
                <a:highlight>
                  <a:srgbClr val="FFFF00"/>
                </a:highlight>
              </a:rPr>
              <a:t>Insert INDIVIDUAL EXAMPLE</a:t>
            </a:r>
            <a:endParaRPr>
              <a:solidFill>
                <a:schemeClr val="dk1"/>
              </a:solidFill>
              <a:highlight>
                <a:srgbClr val="FFFF00"/>
              </a:highlight>
            </a:endParaRPr>
          </a:p>
          <a:p>
            <a:pPr marL="0" lvl="0" indent="0" algn="l" rtl="0">
              <a:lnSpc>
                <a:spcPct val="100000"/>
              </a:lnSpc>
              <a:spcBef>
                <a:spcPts val="0"/>
              </a:spcBef>
              <a:spcAft>
                <a:spcPts val="0"/>
              </a:spcAft>
              <a:buSzPts val="1400"/>
              <a:buNone/>
            </a:pPr>
            <a:endParaRPr/>
          </a:p>
        </p:txBody>
      </p:sp>
      <p:sp>
        <p:nvSpPr>
          <p:cNvPr id="523" name="Google Shape;523;p31:notes"/>
          <p:cNvSpPr txBox="1">
            <a:spLocks noGrp="1"/>
          </p:cNvSpPr>
          <p:nvPr>
            <p:ph type="sldNum" idx="12"/>
          </p:nvPr>
        </p:nvSpPr>
        <p:spPr>
          <a:xfrm>
            <a:off x="3970938" y="8829967"/>
            <a:ext cx="3037840" cy="466345"/>
          </a:xfrm>
          <a:prstGeom prst="rect">
            <a:avLst/>
          </a:prstGeom>
          <a:noFill/>
          <a:ln>
            <a:noFill/>
          </a:ln>
        </p:spPr>
        <p:txBody>
          <a:bodyPr spcFirstLastPara="1" wrap="square" lIns="93150" tIns="46550" rIns="93150" bIns="46550" anchor="b" anchorCtr="0">
            <a:noAutofit/>
          </a:bodyPr>
          <a:lstStyle/>
          <a:p>
            <a:pPr marL="0" marR="0" lvl="0" indent="0" algn="r" rtl="0">
              <a:lnSpc>
                <a:spcPct val="100000"/>
              </a:lnSpc>
              <a:spcBef>
                <a:spcPts val="0"/>
              </a:spcBef>
              <a:spcAft>
                <a:spcPts val="0"/>
              </a:spcAft>
              <a:buNone/>
            </a:pPr>
            <a:fld id="{00000000-1234-1234-1234-123412341234}" type="slidenum">
              <a:rPr lang="en" sz="1400" b="0" i="0" u="none" strike="noStrike" cap="none">
                <a:solidFill>
                  <a:srgbClr val="000000"/>
                </a:solidFill>
                <a:latin typeface="Arial"/>
                <a:ea typeface="Arial"/>
                <a:cs typeface="Arial"/>
                <a:sym typeface="Arial"/>
              </a:rPr>
              <a:t>31</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
        <p:cNvGrpSpPr/>
        <p:nvPr/>
      </p:nvGrpSpPr>
      <p:grpSpPr>
        <a:xfrm>
          <a:off x="0" y="0"/>
          <a:ext cx="0" cy="0"/>
          <a:chOff x="0" y="0"/>
          <a:chExt cx="0" cy="0"/>
        </a:xfrm>
      </p:grpSpPr>
      <p:sp>
        <p:nvSpPr>
          <p:cNvPr id="545" name="Google Shape;545;p3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6" name="Google Shape;546;p32:notes"/>
          <p:cNvSpPr txBox="1">
            <a:spLocks noGrp="1"/>
          </p:cNvSpPr>
          <p:nvPr>
            <p:ph type="body" idx="1"/>
          </p:nvPr>
        </p:nvSpPr>
        <p:spPr>
          <a:xfrm>
            <a:off x="701040" y="4473893"/>
            <a:ext cx="5608320" cy="3660610"/>
          </a:xfrm>
          <a:prstGeom prst="rect">
            <a:avLst/>
          </a:prstGeom>
          <a:noFill/>
          <a:ln>
            <a:noFill/>
          </a:ln>
        </p:spPr>
        <p:txBody>
          <a:bodyPr spcFirstLastPara="1" wrap="square" lIns="93150" tIns="46550" rIns="93150" bIns="46550" anchor="t" anchorCtr="0">
            <a:noAutofit/>
          </a:bodyPr>
          <a:lstStyle/>
          <a:p>
            <a:pPr marL="0" lvl="0" indent="0" algn="l" rtl="0">
              <a:lnSpc>
                <a:spcPct val="100000"/>
              </a:lnSpc>
              <a:spcBef>
                <a:spcPts val="0"/>
              </a:spcBef>
              <a:spcAft>
                <a:spcPts val="0"/>
              </a:spcAft>
              <a:buClr>
                <a:schemeClr val="dk1"/>
              </a:buClr>
              <a:buSzPts val="1100"/>
              <a:buNone/>
            </a:pPr>
            <a:r>
              <a:rPr lang="en" b="1">
                <a:solidFill>
                  <a:schemeClr val="dk1"/>
                </a:solidFill>
              </a:rPr>
              <a:t>[Facilitator] - Support Mapping Activity</a:t>
            </a:r>
            <a:endParaRPr>
              <a:solidFill>
                <a:schemeClr val="dk1"/>
              </a:solidFill>
            </a:endParaRPr>
          </a:p>
          <a:p>
            <a:pPr marL="465887" lvl="0" indent="-304121" algn="l" rtl="0">
              <a:lnSpc>
                <a:spcPct val="100000"/>
              </a:lnSpc>
              <a:spcBef>
                <a:spcPts val="0"/>
              </a:spcBef>
              <a:spcAft>
                <a:spcPts val="0"/>
              </a:spcAft>
              <a:buClr>
                <a:schemeClr val="dk1"/>
              </a:buClr>
              <a:buSzPts val="1100"/>
              <a:buChar char="●"/>
            </a:pPr>
            <a:r>
              <a:rPr lang="en">
                <a:solidFill>
                  <a:schemeClr val="dk1"/>
                </a:solidFill>
              </a:rPr>
              <a:t>It’s time to put your post-its to work.  </a:t>
            </a:r>
            <a:endParaRPr>
              <a:solidFill>
                <a:schemeClr val="dk1"/>
              </a:solidFill>
            </a:endParaRPr>
          </a:p>
          <a:p>
            <a:pPr marL="465887" lvl="0" indent="-304121" algn="l" rtl="0">
              <a:lnSpc>
                <a:spcPct val="100000"/>
              </a:lnSpc>
              <a:spcBef>
                <a:spcPts val="0"/>
              </a:spcBef>
              <a:spcAft>
                <a:spcPts val="0"/>
              </a:spcAft>
              <a:buClr>
                <a:schemeClr val="dk1"/>
              </a:buClr>
              <a:buSzPts val="1100"/>
              <a:buChar char="●"/>
            </a:pPr>
            <a:r>
              <a:rPr lang="en">
                <a:solidFill>
                  <a:schemeClr val="dk1"/>
                </a:solidFill>
              </a:rPr>
              <a:t>Initially, you thought of people who supported you in some way.  </a:t>
            </a:r>
            <a:endParaRPr>
              <a:solidFill>
                <a:schemeClr val="dk1"/>
              </a:solidFill>
            </a:endParaRPr>
          </a:p>
          <a:p>
            <a:pPr marL="465887" lvl="0" indent="-304121" algn="l" rtl="0">
              <a:lnSpc>
                <a:spcPct val="100000"/>
              </a:lnSpc>
              <a:spcBef>
                <a:spcPts val="0"/>
              </a:spcBef>
              <a:spcAft>
                <a:spcPts val="0"/>
              </a:spcAft>
              <a:buClr>
                <a:schemeClr val="dk1"/>
              </a:buClr>
              <a:buSzPts val="1100"/>
              <a:buChar char="●"/>
            </a:pPr>
            <a:r>
              <a:rPr lang="en">
                <a:solidFill>
                  <a:schemeClr val="dk1"/>
                </a:solidFill>
              </a:rPr>
              <a:t>Perhaps these categories made you think of MORE people.  </a:t>
            </a:r>
            <a:endParaRPr>
              <a:solidFill>
                <a:schemeClr val="dk1"/>
              </a:solidFill>
            </a:endParaRPr>
          </a:p>
          <a:p>
            <a:pPr marL="465887" lvl="0" indent="-304121" algn="l" rtl="0">
              <a:lnSpc>
                <a:spcPct val="100000"/>
              </a:lnSpc>
              <a:spcBef>
                <a:spcPts val="0"/>
              </a:spcBef>
              <a:spcAft>
                <a:spcPts val="0"/>
              </a:spcAft>
              <a:buClr>
                <a:schemeClr val="dk1"/>
              </a:buClr>
              <a:buSzPts val="1100"/>
              <a:buChar char="●"/>
            </a:pPr>
            <a:r>
              <a:rPr lang="en">
                <a:solidFill>
                  <a:schemeClr val="dk1"/>
                </a:solidFill>
              </a:rPr>
              <a:t>First step - add any post-it notes you need to.  </a:t>
            </a:r>
            <a:endParaRPr>
              <a:solidFill>
                <a:schemeClr val="dk1"/>
              </a:solidFill>
            </a:endParaRPr>
          </a:p>
          <a:p>
            <a:pPr marL="465887" lvl="0" indent="-304121" algn="l" rtl="0">
              <a:lnSpc>
                <a:spcPct val="100000"/>
              </a:lnSpc>
              <a:spcBef>
                <a:spcPts val="0"/>
              </a:spcBef>
              <a:spcAft>
                <a:spcPts val="0"/>
              </a:spcAft>
              <a:buClr>
                <a:schemeClr val="dk1"/>
              </a:buClr>
              <a:buSzPts val="1100"/>
              <a:buChar char="●"/>
            </a:pPr>
            <a:r>
              <a:rPr lang="en">
                <a:solidFill>
                  <a:schemeClr val="dk1"/>
                </a:solidFill>
              </a:rPr>
              <a:t>Then arrange them on this map - you MAY need to make additional post-it notes for ONE person if they fit more than 1 category - that is totally FINE.  </a:t>
            </a:r>
            <a:endParaRPr>
              <a:solidFill>
                <a:schemeClr val="dk1"/>
              </a:solidFill>
            </a:endParaRPr>
          </a:p>
          <a:p>
            <a:pPr marL="465887" lvl="0" indent="-304121" algn="l" rtl="0">
              <a:lnSpc>
                <a:spcPct val="100000"/>
              </a:lnSpc>
              <a:spcBef>
                <a:spcPts val="0"/>
              </a:spcBef>
              <a:spcAft>
                <a:spcPts val="0"/>
              </a:spcAft>
              <a:buClr>
                <a:schemeClr val="dk1"/>
              </a:buClr>
              <a:buSzPts val="1100"/>
              <a:buChar char="●"/>
            </a:pPr>
            <a:r>
              <a:rPr lang="en">
                <a:solidFill>
                  <a:schemeClr val="dk1"/>
                </a:solidFill>
              </a:rPr>
              <a:t>It’s fine to have empty circles, especially at this point in your journey.</a:t>
            </a:r>
            <a:endParaRPr>
              <a:solidFill>
                <a:schemeClr val="dk1"/>
              </a:solidFill>
            </a:endParaRPr>
          </a:p>
          <a:p>
            <a:pPr marL="465887" lvl="0" indent="-304121" algn="l" rtl="0">
              <a:lnSpc>
                <a:spcPct val="100000"/>
              </a:lnSpc>
              <a:spcBef>
                <a:spcPts val="0"/>
              </a:spcBef>
              <a:spcAft>
                <a:spcPts val="0"/>
              </a:spcAft>
              <a:buClr>
                <a:schemeClr val="dk1"/>
              </a:buClr>
              <a:buSzPts val="1100"/>
              <a:buChar char="●"/>
            </a:pPr>
            <a:r>
              <a:rPr lang="en">
                <a:solidFill>
                  <a:schemeClr val="dk1"/>
                </a:solidFill>
              </a:rPr>
              <a:t>You’re not limited to the people they added in the first exercise (i.e. they can expand to as many as they want)</a:t>
            </a:r>
            <a:endParaRPr>
              <a:solidFill>
                <a:schemeClr val="dk1"/>
              </a:solidFill>
            </a:endParaRPr>
          </a:p>
          <a:p>
            <a:pPr marL="465887" lvl="0" indent="-304121" algn="l" rtl="0">
              <a:lnSpc>
                <a:spcPct val="100000"/>
              </a:lnSpc>
              <a:spcBef>
                <a:spcPts val="0"/>
              </a:spcBef>
              <a:spcAft>
                <a:spcPts val="0"/>
              </a:spcAft>
              <a:buClr>
                <a:schemeClr val="dk1"/>
              </a:buClr>
              <a:buSzPts val="1100"/>
              <a:buChar char="●"/>
            </a:pPr>
            <a:r>
              <a:rPr lang="en">
                <a:solidFill>
                  <a:schemeClr val="dk1"/>
                </a:solidFill>
              </a:rPr>
              <a:t>At least 10 minutes to work on their own, then lead discussion via reflection on their ecosystem map (as well as others) </a:t>
            </a:r>
            <a:endParaRPr>
              <a:solidFill>
                <a:schemeClr val="dk1"/>
              </a:solidFill>
            </a:endParaRPr>
          </a:p>
          <a:p>
            <a:pPr marL="0" lvl="0" indent="0" algn="l" rtl="0">
              <a:lnSpc>
                <a:spcPct val="100000"/>
              </a:lnSpc>
              <a:spcBef>
                <a:spcPts val="0"/>
              </a:spcBef>
              <a:spcAft>
                <a:spcPts val="0"/>
              </a:spcAft>
              <a:buClr>
                <a:schemeClr val="dk1"/>
              </a:buClr>
              <a:buSzPts val="1400"/>
              <a:buNone/>
            </a:pPr>
            <a:endParaRPr>
              <a:solidFill>
                <a:schemeClr val="dk1"/>
              </a:solidFill>
            </a:endParaRPr>
          </a:p>
          <a:p>
            <a:pPr marL="0" lvl="0" indent="0" algn="l" rtl="0">
              <a:lnSpc>
                <a:spcPct val="100000"/>
              </a:lnSpc>
              <a:spcBef>
                <a:spcPts val="0"/>
              </a:spcBef>
              <a:spcAft>
                <a:spcPts val="0"/>
              </a:spcAft>
              <a:buClr>
                <a:schemeClr val="dk1"/>
              </a:buClr>
              <a:buSzPts val="1400"/>
              <a:buNone/>
            </a:pPr>
            <a:endParaRPr>
              <a:solidFill>
                <a:schemeClr val="dk1"/>
              </a:solidFill>
            </a:endParaRPr>
          </a:p>
          <a:p>
            <a:pPr marL="0" lvl="0" indent="0" algn="l" rtl="0">
              <a:lnSpc>
                <a:spcPct val="100000"/>
              </a:lnSpc>
              <a:spcBef>
                <a:spcPts val="0"/>
              </a:spcBef>
              <a:spcAft>
                <a:spcPts val="0"/>
              </a:spcAft>
              <a:buClr>
                <a:schemeClr val="dk1"/>
              </a:buClr>
              <a:buSzPts val="1400"/>
              <a:buNone/>
            </a:pPr>
            <a:endParaRPr>
              <a:solidFill>
                <a:schemeClr val="dk1"/>
              </a:solidFill>
            </a:endParaRPr>
          </a:p>
          <a:p>
            <a:pPr marL="0" lvl="0" indent="0" algn="l" rtl="0">
              <a:lnSpc>
                <a:spcPct val="100000"/>
              </a:lnSpc>
              <a:spcBef>
                <a:spcPts val="0"/>
              </a:spcBef>
              <a:spcAft>
                <a:spcPts val="0"/>
              </a:spcAft>
              <a:buClr>
                <a:schemeClr val="dk1"/>
              </a:buClr>
              <a:buSzPts val="1400"/>
              <a:buNone/>
            </a:pPr>
            <a:endParaRPr/>
          </a:p>
        </p:txBody>
      </p:sp>
      <p:sp>
        <p:nvSpPr>
          <p:cNvPr id="547" name="Google Shape;547;p32:notes"/>
          <p:cNvSpPr txBox="1">
            <a:spLocks noGrp="1"/>
          </p:cNvSpPr>
          <p:nvPr>
            <p:ph type="sldNum" idx="12"/>
          </p:nvPr>
        </p:nvSpPr>
        <p:spPr>
          <a:xfrm>
            <a:off x="3970938" y="8829967"/>
            <a:ext cx="3037840" cy="466345"/>
          </a:xfrm>
          <a:prstGeom prst="rect">
            <a:avLst/>
          </a:prstGeom>
          <a:noFill/>
          <a:ln>
            <a:noFill/>
          </a:ln>
        </p:spPr>
        <p:txBody>
          <a:bodyPr spcFirstLastPara="1" wrap="square" lIns="93150" tIns="46550" rIns="93150" bIns="46550" anchor="b" anchorCtr="0">
            <a:noAutofit/>
          </a:bodyPr>
          <a:lstStyle/>
          <a:p>
            <a:pPr marL="0" marR="0" lvl="0" indent="0" algn="r" rtl="0">
              <a:lnSpc>
                <a:spcPct val="100000"/>
              </a:lnSpc>
              <a:spcBef>
                <a:spcPts val="0"/>
              </a:spcBef>
              <a:spcAft>
                <a:spcPts val="0"/>
              </a:spcAft>
              <a:buNone/>
            </a:pPr>
            <a:fld id="{00000000-1234-1234-1234-123412341234}" type="slidenum">
              <a:rPr lang="en" sz="1400" b="0" i="0" u="none" strike="noStrike" cap="none">
                <a:solidFill>
                  <a:srgbClr val="000000"/>
                </a:solidFill>
                <a:latin typeface="Arial"/>
                <a:ea typeface="Arial"/>
                <a:cs typeface="Arial"/>
                <a:sym typeface="Arial"/>
              </a:rPr>
              <a:t>32</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2"/>
        <p:cNvGrpSpPr/>
        <p:nvPr/>
      </p:nvGrpSpPr>
      <p:grpSpPr>
        <a:xfrm>
          <a:off x="0" y="0"/>
          <a:ext cx="0" cy="0"/>
          <a:chOff x="0" y="0"/>
          <a:chExt cx="0" cy="0"/>
        </a:xfrm>
      </p:grpSpPr>
      <p:sp>
        <p:nvSpPr>
          <p:cNvPr id="573" name="Google Shape;573;p3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4" name="Google Shape;574;p33:notes"/>
          <p:cNvSpPr txBox="1">
            <a:spLocks noGrp="1"/>
          </p:cNvSpPr>
          <p:nvPr>
            <p:ph type="body" idx="1"/>
          </p:nvPr>
        </p:nvSpPr>
        <p:spPr>
          <a:xfrm>
            <a:off x="701040" y="4473893"/>
            <a:ext cx="5608320" cy="3660610"/>
          </a:xfrm>
          <a:prstGeom prst="rect">
            <a:avLst/>
          </a:prstGeom>
          <a:noFill/>
          <a:ln>
            <a:noFill/>
          </a:ln>
        </p:spPr>
        <p:txBody>
          <a:bodyPr spcFirstLastPara="1" wrap="square" lIns="93150" tIns="46550" rIns="93150" bIns="46550" anchor="t" anchorCtr="0">
            <a:noAutofit/>
          </a:bodyPr>
          <a:lstStyle/>
          <a:p>
            <a:pPr marL="0" lvl="0" indent="0" algn="l" rtl="0">
              <a:lnSpc>
                <a:spcPct val="100000"/>
              </a:lnSpc>
              <a:spcBef>
                <a:spcPts val="0"/>
              </a:spcBef>
              <a:spcAft>
                <a:spcPts val="0"/>
              </a:spcAft>
              <a:buClr>
                <a:schemeClr val="dk1"/>
              </a:buClr>
              <a:buSzPts val="1100"/>
              <a:buNone/>
            </a:pPr>
            <a:r>
              <a:rPr lang="en" b="1">
                <a:solidFill>
                  <a:schemeClr val="dk1"/>
                </a:solidFill>
              </a:rPr>
              <a:t>[Facilitator] – 12:08 pm, Support Mapping Activity</a:t>
            </a:r>
            <a:endParaRPr>
              <a:solidFill>
                <a:schemeClr val="dk1"/>
              </a:solidFill>
            </a:endParaRPr>
          </a:p>
          <a:p>
            <a:pPr marL="465887" lvl="0" indent="-304121" algn="l" rtl="0">
              <a:lnSpc>
                <a:spcPct val="100000"/>
              </a:lnSpc>
              <a:spcBef>
                <a:spcPts val="0"/>
              </a:spcBef>
              <a:spcAft>
                <a:spcPts val="0"/>
              </a:spcAft>
              <a:buClr>
                <a:schemeClr val="dk1"/>
              </a:buClr>
              <a:buSzPts val="1100"/>
              <a:buChar char="●"/>
            </a:pPr>
            <a:r>
              <a:rPr lang="en"/>
              <a:t>You can list names - this might be helpful to determine all the post-its you need.  </a:t>
            </a:r>
            <a:endParaRPr/>
          </a:p>
          <a:p>
            <a:pPr marL="465887" lvl="0" indent="-304121" algn="l" rtl="0">
              <a:lnSpc>
                <a:spcPct val="100000"/>
              </a:lnSpc>
              <a:spcBef>
                <a:spcPts val="0"/>
              </a:spcBef>
              <a:spcAft>
                <a:spcPts val="0"/>
              </a:spcAft>
              <a:buClr>
                <a:schemeClr val="dk1"/>
              </a:buClr>
              <a:buSzPts val="1100"/>
              <a:buChar char="●"/>
            </a:pPr>
            <a:r>
              <a:rPr lang="en"/>
              <a:t>Of course, people can land in more than ONE category.   </a:t>
            </a:r>
            <a:endParaRPr/>
          </a:p>
          <a:p>
            <a:pPr marL="465887" lvl="0" indent="-304121" algn="l" rtl="0">
              <a:lnSpc>
                <a:spcPct val="100000"/>
              </a:lnSpc>
              <a:spcBef>
                <a:spcPts val="0"/>
              </a:spcBef>
              <a:spcAft>
                <a:spcPts val="0"/>
              </a:spcAft>
              <a:buClr>
                <a:schemeClr val="dk1"/>
              </a:buClr>
              <a:buSzPts val="1100"/>
              <a:buChar char="●"/>
            </a:pPr>
            <a:r>
              <a:rPr lang="en">
                <a:solidFill>
                  <a:schemeClr val="dk1"/>
                </a:solidFill>
              </a:rPr>
              <a:t>Alright, time has come to work on YOURS.  </a:t>
            </a:r>
            <a:endParaRPr/>
          </a:p>
          <a:p>
            <a:pPr marL="465887" lvl="0" indent="-304121" algn="l" rtl="0">
              <a:lnSpc>
                <a:spcPct val="100000"/>
              </a:lnSpc>
              <a:spcBef>
                <a:spcPts val="0"/>
              </a:spcBef>
              <a:spcAft>
                <a:spcPts val="0"/>
              </a:spcAft>
              <a:buClr>
                <a:schemeClr val="dk1"/>
              </a:buClr>
              <a:buSzPts val="1100"/>
              <a:buChar char="●"/>
            </a:pPr>
            <a:r>
              <a:rPr lang="en">
                <a:solidFill>
                  <a:schemeClr val="dk1"/>
                </a:solidFill>
              </a:rPr>
              <a:t>We want to give you 8 minutes to work on your own.  </a:t>
            </a:r>
            <a:endParaRPr/>
          </a:p>
          <a:p>
            <a:pPr marL="465887" lvl="0" indent="-304121" algn="l" rtl="0">
              <a:lnSpc>
                <a:spcPct val="100000"/>
              </a:lnSpc>
              <a:spcBef>
                <a:spcPts val="0"/>
              </a:spcBef>
              <a:spcAft>
                <a:spcPts val="0"/>
              </a:spcAft>
              <a:buClr>
                <a:schemeClr val="dk1"/>
              </a:buClr>
              <a:buSzPts val="1100"/>
              <a:buChar char="●"/>
            </a:pPr>
            <a:r>
              <a:rPr lang="en">
                <a:solidFill>
                  <a:schemeClr val="dk1"/>
                </a:solidFill>
              </a:rPr>
              <a:t>When they come back - questions? Comments on that experience? What did you notice?</a:t>
            </a:r>
            <a:endParaRPr/>
          </a:p>
        </p:txBody>
      </p:sp>
      <p:sp>
        <p:nvSpPr>
          <p:cNvPr id="575" name="Google Shape;575;p33:notes"/>
          <p:cNvSpPr txBox="1">
            <a:spLocks noGrp="1"/>
          </p:cNvSpPr>
          <p:nvPr>
            <p:ph type="sldNum" idx="12"/>
          </p:nvPr>
        </p:nvSpPr>
        <p:spPr>
          <a:xfrm>
            <a:off x="3970938" y="8829967"/>
            <a:ext cx="3037840" cy="466345"/>
          </a:xfrm>
          <a:prstGeom prst="rect">
            <a:avLst/>
          </a:prstGeom>
          <a:noFill/>
          <a:ln>
            <a:noFill/>
          </a:ln>
        </p:spPr>
        <p:txBody>
          <a:bodyPr spcFirstLastPara="1" wrap="square" lIns="93150" tIns="46550" rIns="93150" bIns="46550" anchor="b" anchorCtr="0">
            <a:noAutofit/>
          </a:bodyPr>
          <a:lstStyle/>
          <a:p>
            <a:pPr marL="0" marR="0" lvl="0" indent="0" algn="r" rtl="0">
              <a:lnSpc>
                <a:spcPct val="100000"/>
              </a:lnSpc>
              <a:spcBef>
                <a:spcPts val="0"/>
              </a:spcBef>
              <a:spcAft>
                <a:spcPts val="0"/>
              </a:spcAft>
              <a:buNone/>
            </a:pPr>
            <a:fld id="{00000000-1234-1234-1234-123412341234}" type="slidenum">
              <a:rPr lang="en" sz="1400" b="0" i="0" u="none" strike="noStrike" cap="none">
                <a:solidFill>
                  <a:srgbClr val="000000"/>
                </a:solidFill>
                <a:latin typeface="Arial"/>
                <a:ea typeface="Arial"/>
                <a:cs typeface="Arial"/>
                <a:sym typeface="Arial"/>
              </a:rPr>
              <a:t>33</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7"/>
        <p:cNvGrpSpPr/>
        <p:nvPr/>
      </p:nvGrpSpPr>
      <p:grpSpPr>
        <a:xfrm>
          <a:off x="0" y="0"/>
          <a:ext cx="0" cy="0"/>
          <a:chOff x="0" y="0"/>
          <a:chExt cx="0" cy="0"/>
        </a:xfrm>
      </p:grpSpPr>
      <p:sp>
        <p:nvSpPr>
          <p:cNvPr id="588" name="Google Shape;588;p3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9" name="Google Shape;589;p34:notes"/>
          <p:cNvSpPr txBox="1">
            <a:spLocks noGrp="1"/>
          </p:cNvSpPr>
          <p:nvPr>
            <p:ph type="body" idx="1"/>
          </p:nvPr>
        </p:nvSpPr>
        <p:spPr>
          <a:xfrm>
            <a:off x="701040" y="4473893"/>
            <a:ext cx="5608320" cy="3660610"/>
          </a:xfrm>
          <a:prstGeom prst="rect">
            <a:avLst/>
          </a:prstGeom>
          <a:noFill/>
          <a:ln>
            <a:noFill/>
          </a:ln>
        </p:spPr>
        <p:txBody>
          <a:bodyPr spcFirstLastPara="1" wrap="square" lIns="93150" tIns="46550" rIns="93150" bIns="46550" anchor="t" anchorCtr="0">
            <a:noAutofit/>
          </a:bodyPr>
          <a:lstStyle/>
          <a:p>
            <a:pPr marL="0" lvl="0" indent="0" algn="l" rtl="0">
              <a:lnSpc>
                <a:spcPct val="100000"/>
              </a:lnSpc>
              <a:spcBef>
                <a:spcPts val="0"/>
              </a:spcBef>
              <a:spcAft>
                <a:spcPts val="0"/>
              </a:spcAft>
              <a:buClr>
                <a:schemeClr val="dk1"/>
              </a:buClr>
              <a:buSzPts val="1100"/>
              <a:buNone/>
            </a:pPr>
            <a:r>
              <a:rPr lang="en" b="1">
                <a:solidFill>
                  <a:schemeClr val="dk1"/>
                </a:solidFill>
              </a:rPr>
              <a:t>[Facilitator] – 12:08 pm, Support Mapping Activity</a:t>
            </a:r>
            <a:endParaRPr>
              <a:solidFill>
                <a:schemeClr val="dk1"/>
              </a:solidFill>
            </a:endParaRPr>
          </a:p>
          <a:p>
            <a:pPr marL="465887" lvl="0" indent="-304121" algn="l" rtl="0">
              <a:lnSpc>
                <a:spcPct val="100000"/>
              </a:lnSpc>
              <a:spcBef>
                <a:spcPts val="0"/>
              </a:spcBef>
              <a:spcAft>
                <a:spcPts val="0"/>
              </a:spcAft>
              <a:buClr>
                <a:schemeClr val="dk1"/>
              </a:buClr>
              <a:buSzPts val="1100"/>
              <a:buChar char="●"/>
            </a:pPr>
            <a:r>
              <a:rPr lang="en"/>
              <a:t>You can list names - this might be helpful to determine all the post-its you need.  </a:t>
            </a:r>
            <a:endParaRPr/>
          </a:p>
          <a:p>
            <a:pPr marL="465887" lvl="0" indent="-304121" algn="l" rtl="0">
              <a:lnSpc>
                <a:spcPct val="100000"/>
              </a:lnSpc>
              <a:spcBef>
                <a:spcPts val="0"/>
              </a:spcBef>
              <a:spcAft>
                <a:spcPts val="0"/>
              </a:spcAft>
              <a:buClr>
                <a:schemeClr val="dk1"/>
              </a:buClr>
              <a:buSzPts val="1100"/>
              <a:buChar char="●"/>
            </a:pPr>
            <a:r>
              <a:rPr lang="en"/>
              <a:t>Of course, people can land in more than ONE category.   </a:t>
            </a:r>
            <a:endParaRPr/>
          </a:p>
          <a:p>
            <a:pPr marL="465887" lvl="0" indent="-304121" algn="l" rtl="0">
              <a:lnSpc>
                <a:spcPct val="100000"/>
              </a:lnSpc>
              <a:spcBef>
                <a:spcPts val="0"/>
              </a:spcBef>
              <a:spcAft>
                <a:spcPts val="0"/>
              </a:spcAft>
              <a:buClr>
                <a:schemeClr val="dk1"/>
              </a:buClr>
              <a:buSzPts val="1100"/>
              <a:buChar char="●"/>
            </a:pPr>
            <a:r>
              <a:rPr lang="en">
                <a:solidFill>
                  <a:schemeClr val="dk1"/>
                </a:solidFill>
              </a:rPr>
              <a:t>Alright, time has come to work on YOURS.  </a:t>
            </a:r>
            <a:endParaRPr/>
          </a:p>
          <a:p>
            <a:pPr marL="465887" lvl="0" indent="-304121" algn="l" rtl="0">
              <a:lnSpc>
                <a:spcPct val="100000"/>
              </a:lnSpc>
              <a:spcBef>
                <a:spcPts val="0"/>
              </a:spcBef>
              <a:spcAft>
                <a:spcPts val="0"/>
              </a:spcAft>
              <a:buClr>
                <a:schemeClr val="dk1"/>
              </a:buClr>
              <a:buSzPts val="1100"/>
              <a:buChar char="●"/>
            </a:pPr>
            <a:r>
              <a:rPr lang="en">
                <a:solidFill>
                  <a:schemeClr val="dk1"/>
                </a:solidFill>
              </a:rPr>
              <a:t>We want to give you 8 minutes to work on your own.  </a:t>
            </a:r>
            <a:endParaRPr/>
          </a:p>
          <a:p>
            <a:pPr marL="465887" lvl="0" indent="-304121" algn="l" rtl="0">
              <a:lnSpc>
                <a:spcPct val="100000"/>
              </a:lnSpc>
              <a:spcBef>
                <a:spcPts val="0"/>
              </a:spcBef>
              <a:spcAft>
                <a:spcPts val="0"/>
              </a:spcAft>
              <a:buClr>
                <a:schemeClr val="dk1"/>
              </a:buClr>
              <a:buSzPts val="1100"/>
              <a:buChar char="●"/>
            </a:pPr>
            <a:r>
              <a:rPr lang="en">
                <a:solidFill>
                  <a:schemeClr val="dk1"/>
                </a:solidFill>
              </a:rPr>
              <a:t>When they come back - questions? Comments on that experience? What did you notice?</a:t>
            </a:r>
            <a:endParaRPr/>
          </a:p>
        </p:txBody>
      </p:sp>
      <p:sp>
        <p:nvSpPr>
          <p:cNvPr id="590" name="Google Shape;590;p34:notes"/>
          <p:cNvSpPr txBox="1">
            <a:spLocks noGrp="1"/>
          </p:cNvSpPr>
          <p:nvPr>
            <p:ph type="sldNum" idx="12"/>
          </p:nvPr>
        </p:nvSpPr>
        <p:spPr>
          <a:xfrm>
            <a:off x="3970938" y="8829967"/>
            <a:ext cx="3037840" cy="466345"/>
          </a:xfrm>
          <a:prstGeom prst="rect">
            <a:avLst/>
          </a:prstGeom>
          <a:noFill/>
          <a:ln>
            <a:noFill/>
          </a:ln>
        </p:spPr>
        <p:txBody>
          <a:bodyPr spcFirstLastPara="1" wrap="square" lIns="93150" tIns="46550" rIns="93150" bIns="46550" anchor="b" anchorCtr="0">
            <a:noAutofit/>
          </a:bodyPr>
          <a:lstStyle/>
          <a:p>
            <a:pPr marL="0" marR="0" lvl="0" indent="0" algn="r" rtl="0">
              <a:lnSpc>
                <a:spcPct val="100000"/>
              </a:lnSpc>
              <a:spcBef>
                <a:spcPts val="0"/>
              </a:spcBef>
              <a:spcAft>
                <a:spcPts val="0"/>
              </a:spcAft>
              <a:buNone/>
            </a:pPr>
            <a:fld id="{00000000-1234-1234-1234-123412341234}" type="slidenum">
              <a:rPr lang="en" sz="1400" b="0" i="0" u="none" strike="noStrike" cap="none">
                <a:solidFill>
                  <a:srgbClr val="000000"/>
                </a:solidFill>
                <a:latin typeface="Arial"/>
                <a:ea typeface="Arial"/>
                <a:cs typeface="Arial"/>
                <a:sym typeface="Arial"/>
              </a:rPr>
              <a:t>34</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2"/>
        <p:cNvGrpSpPr/>
        <p:nvPr/>
      </p:nvGrpSpPr>
      <p:grpSpPr>
        <a:xfrm>
          <a:off x="0" y="0"/>
          <a:ext cx="0" cy="0"/>
          <a:chOff x="0" y="0"/>
          <a:chExt cx="0" cy="0"/>
        </a:xfrm>
      </p:grpSpPr>
      <p:sp>
        <p:nvSpPr>
          <p:cNvPr id="603" name="Google Shape;603;p35: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4" name="Google Shape;604;p35:notes"/>
          <p:cNvSpPr txBox="1">
            <a:spLocks noGrp="1"/>
          </p:cNvSpPr>
          <p:nvPr>
            <p:ph type="body" idx="1"/>
          </p:nvPr>
        </p:nvSpPr>
        <p:spPr>
          <a:xfrm>
            <a:off x="701040" y="4473893"/>
            <a:ext cx="5608320" cy="3660610"/>
          </a:xfrm>
          <a:prstGeom prst="rect">
            <a:avLst/>
          </a:prstGeom>
          <a:noFill/>
          <a:ln>
            <a:noFill/>
          </a:ln>
        </p:spPr>
        <p:txBody>
          <a:bodyPr spcFirstLastPara="1" wrap="square" lIns="93150" tIns="46550" rIns="93150" bIns="46550" anchor="t" anchorCtr="0">
            <a:noAutofit/>
          </a:bodyPr>
          <a:lstStyle/>
          <a:p>
            <a:pPr marL="0" lvl="0" indent="0" algn="l" rtl="0">
              <a:lnSpc>
                <a:spcPct val="100000"/>
              </a:lnSpc>
              <a:spcBef>
                <a:spcPts val="0"/>
              </a:spcBef>
              <a:spcAft>
                <a:spcPts val="0"/>
              </a:spcAft>
              <a:buClr>
                <a:schemeClr val="dk1"/>
              </a:buClr>
              <a:buSzPts val="1100"/>
              <a:buNone/>
            </a:pPr>
            <a:r>
              <a:rPr lang="en" b="1">
                <a:solidFill>
                  <a:schemeClr val="dk1"/>
                </a:solidFill>
              </a:rPr>
              <a:t>Chris - 12:16 pm, Support Mapping Activity</a:t>
            </a:r>
            <a:endParaRPr>
              <a:solidFill>
                <a:schemeClr val="dk1"/>
              </a:solidFill>
            </a:endParaRPr>
          </a:p>
          <a:p>
            <a:pPr marL="465887" lvl="0" indent="-304121" algn="l" rtl="0">
              <a:lnSpc>
                <a:spcPct val="100000"/>
              </a:lnSpc>
              <a:spcBef>
                <a:spcPts val="0"/>
              </a:spcBef>
              <a:spcAft>
                <a:spcPts val="0"/>
              </a:spcAft>
              <a:buClr>
                <a:schemeClr val="dk1"/>
              </a:buClr>
              <a:buSzPts val="1100"/>
              <a:buChar char="●"/>
            </a:pPr>
            <a:r>
              <a:rPr lang="en">
                <a:solidFill>
                  <a:schemeClr val="dk1"/>
                </a:solidFill>
              </a:rPr>
              <a:t>Do you have any unicorns?!   </a:t>
            </a:r>
            <a:endParaRPr>
              <a:solidFill>
                <a:schemeClr val="dk1"/>
              </a:solidFill>
            </a:endParaRPr>
          </a:p>
          <a:p>
            <a:pPr marL="465887" lvl="0" indent="-304121" algn="l" rtl="0">
              <a:lnSpc>
                <a:spcPct val="100000"/>
              </a:lnSpc>
              <a:spcBef>
                <a:spcPts val="0"/>
              </a:spcBef>
              <a:spcAft>
                <a:spcPts val="0"/>
              </a:spcAft>
              <a:buClr>
                <a:schemeClr val="dk1"/>
              </a:buClr>
              <a:buSzPts val="1100"/>
              <a:buChar char="●"/>
            </a:pPr>
            <a:r>
              <a:rPr lang="en">
                <a:solidFill>
                  <a:schemeClr val="dk1"/>
                </a:solidFill>
              </a:rPr>
              <a:t>Yes, some people ARE amazing and you think of them for everything, AND they respond. </a:t>
            </a:r>
            <a:endParaRPr>
              <a:solidFill>
                <a:schemeClr val="dk1"/>
              </a:solidFill>
            </a:endParaRPr>
          </a:p>
          <a:p>
            <a:pPr marL="465887" lvl="0" indent="-304121" algn="l" rtl="0">
              <a:lnSpc>
                <a:spcPct val="100000"/>
              </a:lnSpc>
              <a:spcBef>
                <a:spcPts val="0"/>
              </a:spcBef>
              <a:spcAft>
                <a:spcPts val="0"/>
              </a:spcAft>
              <a:buClr>
                <a:schemeClr val="dk1"/>
              </a:buClr>
              <a:buSzPts val="1100"/>
              <a:buChar char="●"/>
            </a:pPr>
            <a:r>
              <a:rPr lang="en">
                <a:solidFill>
                  <a:schemeClr val="dk1"/>
                </a:solidFill>
              </a:rPr>
              <a:t>AND just be careful.   </a:t>
            </a:r>
            <a:endParaRPr>
              <a:solidFill>
                <a:schemeClr val="dk1"/>
              </a:solidFill>
            </a:endParaRPr>
          </a:p>
          <a:p>
            <a:pPr marL="465887" lvl="0" indent="-304121" algn="l" rtl="0">
              <a:lnSpc>
                <a:spcPct val="100000"/>
              </a:lnSpc>
              <a:spcBef>
                <a:spcPts val="0"/>
              </a:spcBef>
              <a:spcAft>
                <a:spcPts val="0"/>
              </a:spcAft>
              <a:buClr>
                <a:schemeClr val="dk1"/>
              </a:buClr>
              <a:buSzPts val="1100"/>
              <a:buChar char="●"/>
            </a:pPr>
            <a:r>
              <a:rPr lang="en">
                <a:solidFill>
                  <a:schemeClr val="dk1"/>
                </a:solidFill>
              </a:rPr>
              <a:t>It can be SO useful to spread it out a bit and be curious about other perspectives.  </a:t>
            </a:r>
            <a:endParaRPr>
              <a:solidFill>
                <a:schemeClr val="dk1"/>
              </a:solidFill>
            </a:endParaRPr>
          </a:p>
          <a:p>
            <a:pPr marL="465887" lvl="0" indent="-304121" algn="l" rtl="0">
              <a:lnSpc>
                <a:spcPct val="100000"/>
              </a:lnSpc>
              <a:spcBef>
                <a:spcPts val="0"/>
              </a:spcBef>
              <a:spcAft>
                <a:spcPts val="0"/>
              </a:spcAft>
              <a:buClr>
                <a:schemeClr val="dk1"/>
              </a:buClr>
              <a:buSzPts val="1100"/>
              <a:buChar char="●"/>
            </a:pPr>
            <a:r>
              <a:rPr lang="en">
                <a:solidFill>
                  <a:schemeClr val="dk1"/>
                </a:solidFill>
              </a:rPr>
              <a:t>At the same time, we need to be GRATEFUL for the people that show up for you in many ways.</a:t>
            </a:r>
            <a:endParaRPr>
              <a:solidFill>
                <a:schemeClr val="dk1"/>
              </a:solidFill>
            </a:endParaRPr>
          </a:p>
          <a:p>
            <a:pPr marL="465887" lvl="0" indent="-304121" algn="l" rtl="0">
              <a:lnSpc>
                <a:spcPct val="100000"/>
              </a:lnSpc>
              <a:spcBef>
                <a:spcPts val="0"/>
              </a:spcBef>
              <a:spcAft>
                <a:spcPts val="0"/>
              </a:spcAft>
              <a:buClr>
                <a:schemeClr val="dk1"/>
              </a:buClr>
              <a:buSzPts val="1100"/>
              <a:buChar char="●"/>
            </a:pPr>
            <a:r>
              <a:rPr lang="en">
                <a:solidFill>
                  <a:schemeClr val="dk1"/>
                </a:solidFill>
              </a:rPr>
              <a:t>Say thank you!    </a:t>
            </a:r>
            <a:endParaRPr>
              <a:solidFill>
                <a:schemeClr val="dk1"/>
              </a:solidFill>
            </a:endParaRPr>
          </a:p>
          <a:p>
            <a:pPr marL="0" lvl="0" indent="0" algn="l" rtl="0">
              <a:lnSpc>
                <a:spcPct val="100000"/>
              </a:lnSpc>
              <a:spcBef>
                <a:spcPts val="0"/>
              </a:spcBef>
              <a:spcAft>
                <a:spcPts val="0"/>
              </a:spcAft>
              <a:buSzPts val="1400"/>
              <a:buNone/>
            </a:pPr>
            <a:endParaRPr/>
          </a:p>
        </p:txBody>
      </p:sp>
      <p:sp>
        <p:nvSpPr>
          <p:cNvPr id="605" name="Google Shape;605;p35:notes"/>
          <p:cNvSpPr txBox="1">
            <a:spLocks noGrp="1"/>
          </p:cNvSpPr>
          <p:nvPr>
            <p:ph type="sldNum" idx="12"/>
          </p:nvPr>
        </p:nvSpPr>
        <p:spPr>
          <a:xfrm>
            <a:off x="3970938" y="8829967"/>
            <a:ext cx="3037840" cy="466345"/>
          </a:xfrm>
          <a:prstGeom prst="rect">
            <a:avLst/>
          </a:prstGeom>
          <a:noFill/>
          <a:ln>
            <a:noFill/>
          </a:ln>
        </p:spPr>
        <p:txBody>
          <a:bodyPr spcFirstLastPara="1" wrap="square" lIns="93150" tIns="46550" rIns="93150" bIns="46550" anchor="b" anchorCtr="0">
            <a:noAutofit/>
          </a:bodyPr>
          <a:lstStyle/>
          <a:p>
            <a:pPr marL="0" marR="0" lvl="0" indent="0" algn="r" rtl="0">
              <a:lnSpc>
                <a:spcPct val="100000"/>
              </a:lnSpc>
              <a:spcBef>
                <a:spcPts val="0"/>
              </a:spcBef>
              <a:spcAft>
                <a:spcPts val="0"/>
              </a:spcAft>
              <a:buNone/>
            </a:pPr>
            <a:fld id="{00000000-1234-1234-1234-123412341234}" type="slidenum">
              <a:rPr lang="en" sz="1400" b="0" i="0" u="none" strike="noStrike" cap="none">
                <a:solidFill>
                  <a:srgbClr val="000000"/>
                </a:solidFill>
                <a:latin typeface="Arial"/>
                <a:ea typeface="Arial"/>
                <a:cs typeface="Arial"/>
                <a:sym typeface="Arial"/>
              </a:rPr>
              <a:t>35</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8"/>
        <p:cNvGrpSpPr/>
        <p:nvPr/>
      </p:nvGrpSpPr>
      <p:grpSpPr>
        <a:xfrm>
          <a:off x="0" y="0"/>
          <a:ext cx="0" cy="0"/>
          <a:chOff x="0" y="0"/>
          <a:chExt cx="0" cy="0"/>
        </a:xfrm>
      </p:grpSpPr>
      <p:sp>
        <p:nvSpPr>
          <p:cNvPr id="619" name="Google Shape;619;p36:notes"/>
          <p:cNvSpPr>
            <a:spLocks noGrp="1" noRot="1" noChangeAspect="1"/>
          </p:cNvSpPr>
          <p:nvPr>
            <p:ph type="sldImg" idx="2"/>
          </p:nvPr>
        </p:nvSpPr>
        <p:spPr>
          <a:xfrm>
            <a:off x="406400" y="696913"/>
            <a:ext cx="6199188"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20" name="Google Shape;620;p36:notes"/>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t" anchorCtr="0">
            <a:noAutofit/>
          </a:bodyPr>
          <a:lstStyle/>
          <a:p>
            <a:pPr marL="0" lvl="0" indent="0" algn="l" rtl="0">
              <a:lnSpc>
                <a:spcPct val="100000"/>
              </a:lnSpc>
              <a:spcBef>
                <a:spcPts val="0"/>
              </a:spcBef>
              <a:spcAft>
                <a:spcPts val="0"/>
              </a:spcAft>
              <a:buClr>
                <a:schemeClr val="dk1"/>
              </a:buClr>
              <a:buSzPts val="1100"/>
              <a:buNone/>
            </a:pPr>
            <a:r>
              <a:rPr lang="en" b="1">
                <a:solidFill>
                  <a:schemeClr val="dk1"/>
                </a:solidFill>
              </a:rPr>
              <a:t>Chris - Support Mapping Activity</a:t>
            </a:r>
            <a:endParaRPr>
              <a:solidFill>
                <a:schemeClr val="dk1"/>
              </a:solidFill>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4"/>
        <p:cNvGrpSpPr/>
        <p:nvPr/>
      </p:nvGrpSpPr>
      <p:grpSpPr>
        <a:xfrm>
          <a:off x="0" y="0"/>
          <a:ext cx="0" cy="0"/>
          <a:chOff x="0" y="0"/>
          <a:chExt cx="0" cy="0"/>
        </a:xfrm>
      </p:grpSpPr>
      <p:sp>
        <p:nvSpPr>
          <p:cNvPr id="625" name="Google Shape;625;p3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6" name="Google Shape;626;p37:notes"/>
          <p:cNvSpPr txBox="1">
            <a:spLocks noGrp="1"/>
          </p:cNvSpPr>
          <p:nvPr>
            <p:ph type="body" idx="1"/>
          </p:nvPr>
        </p:nvSpPr>
        <p:spPr>
          <a:xfrm>
            <a:off x="701040" y="4473893"/>
            <a:ext cx="5608320" cy="3660610"/>
          </a:xfrm>
          <a:prstGeom prst="rect">
            <a:avLst/>
          </a:prstGeom>
          <a:noFill/>
          <a:ln>
            <a:noFill/>
          </a:ln>
        </p:spPr>
        <p:txBody>
          <a:bodyPr spcFirstLastPara="1" wrap="square" lIns="93150" tIns="46550" rIns="93150" bIns="46550" anchor="t" anchorCtr="0">
            <a:noAutofit/>
          </a:bodyPr>
          <a:lstStyle/>
          <a:p>
            <a:pPr marL="0" lvl="0" indent="0" algn="l" rtl="0">
              <a:lnSpc>
                <a:spcPct val="100000"/>
              </a:lnSpc>
              <a:spcBef>
                <a:spcPts val="0"/>
              </a:spcBef>
              <a:spcAft>
                <a:spcPts val="0"/>
              </a:spcAft>
              <a:buSzPts val="1400"/>
              <a:buNone/>
            </a:pPr>
            <a:r>
              <a:rPr lang="en" b="1">
                <a:solidFill>
                  <a:schemeClr val="dk1"/>
                </a:solidFill>
              </a:rPr>
              <a:t>[Facilitator] - Support Mapping Activity</a:t>
            </a:r>
            <a:endParaRPr b="1">
              <a:solidFill>
                <a:schemeClr val="dk1"/>
              </a:solidFill>
            </a:endParaRPr>
          </a:p>
          <a:p>
            <a:pPr marL="465887" lvl="0" indent="-304121" algn="l" rtl="0">
              <a:lnSpc>
                <a:spcPct val="100000"/>
              </a:lnSpc>
              <a:spcBef>
                <a:spcPts val="0"/>
              </a:spcBef>
              <a:spcAft>
                <a:spcPts val="0"/>
              </a:spcAft>
              <a:buSzPts val="1100"/>
              <a:buChar char="●"/>
            </a:pPr>
            <a:r>
              <a:rPr lang="en"/>
              <a:t>If you draw a bit of a blank, that’s ok too.  </a:t>
            </a:r>
            <a:endParaRPr/>
          </a:p>
          <a:p>
            <a:pPr marL="465887" lvl="0" indent="-304121" algn="l" rtl="0">
              <a:lnSpc>
                <a:spcPct val="100000"/>
              </a:lnSpc>
              <a:spcBef>
                <a:spcPts val="0"/>
              </a:spcBef>
              <a:spcAft>
                <a:spcPts val="0"/>
              </a:spcAft>
              <a:buSzPts val="1100"/>
              <a:buChar char="●"/>
            </a:pPr>
            <a:r>
              <a:rPr lang="en"/>
              <a:t>You may not know who specifically or what kind of person might be BEST to help.  </a:t>
            </a:r>
            <a:endParaRPr/>
          </a:p>
          <a:p>
            <a:pPr marL="465887" lvl="0" indent="-304121" algn="l" rtl="0">
              <a:lnSpc>
                <a:spcPct val="100000"/>
              </a:lnSpc>
              <a:spcBef>
                <a:spcPts val="0"/>
              </a:spcBef>
              <a:spcAft>
                <a:spcPts val="0"/>
              </a:spcAft>
              <a:buSzPts val="1100"/>
              <a:buChar char="●"/>
            </a:pPr>
            <a:r>
              <a:rPr lang="en"/>
              <a:t>We continue to learn and develop new relationships for different things as our career path and journey continue.   </a:t>
            </a:r>
            <a:endParaRPr/>
          </a:p>
          <a:p>
            <a:pPr marL="465887" lvl="0" indent="-304121" algn="l" rtl="0">
              <a:lnSpc>
                <a:spcPct val="100000"/>
              </a:lnSpc>
              <a:spcBef>
                <a:spcPts val="0"/>
              </a:spcBef>
              <a:spcAft>
                <a:spcPts val="0"/>
              </a:spcAft>
              <a:buSzPts val="1100"/>
              <a:buChar char="●"/>
            </a:pPr>
            <a:r>
              <a:rPr lang="en"/>
              <a:t>Where are you getting support now? </a:t>
            </a:r>
            <a:endParaRPr/>
          </a:p>
          <a:p>
            <a:pPr marL="465887" lvl="0" indent="-304121" algn="l" rtl="0">
              <a:lnSpc>
                <a:spcPct val="100000"/>
              </a:lnSpc>
              <a:spcBef>
                <a:spcPts val="0"/>
              </a:spcBef>
              <a:spcAft>
                <a:spcPts val="0"/>
              </a:spcAft>
              <a:buSzPts val="1100"/>
              <a:buChar char="●"/>
            </a:pPr>
            <a:r>
              <a:rPr lang="en"/>
              <a:t>Cast net wider - INDIVIDUAL EXAMPLE</a:t>
            </a:r>
            <a:endParaRPr/>
          </a:p>
        </p:txBody>
      </p:sp>
      <p:sp>
        <p:nvSpPr>
          <p:cNvPr id="627" name="Google Shape;627;p37:notes"/>
          <p:cNvSpPr txBox="1">
            <a:spLocks noGrp="1"/>
          </p:cNvSpPr>
          <p:nvPr>
            <p:ph type="sldNum" idx="12"/>
          </p:nvPr>
        </p:nvSpPr>
        <p:spPr>
          <a:xfrm>
            <a:off x="3970938" y="8829967"/>
            <a:ext cx="3037840" cy="466345"/>
          </a:xfrm>
          <a:prstGeom prst="rect">
            <a:avLst/>
          </a:prstGeom>
          <a:noFill/>
          <a:ln>
            <a:noFill/>
          </a:ln>
        </p:spPr>
        <p:txBody>
          <a:bodyPr spcFirstLastPara="1" wrap="square" lIns="93150" tIns="46550" rIns="93150" bIns="46550" anchor="b" anchorCtr="0">
            <a:noAutofit/>
          </a:bodyPr>
          <a:lstStyle/>
          <a:p>
            <a:pPr marL="0" marR="0" lvl="0" indent="0" algn="r" rtl="0">
              <a:lnSpc>
                <a:spcPct val="100000"/>
              </a:lnSpc>
              <a:spcBef>
                <a:spcPts val="0"/>
              </a:spcBef>
              <a:spcAft>
                <a:spcPts val="0"/>
              </a:spcAft>
              <a:buNone/>
            </a:pPr>
            <a:fld id="{00000000-1234-1234-1234-123412341234}" type="slidenum">
              <a:rPr lang="en" sz="1400" b="0" i="0" u="none" strike="noStrike" cap="none">
                <a:solidFill>
                  <a:srgbClr val="000000"/>
                </a:solidFill>
                <a:latin typeface="Arial"/>
                <a:ea typeface="Arial"/>
                <a:cs typeface="Arial"/>
                <a:sym typeface="Arial"/>
              </a:rPr>
              <a:t>37</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3"/>
        <p:cNvGrpSpPr/>
        <p:nvPr/>
      </p:nvGrpSpPr>
      <p:grpSpPr>
        <a:xfrm>
          <a:off x="0" y="0"/>
          <a:ext cx="0" cy="0"/>
          <a:chOff x="0" y="0"/>
          <a:chExt cx="0" cy="0"/>
        </a:xfrm>
      </p:grpSpPr>
      <p:sp>
        <p:nvSpPr>
          <p:cNvPr id="654" name="Google Shape;654;p38: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5" name="Google Shape;655;p38:notes"/>
          <p:cNvSpPr txBox="1">
            <a:spLocks noGrp="1"/>
          </p:cNvSpPr>
          <p:nvPr>
            <p:ph type="body" idx="1"/>
          </p:nvPr>
        </p:nvSpPr>
        <p:spPr>
          <a:xfrm>
            <a:off x="701040" y="4473893"/>
            <a:ext cx="5608320" cy="3660610"/>
          </a:xfrm>
          <a:prstGeom prst="rect">
            <a:avLst/>
          </a:prstGeom>
          <a:noFill/>
          <a:ln>
            <a:noFill/>
          </a:ln>
        </p:spPr>
        <p:txBody>
          <a:bodyPr spcFirstLastPara="1" wrap="square" lIns="93150" tIns="46550" rIns="93150" bIns="46550" anchor="t" anchorCtr="0">
            <a:noAutofit/>
          </a:bodyPr>
          <a:lstStyle/>
          <a:p>
            <a:pPr marL="0" lvl="0" indent="0" algn="l" rtl="0">
              <a:lnSpc>
                <a:spcPct val="100000"/>
              </a:lnSpc>
              <a:spcBef>
                <a:spcPts val="0"/>
              </a:spcBef>
              <a:spcAft>
                <a:spcPts val="0"/>
              </a:spcAft>
              <a:buSzPts val="1400"/>
              <a:buNone/>
            </a:pPr>
            <a:r>
              <a:rPr lang="en" b="1">
                <a:solidFill>
                  <a:schemeClr val="dk1"/>
                </a:solidFill>
              </a:rPr>
              <a:t>[Facilitator] - Support Mapping Activity</a:t>
            </a:r>
            <a:endParaRPr b="1">
              <a:solidFill>
                <a:schemeClr val="dk1"/>
              </a:solidFill>
            </a:endParaRPr>
          </a:p>
          <a:p>
            <a:pPr marL="465887" lvl="0" indent="-304121" algn="l" rtl="0">
              <a:lnSpc>
                <a:spcPct val="100000"/>
              </a:lnSpc>
              <a:spcBef>
                <a:spcPts val="0"/>
              </a:spcBef>
              <a:spcAft>
                <a:spcPts val="0"/>
              </a:spcAft>
              <a:buSzPts val="1100"/>
              <a:buChar char="●"/>
            </a:pPr>
            <a:r>
              <a:rPr lang="en"/>
              <a:t>If you draw a bit of a blank, that’s ok too.  </a:t>
            </a:r>
            <a:endParaRPr/>
          </a:p>
          <a:p>
            <a:pPr marL="465887" lvl="0" indent="-304121" algn="l" rtl="0">
              <a:lnSpc>
                <a:spcPct val="100000"/>
              </a:lnSpc>
              <a:spcBef>
                <a:spcPts val="0"/>
              </a:spcBef>
              <a:spcAft>
                <a:spcPts val="0"/>
              </a:spcAft>
              <a:buSzPts val="1100"/>
              <a:buChar char="●"/>
            </a:pPr>
            <a:r>
              <a:rPr lang="en"/>
              <a:t>You may not know who specifically or what kind of person might be BEST to help.  </a:t>
            </a:r>
            <a:endParaRPr/>
          </a:p>
          <a:p>
            <a:pPr marL="465887" lvl="0" indent="-304121" algn="l" rtl="0">
              <a:lnSpc>
                <a:spcPct val="100000"/>
              </a:lnSpc>
              <a:spcBef>
                <a:spcPts val="0"/>
              </a:spcBef>
              <a:spcAft>
                <a:spcPts val="0"/>
              </a:spcAft>
              <a:buSzPts val="1100"/>
              <a:buChar char="●"/>
            </a:pPr>
            <a:r>
              <a:rPr lang="en"/>
              <a:t>We continue to learn and develop new relationships for different things as our career path and journey continue.   </a:t>
            </a:r>
            <a:endParaRPr/>
          </a:p>
          <a:p>
            <a:pPr marL="465887" lvl="0" indent="-304121" algn="l" rtl="0">
              <a:lnSpc>
                <a:spcPct val="100000"/>
              </a:lnSpc>
              <a:spcBef>
                <a:spcPts val="0"/>
              </a:spcBef>
              <a:spcAft>
                <a:spcPts val="0"/>
              </a:spcAft>
              <a:buSzPts val="1100"/>
              <a:buChar char="●"/>
            </a:pPr>
            <a:r>
              <a:rPr lang="en"/>
              <a:t>Where are you getting support now? </a:t>
            </a:r>
            <a:endParaRPr/>
          </a:p>
          <a:p>
            <a:pPr marL="465887" lvl="0" indent="-304121" algn="l" rtl="0">
              <a:lnSpc>
                <a:spcPct val="100000"/>
              </a:lnSpc>
              <a:spcBef>
                <a:spcPts val="0"/>
              </a:spcBef>
              <a:spcAft>
                <a:spcPts val="0"/>
              </a:spcAft>
              <a:buSzPts val="1100"/>
              <a:buChar char="●"/>
            </a:pPr>
            <a:r>
              <a:rPr lang="en"/>
              <a:t>Cast net wider - INDIVIDUAL EXAMPLE</a:t>
            </a:r>
            <a:endParaRPr/>
          </a:p>
          <a:p>
            <a:pPr marL="465887" lvl="0" indent="-304121" algn="l" rtl="0">
              <a:lnSpc>
                <a:spcPct val="100000"/>
              </a:lnSpc>
              <a:spcBef>
                <a:spcPts val="0"/>
              </a:spcBef>
              <a:spcAft>
                <a:spcPts val="0"/>
              </a:spcAft>
              <a:buClr>
                <a:schemeClr val="dk1"/>
              </a:buClr>
              <a:buSzPts val="1100"/>
              <a:buChar char="●"/>
            </a:pPr>
            <a:r>
              <a:rPr lang="en">
                <a:solidFill>
                  <a:schemeClr val="dk1"/>
                </a:solidFill>
              </a:rPr>
              <a:t>Know that ANY way your map looks is okay.  </a:t>
            </a:r>
            <a:endParaRPr/>
          </a:p>
          <a:p>
            <a:pPr marL="465887" lvl="0" indent="-304121" algn="l" rtl="0">
              <a:lnSpc>
                <a:spcPct val="100000"/>
              </a:lnSpc>
              <a:spcBef>
                <a:spcPts val="0"/>
              </a:spcBef>
              <a:spcAft>
                <a:spcPts val="0"/>
              </a:spcAft>
              <a:buClr>
                <a:schemeClr val="dk1"/>
              </a:buClr>
              <a:buSzPts val="1100"/>
              <a:buChar char="●"/>
            </a:pPr>
            <a:r>
              <a:rPr lang="en">
                <a:solidFill>
                  <a:schemeClr val="dk1"/>
                </a:solidFill>
              </a:rPr>
              <a:t>It will grow and change - actually it NEEDS to grow and change over time.  </a:t>
            </a:r>
            <a:endParaRPr/>
          </a:p>
          <a:p>
            <a:pPr marL="465887" lvl="0" indent="-304121" algn="l" rtl="0">
              <a:lnSpc>
                <a:spcPct val="100000"/>
              </a:lnSpc>
              <a:spcBef>
                <a:spcPts val="0"/>
              </a:spcBef>
              <a:spcAft>
                <a:spcPts val="0"/>
              </a:spcAft>
              <a:buClr>
                <a:schemeClr val="dk1"/>
              </a:buClr>
              <a:buSzPts val="1100"/>
              <a:buChar char="●"/>
            </a:pPr>
            <a:r>
              <a:rPr lang="en">
                <a:solidFill>
                  <a:schemeClr val="dk1"/>
                </a:solidFill>
              </a:rPr>
              <a:t>You are early in your journey.   </a:t>
            </a:r>
            <a:endParaRPr/>
          </a:p>
          <a:p>
            <a:pPr marL="465887" lvl="0" indent="-304121" algn="l" rtl="0">
              <a:lnSpc>
                <a:spcPct val="100000"/>
              </a:lnSpc>
              <a:spcBef>
                <a:spcPts val="0"/>
              </a:spcBef>
              <a:spcAft>
                <a:spcPts val="0"/>
              </a:spcAft>
              <a:buClr>
                <a:schemeClr val="dk1"/>
              </a:buClr>
              <a:buSzPts val="1100"/>
              <a:buChar char="●"/>
            </a:pPr>
            <a:r>
              <a:rPr lang="en">
                <a:solidFill>
                  <a:schemeClr val="dk1"/>
                </a:solidFill>
              </a:rPr>
              <a:t>We wouldn’t expect every circle to be filled.   </a:t>
            </a:r>
            <a:endParaRPr/>
          </a:p>
          <a:p>
            <a:pPr marL="465887" lvl="0" indent="-304121" algn="l" rtl="0">
              <a:lnSpc>
                <a:spcPct val="100000"/>
              </a:lnSpc>
              <a:spcBef>
                <a:spcPts val="0"/>
              </a:spcBef>
              <a:spcAft>
                <a:spcPts val="0"/>
              </a:spcAft>
              <a:buClr>
                <a:schemeClr val="dk1"/>
              </a:buClr>
              <a:buSzPts val="1100"/>
              <a:buChar char="●"/>
            </a:pPr>
            <a:r>
              <a:rPr lang="en">
                <a:solidFill>
                  <a:schemeClr val="dk1"/>
                </a:solidFill>
              </a:rPr>
              <a:t>More, different and it will change again after graduation.   </a:t>
            </a:r>
            <a:endParaRPr/>
          </a:p>
          <a:p>
            <a:pPr marL="465887" lvl="0" indent="-304121" algn="l" rtl="0">
              <a:lnSpc>
                <a:spcPct val="100000"/>
              </a:lnSpc>
              <a:spcBef>
                <a:spcPts val="0"/>
              </a:spcBef>
              <a:spcAft>
                <a:spcPts val="0"/>
              </a:spcAft>
              <a:buClr>
                <a:schemeClr val="dk1"/>
              </a:buClr>
              <a:buSzPts val="1100"/>
              <a:buChar char="●"/>
            </a:pPr>
            <a:r>
              <a:rPr lang="en">
                <a:solidFill>
                  <a:schemeClr val="dk1"/>
                </a:solidFill>
              </a:rPr>
              <a:t>AND it doesn’t have to just be a picture of what you have</a:t>
            </a:r>
            <a:endParaRPr/>
          </a:p>
          <a:p>
            <a:pPr marL="465887" lvl="0" indent="-304121" algn="l" rtl="0">
              <a:lnSpc>
                <a:spcPct val="100000"/>
              </a:lnSpc>
              <a:spcBef>
                <a:spcPts val="0"/>
              </a:spcBef>
              <a:spcAft>
                <a:spcPts val="0"/>
              </a:spcAft>
              <a:buClr>
                <a:schemeClr val="dk1"/>
              </a:buClr>
              <a:buSzPts val="1100"/>
              <a:buChar char="●"/>
            </a:pPr>
            <a:r>
              <a:rPr lang="en">
                <a:solidFill>
                  <a:schemeClr val="dk1"/>
                </a:solidFill>
              </a:rPr>
              <a:t>It can be helpful to also decide what you need AND how you might try to locate more support.  </a:t>
            </a:r>
            <a:endParaRPr/>
          </a:p>
          <a:p>
            <a:pPr marL="465887" lvl="0" indent="-304121" algn="l" rtl="0">
              <a:lnSpc>
                <a:spcPct val="100000"/>
              </a:lnSpc>
              <a:spcBef>
                <a:spcPts val="0"/>
              </a:spcBef>
              <a:spcAft>
                <a:spcPts val="0"/>
              </a:spcAft>
              <a:buClr>
                <a:schemeClr val="dk1"/>
              </a:buClr>
              <a:buSzPts val="1100"/>
              <a:buChar char="●"/>
            </a:pPr>
            <a:r>
              <a:rPr lang="en">
                <a:solidFill>
                  <a:schemeClr val="dk1"/>
                </a:solidFill>
              </a:rPr>
              <a:t>And there is good news about that… (next slide)</a:t>
            </a:r>
            <a:endParaRPr/>
          </a:p>
        </p:txBody>
      </p:sp>
      <p:sp>
        <p:nvSpPr>
          <p:cNvPr id="656" name="Google Shape;656;p38:notes"/>
          <p:cNvSpPr txBox="1">
            <a:spLocks noGrp="1"/>
          </p:cNvSpPr>
          <p:nvPr>
            <p:ph type="sldNum" idx="12"/>
          </p:nvPr>
        </p:nvSpPr>
        <p:spPr>
          <a:xfrm>
            <a:off x="3970938" y="8829967"/>
            <a:ext cx="3037840" cy="466345"/>
          </a:xfrm>
          <a:prstGeom prst="rect">
            <a:avLst/>
          </a:prstGeom>
          <a:noFill/>
          <a:ln>
            <a:noFill/>
          </a:ln>
        </p:spPr>
        <p:txBody>
          <a:bodyPr spcFirstLastPara="1" wrap="square" lIns="93150" tIns="46550" rIns="93150" bIns="46550" anchor="b" anchorCtr="0">
            <a:noAutofit/>
          </a:bodyPr>
          <a:lstStyle/>
          <a:p>
            <a:pPr marL="0" marR="0" lvl="0" indent="0" algn="r" rtl="0">
              <a:lnSpc>
                <a:spcPct val="100000"/>
              </a:lnSpc>
              <a:spcBef>
                <a:spcPts val="0"/>
              </a:spcBef>
              <a:spcAft>
                <a:spcPts val="0"/>
              </a:spcAft>
              <a:buNone/>
            </a:pPr>
            <a:fld id="{00000000-1234-1234-1234-123412341234}" type="slidenum">
              <a:rPr lang="en" sz="1400" b="0" i="0" u="none" strike="noStrike" cap="none">
                <a:solidFill>
                  <a:srgbClr val="000000"/>
                </a:solidFill>
                <a:latin typeface="Arial"/>
                <a:ea typeface="Arial"/>
                <a:cs typeface="Arial"/>
                <a:sym typeface="Arial"/>
              </a:rPr>
              <a:t>38</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5"/>
        <p:cNvGrpSpPr/>
        <p:nvPr/>
      </p:nvGrpSpPr>
      <p:grpSpPr>
        <a:xfrm>
          <a:off x="0" y="0"/>
          <a:ext cx="0" cy="0"/>
          <a:chOff x="0" y="0"/>
          <a:chExt cx="0" cy="0"/>
        </a:xfrm>
      </p:grpSpPr>
      <p:sp>
        <p:nvSpPr>
          <p:cNvPr id="686" name="Google Shape;686;p39: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7" name="Google Shape;687;p39:notes"/>
          <p:cNvSpPr txBox="1">
            <a:spLocks noGrp="1"/>
          </p:cNvSpPr>
          <p:nvPr>
            <p:ph type="body" idx="1"/>
          </p:nvPr>
        </p:nvSpPr>
        <p:spPr>
          <a:xfrm>
            <a:off x="701040" y="4473893"/>
            <a:ext cx="5608320" cy="3660610"/>
          </a:xfrm>
          <a:prstGeom prst="rect">
            <a:avLst/>
          </a:prstGeom>
          <a:noFill/>
          <a:ln>
            <a:noFill/>
          </a:ln>
        </p:spPr>
        <p:txBody>
          <a:bodyPr spcFirstLastPara="1" wrap="square" lIns="93150" tIns="46550" rIns="93150" bIns="46550" anchor="t" anchorCtr="0">
            <a:noAutofit/>
          </a:bodyPr>
          <a:lstStyle/>
          <a:p>
            <a:pPr marL="0" lvl="0" indent="0" algn="l" rtl="0">
              <a:lnSpc>
                <a:spcPct val="100000"/>
              </a:lnSpc>
              <a:spcBef>
                <a:spcPts val="0"/>
              </a:spcBef>
              <a:spcAft>
                <a:spcPts val="0"/>
              </a:spcAft>
              <a:buClr>
                <a:schemeClr val="dk1"/>
              </a:buClr>
              <a:buSzPts val="1100"/>
              <a:buNone/>
            </a:pPr>
            <a:r>
              <a:rPr lang="en" b="1">
                <a:solidFill>
                  <a:schemeClr val="dk1"/>
                </a:solidFill>
              </a:rPr>
              <a:t>[Facilitator] - Support Mapping Activity</a:t>
            </a:r>
            <a:endParaRPr>
              <a:solidFill>
                <a:schemeClr val="dk1"/>
              </a:solidFill>
            </a:endParaRPr>
          </a:p>
          <a:p>
            <a:pPr marL="465887" lvl="0" indent="-304121" algn="l" rtl="0">
              <a:lnSpc>
                <a:spcPct val="100000"/>
              </a:lnSpc>
              <a:spcBef>
                <a:spcPts val="0"/>
              </a:spcBef>
              <a:spcAft>
                <a:spcPts val="0"/>
              </a:spcAft>
              <a:buClr>
                <a:schemeClr val="dk1"/>
              </a:buClr>
              <a:buSzPts val="1100"/>
              <a:buChar char="●"/>
            </a:pPr>
            <a:r>
              <a:rPr lang="en">
                <a:solidFill>
                  <a:schemeClr val="dk1"/>
                </a:solidFill>
              </a:rPr>
              <a:t>All your people have people.  </a:t>
            </a:r>
            <a:endParaRPr>
              <a:solidFill>
                <a:schemeClr val="dk1"/>
              </a:solidFill>
            </a:endParaRPr>
          </a:p>
          <a:p>
            <a:pPr marL="465887" lvl="0" indent="-304121" algn="l" rtl="0">
              <a:lnSpc>
                <a:spcPct val="100000"/>
              </a:lnSpc>
              <a:spcBef>
                <a:spcPts val="0"/>
              </a:spcBef>
              <a:spcAft>
                <a:spcPts val="0"/>
              </a:spcAft>
              <a:buClr>
                <a:schemeClr val="dk1"/>
              </a:buClr>
              <a:buSzPts val="1100"/>
              <a:buChar char="●"/>
            </a:pPr>
            <a:r>
              <a:rPr lang="en">
                <a:solidFill>
                  <a:schemeClr val="dk1"/>
                </a:solidFill>
              </a:rPr>
              <a:t>We just need to learn WHAT we need AND how to ask for what we need to some of the right/best people.  </a:t>
            </a:r>
            <a:endParaRPr>
              <a:solidFill>
                <a:schemeClr val="dk1"/>
              </a:solidFill>
            </a:endParaRPr>
          </a:p>
          <a:p>
            <a:pPr marL="465887" lvl="0" indent="-304121" algn="l" rtl="0">
              <a:lnSpc>
                <a:spcPct val="100000"/>
              </a:lnSpc>
              <a:spcBef>
                <a:spcPts val="0"/>
              </a:spcBef>
              <a:spcAft>
                <a:spcPts val="0"/>
              </a:spcAft>
              <a:buClr>
                <a:schemeClr val="dk1"/>
              </a:buClr>
              <a:buSzPts val="1100"/>
              <a:buChar char="●"/>
            </a:pPr>
            <a:r>
              <a:rPr lang="en">
                <a:solidFill>
                  <a:schemeClr val="dk1"/>
                </a:solidFill>
              </a:rPr>
              <a:t>In the meantime, let’s see if we can get more clear on your experience with this and connect with others who did the same exercise.  </a:t>
            </a:r>
            <a:endParaRPr>
              <a:solidFill>
                <a:schemeClr val="dk1"/>
              </a:solidFill>
            </a:endParaRPr>
          </a:p>
          <a:p>
            <a:pPr marL="0" lvl="0" indent="0" algn="l" rtl="0">
              <a:lnSpc>
                <a:spcPct val="100000"/>
              </a:lnSpc>
              <a:spcBef>
                <a:spcPts val="0"/>
              </a:spcBef>
              <a:spcAft>
                <a:spcPts val="0"/>
              </a:spcAft>
              <a:buSzPts val="1400"/>
              <a:buNone/>
            </a:pPr>
            <a:endParaRPr/>
          </a:p>
        </p:txBody>
      </p:sp>
      <p:sp>
        <p:nvSpPr>
          <p:cNvPr id="688" name="Google Shape;688;p39:notes"/>
          <p:cNvSpPr txBox="1">
            <a:spLocks noGrp="1"/>
          </p:cNvSpPr>
          <p:nvPr>
            <p:ph type="sldNum" idx="12"/>
          </p:nvPr>
        </p:nvSpPr>
        <p:spPr>
          <a:xfrm>
            <a:off x="3970938" y="8829967"/>
            <a:ext cx="3037840" cy="466345"/>
          </a:xfrm>
          <a:prstGeom prst="rect">
            <a:avLst/>
          </a:prstGeom>
          <a:noFill/>
          <a:ln>
            <a:noFill/>
          </a:ln>
        </p:spPr>
        <p:txBody>
          <a:bodyPr spcFirstLastPara="1" wrap="square" lIns="93150" tIns="46550" rIns="93150" bIns="46550" anchor="b" anchorCtr="0">
            <a:noAutofit/>
          </a:bodyPr>
          <a:lstStyle/>
          <a:p>
            <a:pPr marL="0" marR="0" lvl="0" indent="0" algn="r" rtl="0">
              <a:lnSpc>
                <a:spcPct val="100000"/>
              </a:lnSpc>
              <a:spcBef>
                <a:spcPts val="0"/>
              </a:spcBef>
              <a:spcAft>
                <a:spcPts val="0"/>
              </a:spcAft>
              <a:buNone/>
            </a:pPr>
            <a:fld id="{00000000-1234-1234-1234-123412341234}" type="slidenum">
              <a:rPr lang="en" sz="1400" b="0" i="0" u="none" strike="noStrike" cap="none">
                <a:solidFill>
                  <a:srgbClr val="000000"/>
                </a:solidFill>
                <a:latin typeface="Arial"/>
                <a:ea typeface="Arial"/>
                <a:cs typeface="Arial"/>
                <a:sym typeface="Arial"/>
              </a:rPr>
              <a:t>39</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p4:notes"/>
          <p:cNvSpPr>
            <a:spLocks noGrp="1" noRot="1" noChangeAspect="1"/>
          </p:cNvSpPr>
          <p:nvPr>
            <p:ph type="sldImg" idx="2"/>
          </p:nvPr>
        </p:nvSpPr>
        <p:spPr>
          <a:xfrm>
            <a:off x="406400" y="696913"/>
            <a:ext cx="6199188"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6" name="Google Shape;156;p4:notes"/>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t" anchorCtr="0">
            <a:noAutofit/>
          </a:bodyPr>
          <a:lstStyle/>
          <a:p>
            <a:pPr marL="0" lvl="0" indent="0" algn="l" rtl="0">
              <a:lnSpc>
                <a:spcPct val="100000"/>
              </a:lnSpc>
              <a:spcBef>
                <a:spcPts val="0"/>
              </a:spcBef>
              <a:spcAft>
                <a:spcPts val="0"/>
              </a:spcAft>
              <a:buSzPts val="1100"/>
              <a:buNone/>
            </a:pPr>
            <a:r>
              <a:rPr lang="en" b="1">
                <a:solidFill>
                  <a:schemeClr val="dk1"/>
                </a:solidFill>
              </a:rPr>
              <a:t>[Facilitator] -</a:t>
            </a:r>
            <a:r>
              <a:rPr lang="en">
                <a:solidFill>
                  <a:schemeClr val="dk1"/>
                </a:solidFill>
              </a:rPr>
              <a:t> </a:t>
            </a:r>
            <a:r>
              <a:rPr lang="en" b="1">
                <a:solidFill>
                  <a:schemeClr val="dk1"/>
                </a:solidFill>
              </a:rPr>
              <a:t>Big picture goals </a:t>
            </a:r>
            <a:endParaRPr>
              <a:solidFill>
                <a:schemeClr val="dk1"/>
              </a:solidFill>
            </a:endParaRPr>
          </a:p>
          <a:p>
            <a:pPr marL="465887" lvl="0" indent="-304121" algn="l" rtl="0">
              <a:lnSpc>
                <a:spcPct val="100000"/>
              </a:lnSpc>
              <a:spcBef>
                <a:spcPts val="0"/>
              </a:spcBef>
              <a:spcAft>
                <a:spcPts val="0"/>
              </a:spcAft>
              <a:buClr>
                <a:schemeClr val="dk1"/>
              </a:buClr>
              <a:buSzPts val="1100"/>
              <a:buChar char="●"/>
            </a:pPr>
            <a:r>
              <a:rPr lang="en">
                <a:solidFill>
                  <a:schemeClr val="dk1"/>
                </a:solidFill>
              </a:rPr>
              <a:t>Big picture goals for today</a:t>
            </a:r>
            <a:endParaRPr>
              <a:solidFill>
                <a:schemeClr val="dk1"/>
              </a:solidFill>
            </a:endParaRPr>
          </a:p>
          <a:p>
            <a:pPr marL="931774" lvl="1" indent="-304121" algn="l" rtl="0">
              <a:lnSpc>
                <a:spcPct val="100000"/>
              </a:lnSpc>
              <a:spcBef>
                <a:spcPts val="0"/>
              </a:spcBef>
              <a:spcAft>
                <a:spcPts val="0"/>
              </a:spcAft>
              <a:buClr>
                <a:schemeClr val="dk1"/>
              </a:buClr>
              <a:buSzPts val="1100"/>
              <a:buChar char="○"/>
            </a:pPr>
            <a:r>
              <a:rPr lang="en">
                <a:solidFill>
                  <a:schemeClr val="dk1"/>
                </a:solidFill>
              </a:rPr>
              <a:t>Connect with us, mentors AND connect with each other</a:t>
            </a:r>
            <a:endParaRPr>
              <a:solidFill>
                <a:schemeClr val="dk1"/>
              </a:solidFill>
            </a:endParaRPr>
          </a:p>
          <a:p>
            <a:pPr marL="931774" lvl="1" indent="-304121" algn="l" rtl="0">
              <a:lnSpc>
                <a:spcPct val="100000"/>
              </a:lnSpc>
              <a:spcBef>
                <a:spcPts val="0"/>
              </a:spcBef>
              <a:spcAft>
                <a:spcPts val="0"/>
              </a:spcAft>
              <a:buClr>
                <a:schemeClr val="dk1"/>
              </a:buClr>
              <a:buSzPts val="1100"/>
              <a:buChar char="○"/>
            </a:pPr>
            <a:r>
              <a:rPr lang="en">
                <a:solidFill>
                  <a:schemeClr val="dk1"/>
                </a:solidFill>
              </a:rPr>
              <a:t>Learn more about geosciences</a:t>
            </a:r>
            <a:endParaRPr>
              <a:solidFill>
                <a:schemeClr val="dk1"/>
              </a:solidFill>
            </a:endParaRPr>
          </a:p>
          <a:p>
            <a:pPr marL="465887" lvl="0" indent="-304121" algn="l" rtl="0">
              <a:lnSpc>
                <a:spcPct val="100000"/>
              </a:lnSpc>
              <a:spcBef>
                <a:spcPts val="0"/>
              </a:spcBef>
              <a:spcAft>
                <a:spcPts val="0"/>
              </a:spcAft>
              <a:buClr>
                <a:schemeClr val="dk1"/>
              </a:buClr>
              <a:buSzPts val="1100"/>
              <a:buChar char="●"/>
            </a:pPr>
            <a:r>
              <a:rPr lang="en">
                <a:solidFill>
                  <a:schemeClr val="dk1"/>
                </a:solidFill>
              </a:rPr>
              <a:t>We are excited. We are here for you.</a:t>
            </a:r>
            <a:endParaRPr b="1">
              <a:solidFill>
                <a:schemeClr val="dk1"/>
              </a:solidFil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8"/>
        <p:cNvGrpSpPr/>
        <p:nvPr/>
      </p:nvGrpSpPr>
      <p:grpSpPr>
        <a:xfrm>
          <a:off x="0" y="0"/>
          <a:ext cx="0" cy="0"/>
          <a:chOff x="0" y="0"/>
          <a:chExt cx="0" cy="0"/>
        </a:xfrm>
      </p:grpSpPr>
      <p:sp>
        <p:nvSpPr>
          <p:cNvPr id="719" name="Google Shape;719;p40:notes"/>
          <p:cNvSpPr>
            <a:spLocks noGrp="1" noRot="1" noChangeAspect="1"/>
          </p:cNvSpPr>
          <p:nvPr>
            <p:ph type="sldImg" idx="2"/>
          </p:nvPr>
        </p:nvSpPr>
        <p:spPr>
          <a:xfrm>
            <a:off x="747713" y="1181100"/>
            <a:ext cx="5670550" cy="31892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0" name="Google Shape;720;p40:notes"/>
          <p:cNvSpPr txBox="1">
            <a:spLocks noGrp="1"/>
          </p:cNvSpPr>
          <p:nvPr>
            <p:ph type="body" idx="1"/>
          </p:nvPr>
        </p:nvSpPr>
        <p:spPr>
          <a:xfrm>
            <a:off x="701040" y="4473893"/>
            <a:ext cx="5608320" cy="3660610"/>
          </a:xfrm>
          <a:prstGeom prst="rect">
            <a:avLst/>
          </a:prstGeom>
          <a:noFill/>
          <a:ln>
            <a:noFill/>
          </a:ln>
        </p:spPr>
        <p:txBody>
          <a:bodyPr spcFirstLastPara="1" wrap="square" lIns="93150" tIns="46550" rIns="93150" bIns="46550" anchor="t" anchorCtr="0">
            <a:noAutofit/>
          </a:bodyPr>
          <a:lstStyle/>
          <a:p>
            <a:pPr marL="0" lvl="0" indent="0" algn="l" rtl="0">
              <a:lnSpc>
                <a:spcPct val="100000"/>
              </a:lnSpc>
              <a:spcBef>
                <a:spcPts val="0"/>
              </a:spcBef>
              <a:spcAft>
                <a:spcPts val="0"/>
              </a:spcAft>
              <a:buClr>
                <a:schemeClr val="dk1"/>
              </a:buClr>
              <a:buSzPts val="1100"/>
              <a:buNone/>
            </a:pPr>
            <a:r>
              <a:rPr lang="en" b="1">
                <a:solidFill>
                  <a:schemeClr val="dk1"/>
                </a:solidFill>
              </a:rPr>
              <a:t>[Facilitator] - 12:21 pm, Support Mapping Activity</a:t>
            </a:r>
            <a:endParaRPr>
              <a:solidFill>
                <a:schemeClr val="dk1"/>
              </a:solidFill>
            </a:endParaRPr>
          </a:p>
          <a:p>
            <a:pPr marL="465887" lvl="0" indent="-304121" algn="l" rtl="0">
              <a:lnSpc>
                <a:spcPct val="100000"/>
              </a:lnSpc>
              <a:spcBef>
                <a:spcPts val="0"/>
              </a:spcBef>
              <a:spcAft>
                <a:spcPts val="0"/>
              </a:spcAft>
              <a:buClr>
                <a:schemeClr val="dk1"/>
              </a:buClr>
              <a:buSzPts val="1100"/>
              <a:buChar char="●"/>
            </a:pPr>
            <a:r>
              <a:rPr lang="en">
                <a:solidFill>
                  <a:schemeClr val="dk1"/>
                </a:solidFill>
              </a:rPr>
              <a:t>Talk about what categories feel really ‘clear’, and those that don’t.</a:t>
            </a:r>
            <a:endParaRPr>
              <a:solidFill>
                <a:schemeClr val="dk1"/>
              </a:solidFill>
            </a:endParaRPr>
          </a:p>
          <a:p>
            <a:pPr marL="465887" lvl="0" indent="-304121" algn="l" rtl="0">
              <a:lnSpc>
                <a:spcPct val="100000"/>
              </a:lnSpc>
              <a:spcBef>
                <a:spcPts val="0"/>
              </a:spcBef>
              <a:spcAft>
                <a:spcPts val="0"/>
              </a:spcAft>
              <a:buClr>
                <a:schemeClr val="dk1"/>
              </a:buClr>
              <a:buSzPts val="1100"/>
              <a:buChar char="●"/>
            </a:pPr>
            <a:r>
              <a:rPr lang="en">
                <a:solidFill>
                  <a:schemeClr val="dk1"/>
                </a:solidFill>
              </a:rPr>
              <a:t>Breakouts in 3’s for 5 minutes</a:t>
            </a:r>
            <a:endParaRPr>
              <a:solidFill>
                <a:schemeClr val="dk1"/>
              </a:solidFill>
            </a:endParaRPr>
          </a:p>
          <a:p>
            <a:pPr marL="465887" lvl="0" indent="-304121" algn="l" rtl="0">
              <a:lnSpc>
                <a:spcPct val="100000"/>
              </a:lnSpc>
              <a:spcBef>
                <a:spcPts val="0"/>
              </a:spcBef>
              <a:spcAft>
                <a:spcPts val="0"/>
              </a:spcAft>
              <a:buClr>
                <a:schemeClr val="dk1"/>
              </a:buClr>
              <a:buSzPts val="1100"/>
              <a:buChar char="●"/>
            </a:pPr>
            <a:r>
              <a:rPr lang="en">
                <a:solidFill>
                  <a:schemeClr val="dk1"/>
                </a:solidFill>
              </a:rPr>
              <a:t>Reflect on your own situation and hear someone else’s experience as well.</a:t>
            </a:r>
            <a:endParaRPr>
              <a:solidFill>
                <a:schemeClr val="dk1"/>
              </a:solidFill>
            </a:endParaRPr>
          </a:p>
          <a:p>
            <a:pPr marL="465887" lvl="0" indent="-304121" algn="l" rtl="0">
              <a:lnSpc>
                <a:spcPct val="100000"/>
              </a:lnSpc>
              <a:spcBef>
                <a:spcPts val="0"/>
              </a:spcBef>
              <a:spcAft>
                <a:spcPts val="0"/>
              </a:spcAft>
              <a:buClr>
                <a:schemeClr val="dk1"/>
              </a:buClr>
              <a:buSzPts val="1100"/>
              <a:buChar char="●"/>
            </a:pPr>
            <a:r>
              <a:rPr lang="en">
                <a:solidFill>
                  <a:schemeClr val="dk1"/>
                </a:solidFill>
              </a:rPr>
              <a:t>Ask about their conversations – any trends?  </a:t>
            </a:r>
            <a:endParaRPr>
              <a:solidFill>
                <a:schemeClr val="dk1"/>
              </a:solidFill>
            </a:endParaRPr>
          </a:p>
          <a:p>
            <a:pPr marL="465887" lvl="0" indent="-304121" algn="l" rtl="0">
              <a:lnSpc>
                <a:spcPct val="100000"/>
              </a:lnSpc>
              <a:spcBef>
                <a:spcPts val="0"/>
              </a:spcBef>
              <a:spcAft>
                <a:spcPts val="0"/>
              </a:spcAft>
              <a:buClr>
                <a:schemeClr val="dk1"/>
              </a:buClr>
              <a:buSzPts val="1100"/>
              <a:buChar char="●"/>
            </a:pPr>
            <a:r>
              <a:rPr lang="en">
                <a:solidFill>
                  <a:schemeClr val="dk1"/>
                </a:solidFill>
              </a:rPr>
              <a:t>Usually sponsorship is lacking, sometimes intellectual community.  </a:t>
            </a:r>
            <a:endParaRPr>
              <a:solidFill>
                <a:schemeClr val="dk1"/>
              </a:solidFill>
            </a:endParaRPr>
          </a:p>
          <a:p>
            <a:pPr marL="465887" lvl="0" indent="-304121" algn="l" rtl="0">
              <a:lnSpc>
                <a:spcPct val="100000"/>
              </a:lnSpc>
              <a:spcBef>
                <a:spcPts val="0"/>
              </a:spcBef>
              <a:spcAft>
                <a:spcPts val="0"/>
              </a:spcAft>
              <a:buClr>
                <a:schemeClr val="dk1"/>
              </a:buClr>
              <a:buSzPts val="1100"/>
              <a:buChar char="●"/>
            </a:pPr>
            <a:r>
              <a:rPr lang="en">
                <a:solidFill>
                  <a:schemeClr val="dk1"/>
                </a:solidFill>
              </a:rPr>
              <a:t>Clarify the difference between safe space and other well-being.  </a:t>
            </a:r>
            <a:endParaRPr>
              <a:solidFill>
                <a:schemeClr val="dk1"/>
              </a:solidFill>
            </a:endParaRPr>
          </a:p>
          <a:p>
            <a:pPr marL="0" lvl="0" indent="0" algn="l" rtl="0">
              <a:lnSpc>
                <a:spcPct val="100000"/>
              </a:lnSpc>
              <a:spcBef>
                <a:spcPts val="0"/>
              </a:spcBef>
              <a:spcAft>
                <a:spcPts val="0"/>
              </a:spcAft>
              <a:buClr>
                <a:schemeClr val="dk1"/>
              </a:buClr>
              <a:buSzPts val="1400"/>
              <a:buNone/>
            </a:pPr>
            <a:endParaRPr>
              <a:solidFill>
                <a:schemeClr val="dk1"/>
              </a:solidFill>
            </a:endParaRPr>
          </a:p>
          <a:p>
            <a:pPr marL="0" lvl="0" indent="0" algn="l" rtl="0">
              <a:lnSpc>
                <a:spcPct val="100000"/>
              </a:lnSpc>
              <a:spcBef>
                <a:spcPts val="0"/>
              </a:spcBef>
              <a:spcAft>
                <a:spcPts val="0"/>
              </a:spcAft>
              <a:buClr>
                <a:schemeClr val="dk1"/>
              </a:buClr>
              <a:buSzPts val="1400"/>
              <a:buNone/>
            </a:pPr>
            <a:endParaRPr>
              <a:solidFill>
                <a:schemeClr val="dk1"/>
              </a:solidFill>
            </a:endParaRPr>
          </a:p>
          <a:p>
            <a:pPr marL="0" lvl="0" indent="0" algn="l" rtl="0">
              <a:lnSpc>
                <a:spcPct val="100000"/>
              </a:lnSpc>
              <a:spcBef>
                <a:spcPts val="0"/>
              </a:spcBef>
              <a:spcAft>
                <a:spcPts val="0"/>
              </a:spcAft>
              <a:buSzPts val="1400"/>
              <a:buNone/>
            </a:pPr>
            <a:endParaRPr/>
          </a:p>
        </p:txBody>
      </p:sp>
      <p:sp>
        <p:nvSpPr>
          <p:cNvPr id="721" name="Google Shape;721;p40:notes"/>
          <p:cNvSpPr txBox="1">
            <a:spLocks noGrp="1"/>
          </p:cNvSpPr>
          <p:nvPr>
            <p:ph type="sldNum" idx="12"/>
          </p:nvPr>
        </p:nvSpPr>
        <p:spPr>
          <a:xfrm>
            <a:off x="3970938" y="8829967"/>
            <a:ext cx="3037840" cy="466345"/>
          </a:xfrm>
          <a:prstGeom prst="rect">
            <a:avLst/>
          </a:prstGeom>
          <a:noFill/>
          <a:ln>
            <a:noFill/>
          </a:ln>
        </p:spPr>
        <p:txBody>
          <a:bodyPr spcFirstLastPara="1" wrap="square" lIns="93150" tIns="46550" rIns="93150" bIns="46550" anchor="b" anchorCtr="0">
            <a:noAutofit/>
          </a:bodyPr>
          <a:lstStyle/>
          <a:p>
            <a:pPr marL="0" marR="0" lvl="0" indent="0" algn="r" rtl="0">
              <a:lnSpc>
                <a:spcPct val="100000"/>
              </a:lnSpc>
              <a:spcBef>
                <a:spcPts val="0"/>
              </a:spcBef>
              <a:spcAft>
                <a:spcPts val="0"/>
              </a:spcAft>
              <a:buNone/>
            </a:pPr>
            <a:fld id="{00000000-1234-1234-1234-123412341234}" type="slidenum">
              <a:rPr lang="en" sz="1400" b="0" i="0" u="none" strike="noStrike" cap="none">
                <a:solidFill>
                  <a:srgbClr val="000000"/>
                </a:solidFill>
                <a:latin typeface="Arial"/>
                <a:ea typeface="Arial"/>
                <a:cs typeface="Arial"/>
                <a:sym typeface="Arial"/>
              </a:rPr>
              <a:t>40</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8"/>
        <p:cNvGrpSpPr/>
        <p:nvPr/>
      </p:nvGrpSpPr>
      <p:grpSpPr>
        <a:xfrm>
          <a:off x="0" y="0"/>
          <a:ext cx="0" cy="0"/>
          <a:chOff x="0" y="0"/>
          <a:chExt cx="0" cy="0"/>
        </a:xfrm>
      </p:grpSpPr>
      <p:sp>
        <p:nvSpPr>
          <p:cNvPr id="729" name="Google Shape;729;p4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0" name="Google Shape;730;p41:notes"/>
          <p:cNvSpPr txBox="1">
            <a:spLocks noGrp="1"/>
          </p:cNvSpPr>
          <p:nvPr>
            <p:ph type="body" idx="1"/>
          </p:nvPr>
        </p:nvSpPr>
        <p:spPr>
          <a:xfrm>
            <a:off x="701040" y="4473893"/>
            <a:ext cx="5608320" cy="3660610"/>
          </a:xfrm>
          <a:prstGeom prst="rect">
            <a:avLst/>
          </a:prstGeom>
          <a:noFill/>
          <a:ln>
            <a:noFill/>
          </a:ln>
        </p:spPr>
        <p:txBody>
          <a:bodyPr spcFirstLastPara="1" wrap="square" lIns="93150" tIns="46550" rIns="93150" bIns="46550" anchor="t" anchorCtr="0">
            <a:noAutofit/>
          </a:bodyPr>
          <a:lstStyle/>
          <a:p>
            <a:pPr marL="0" lvl="0" indent="0" algn="l" rtl="0">
              <a:lnSpc>
                <a:spcPct val="100000"/>
              </a:lnSpc>
              <a:spcBef>
                <a:spcPts val="0"/>
              </a:spcBef>
              <a:spcAft>
                <a:spcPts val="0"/>
              </a:spcAft>
              <a:buClr>
                <a:schemeClr val="dk1"/>
              </a:buClr>
              <a:buSzPts val="1100"/>
              <a:buNone/>
            </a:pPr>
            <a:r>
              <a:rPr lang="en" b="1">
                <a:solidFill>
                  <a:schemeClr val="dk1"/>
                </a:solidFill>
              </a:rPr>
              <a:t>[Facilitator] - Support Mapping Activity</a:t>
            </a:r>
            <a:endParaRPr>
              <a:solidFill>
                <a:schemeClr val="dk1"/>
              </a:solidFill>
            </a:endParaRPr>
          </a:p>
          <a:p>
            <a:pPr marL="465887" lvl="0" indent="-304121" algn="l" rtl="0">
              <a:lnSpc>
                <a:spcPct val="100000"/>
              </a:lnSpc>
              <a:spcBef>
                <a:spcPts val="0"/>
              </a:spcBef>
              <a:spcAft>
                <a:spcPts val="0"/>
              </a:spcAft>
              <a:buClr>
                <a:schemeClr val="dk1"/>
              </a:buClr>
              <a:buSzPts val="1100"/>
              <a:buChar char="●"/>
            </a:pPr>
            <a:r>
              <a:rPr lang="en">
                <a:solidFill>
                  <a:schemeClr val="dk1"/>
                </a:solidFill>
              </a:rPr>
              <a:t>Tips for the future on how to continue to build your support network map – help on how to find these people for the future</a:t>
            </a:r>
            <a:endParaRPr>
              <a:solidFill>
                <a:schemeClr val="dk1"/>
              </a:solidFill>
            </a:endParaRPr>
          </a:p>
          <a:p>
            <a:pPr marL="465887" lvl="0" indent="-304121" algn="l" rtl="0">
              <a:lnSpc>
                <a:spcPct val="100000"/>
              </a:lnSpc>
              <a:spcBef>
                <a:spcPts val="0"/>
              </a:spcBef>
              <a:spcAft>
                <a:spcPts val="0"/>
              </a:spcAft>
              <a:buClr>
                <a:schemeClr val="dk1"/>
              </a:buClr>
              <a:buSzPts val="1100"/>
              <a:buChar char="●"/>
            </a:pPr>
            <a:r>
              <a:rPr lang="en">
                <a:solidFill>
                  <a:schemeClr val="dk1"/>
                </a:solidFill>
              </a:rPr>
              <a:t>Highlight that each of the sheets LOOK similar yet do provide different information that can help them.</a:t>
            </a:r>
            <a:endParaRPr>
              <a:solidFill>
                <a:schemeClr val="dk1"/>
              </a:solidFill>
            </a:endParaRPr>
          </a:p>
          <a:p>
            <a:pPr marL="465887" lvl="0" indent="-304121" algn="l" rtl="0">
              <a:lnSpc>
                <a:spcPct val="100000"/>
              </a:lnSpc>
              <a:spcBef>
                <a:spcPts val="0"/>
              </a:spcBef>
              <a:spcAft>
                <a:spcPts val="0"/>
              </a:spcAft>
              <a:buClr>
                <a:schemeClr val="dk1"/>
              </a:buClr>
              <a:buSzPts val="1100"/>
              <a:buChar char="●"/>
            </a:pPr>
            <a:r>
              <a:rPr lang="en">
                <a:solidFill>
                  <a:schemeClr val="dk1"/>
                </a:solidFill>
              </a:rPr>
              <a:t>Remind them that it’s a dynamic, living document – it is okay for it to change often AND can be helpful when we need to be proactive about what it is that we need.</a:t>
            </a:r>
            <a:endParaRPr>
              <a:solidFill>
                <a:schemeClr val="dk1"/>
              </a:solidFill>
            </a:endParaRPr>
          </a:p>
          <a:p>
            <a:pPr marL="0" lvl="0" indent="0" algn="l" rtl="0">
              <a:lnSpc>
                <a:spcPct val="100000"/>
              </a:lnSpc>
              <a:spcBef>
                <a:spcPts val="0"/>
              </a:spcBef>
              <a:spcAft>
                <a:spcPts val="0"/>
              </a:spcAft>
              <a:buClr>
                <a:schemeClr val="dk1"/>
              </a:buClr>
              <a:buSzPts val="1400"/>
              <a:buNone/>
            </a:pPr>
            <a:endParaRPr>
              <a:solidFill>
                <a:schemeClr val="dk1"/>
              </a:solidFill>
            </a:endParaRPr>
          </a:p>
          <a:p>
            <a:pPr marL="0" lvl="0" indent="0" algn="l" rtl="0">
              <a:lnSpc>
                <a:spcPct val="100000"/>
              </a:lnSpc>
              <a:spcBef>
                <a:spcPts val="0"/>
              </a:spcBef>
              <a:spcAft>
                <a:spcPts val="0"/>
              </a:spcAft>
              <a:buSzPts val="1400"/>
              <a:buNone/>
            </a:pPr>
            <a:endParaRPr/>
          </a:p>
        </p:txBody>
      </p:sp>
      <p:sp>
        <p:nvSpPr>
          <p:cNvPr id="731" name="Google Shape;731;p41:notes"/>
          <p:cNvSpPr txBox="1">
            <a:spLocks noGrp="1"/>
          </p:cNvSpPr>
          <p:nvPr>
            <p:ph type="sldNum" idx="12"/>
          </p:nvPr>
        </p:nvSpPr>
        <p:spPr>
          <a:xfrm>
            <a:off x="3970938" y="8829967"/>
            <a:ext cx="3037840" cy="466345"/>
          </a:xfrm>
          <a:prstGeom prst="rect">
            <a:avLst/>
          </a:prstGeom>
          <a:noFill/>
          <a:ln>
            <a:noFill/>
          </a:ln>
        </p:spPr>
        <p:txBody>
          <a:bodyPr spcFirstLastPara="1" wrap="square" lIns="93150" tIns="46550" rIns="93150" bIns="46550" anchor="b" anchorCtr="0">
            <a:noAutofit/>
          </a:bodyPr>
          <a:lstStyle/>
          <a:p>
            <a:pPr marL="0" marR="0" lvl="0" indent="0" algn="r" rtl="0">
              <a:lnSpc>
                <a:spcPct val="100000"/>
              </a:lnSpc>
              <a:spcBef>
                <a:spcPts val="0"/>
              </a:spcBef>
              <a:spcAft>
                <a:spcPts val="0"/>
              </a:spcAft>
              <a:buNone/>
            </a:pPr>
            <a:fld id="{00000000-1234-1234-1234-123412341234}" type="slidenum">
              <a:rPr lang="en" sz="1400" b="0" i="0" u="none" strike="noStrike" cap="none">
                <a:solidFill>
                  <a:srgbClr val="000000"/>
                </a:solidFill>
                <a:latin typeface="Arial"/>
                <a:ea typeface="Arial"/>
                <a:cs typeface="Arial"/>
                <a:sym typeface="Arial"/>
              </a:rPr>
              <a:t>41</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8"/>
        <p:cNvGrpSpPr/>
        <p:nvPr/>
      </p:nvGrpSpPr>
      <p:grpSpPr>
        <a:xfrm>
          <a:off x="0" y="0"/>
          <a:ext cx="0" cy="0"/>
          <a:chOff x="0" y="0"/>
          <a:chExt cx="0" cy="0"/>
        </a:xfrm>
      </p:grpSpPr>
      <p:sp>
        <p:nvSpPr>
          <p:cNvPr id="739" name="Google Shape;739;p4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0" name="Google Shape;740;p42:notes"/>
          <p:cNvSpPr txBox="1">
            <a:spLocks noGrp="1"/>
          </p:cNvSpPr>
          <p:nvPr>
            <p:ph type="body" idx="1"/>
          </p:nvPr>
        </p:nvSpPr>
        <p:spPr>
          <a:xfrm>
            <a:off x="701040" y="4473893"/>
            <a:ext cx="5608320" cy="3660610"/>
          </a:xfrm>
          <a:prstGeom prst="rect">
            <a:avLst/>
          </a:prstGeom>
          <a:noFill/>
          <a:ln>
            <a:noFill/>
          </a:ln>
        </p:spPr>
        <p:txBody>
          <a:bodyPr spcFirstLastPara="1" wrap="square" lIns="93150" tIns="46550" rIns="93150" bIns="46550" anchor="t" anchorCtr="0">
            <a:noAutofit/>
          </a:bodyPr>
          <a:lstStyle/>
          <a:p>
            <a:pPr marL="0" lvl="0" indent="0" algn="l" rtl="0">
              <a:lnSpc>
                <a:spcPct val="100000"/>
              </a:lnSpc>
              <a:spcBef>
                <a:spcPts val="0"/>
              </a:spcBef>
              <a:spcAft>
                <a:spcPts val="0"/>
              </a:spcAft>
              <a:buClr>
                <a:schemeClr val="dk1"/>
              </a:buClr>
              <a:buSzPts val="1100"/>
              <a:buNone/>
            </a:pPr>
            <a:r>
              <a:rPr lang="en" b="1">
                <a:solidFill>
                  <a:schemeClr val="dk1"/>
                </a:solidFill>
              </a:rPr>
              <a:t>[Facilitator] - Support Mapping Activity</a:t>
            </a:r>
            <a:endParaRPr>
              <a:solidFill>
                <a:schemeClr val="dk1"/>
              </a:solidFill>
            </a:endParaRPr>
          </a:p>
          <a:p>
            <a:pPr marL="465887" lvl="0" indent="-304121" algn="l" rtl="0">
              <a:lnSpc>
                <a:spcPct val="100000"/>
              </a:lnSpc>
              <a:spcBef>
                <a:spcPts val="0"/>
              </a:spcBef>
              <a:spcAft>
                <a:spcPts val="0"/>
              </a:spcAft>
              <a:buClr>
                <a:schemeClr val="dk1"/>
              </a:buClr>
              <a:buSzPts val="1100"/>
              <a:buChar char="●"/>
            </a:pPr>
            <a:r>
              <a:rPr lang="en">
                <a:solidFill>
                  <a:schemeClr val="dk1"/>
                </a:solidFill>
              </a:rPr>
              <a:t>Tips for the future on how to continue to build your support network map – help on how to find these people for the future</a:t>
            </a:r>
            <a:endParaRPr>
              <a:solidFill>
                <a:schemeClr val="dk1"/>
              </a:solidFill>
            </a:endParaRPr>
          </a:p>
          <a:p>
            <a:pPr marL="465887" lvl="0" indent="-304121" algn="l" rtl="0">
              <a:lnSpc>
                <a:spcPct val="100000"/>
              </a:lnSpc>
              <a:spcBef>
                <a:spcPts val="0"/>
              </a:spcBef>
              <a:spcAft>
                <a:spcPts val="0"/>
              </a:spcAft>
              <a:buClr>
                <a:schemeClr val="dk1"/>
              </a:buClr>
              <a:buSzPts val="1100"/>
              <a:buChar char="●"/>
            </a:pPr>
            <a:r>
              <a:rPr lang="en">
                <a:solidFill>
                  <a:schemeClr val="dk1"/>
                </a:solidFill>
              </a:rPr>
              <a:t>Highlight that each of the sheets LOOK similar yet do provide different information that can help them.</a:t>
            </a:r>
            <a:endParaRPr>
              <a:solidFill>
                <a:schemeClr val="dk1"/>
              </a:solidFill>
            </a:endParaRPr>
          </a:p>
          <a:p>
            <a:pPr marL="465887" lvl="0" indent="-304121" algn="l" rtl="0">
              <a:lnSpc>
                <a:spcPct val="100000"/>
              </a:lnSpc>
              <a:spcBef>
                <a:spcPts val="0"/>
              </a:spcBef>
              <a:spcAft>
                <a:spcPts val="0"/>
              </a:spcAft>
              <a:buClr>
                <a:schemeClr val="dk1"/>
              </a:buClr>
              <a:buSzPts val="1100"/>
              <a:buChar char="●"/>
            </a:pPr>
            <a:r>
              <a:rPr lang="en">
                <a:solidFill>
                  <a:schemeClr val="dk1"/>
                </a:solidFill>
              </a:rPr>
              <a:t>Remind them that it’s a dynamic, living document – it is okay for it to change often AND can be helpful when we need to be proactive about what it is that we need.</a:t>
            </a:r>
            <a:endParaRPr>
              <a:solidFill>
                <a:schemeClr val="dk1"/>
              </a:solidFill>
            </a:endParaRPr>
          </a:p>
          <a:p>
            <a:pPr marL="0" lvl="0" indent="0" algn="l" rtl="0">
              <a:lnSpc>
                <a:spcPct val="100000"/>
              </a:lnSpc>
              <a:spcBef>
                <a:spcPts val="0"/>
              </a:spcBef>
              <a:spcAft>
                <a:spcPts val="0"/>
              </a:spcAft>
              <a:buClr>
                <a:schemeClr val="dk1"/>
              </a:buClr>
              <a:buSzPts val="1400"/>
              <a:buNone/>
            </a:pPr>
            <a:endParaRPr b="1">
              <a:solidFill>
                <a:schemeClr val="dk1"/>
              </a:solidFill>
            </a:endParaRPr>
          </a:p>
          <a:p>
            <a:pPr marL="0" lvl="0" indent="0" algn="l" rtl="0">
              <a:lnSpc>
                <a:spcPct val="100000"/>
              </a:lnSpc>
              <a:spcBef>
                <a:spcPts val="0"/>
              </a:spcBef>
              <a:spcAft>
                <a:spcPts val="0"/>
              </a:spcAft>
              <a:buSzPts val="1400"/>
              <a:buNone/>
            </a:pPr>
            <a:endParaRPr/>
          </a:p>
        </p:txBody>
      </p:sp>
      <p:sp>
        <p:nvSpPr>
          <p:cNvPr id="741" name="Google Shape;741;p42:notes"/>
          <p:cNvSpPr txBox="1">
            <a:spLocks noGrp="1"/>
          </p:cNvSpPr>
          <p:nvPr>
            <p:ph type="sldNum" idx="12"/>
          </p:nvPr>
        </p:nvSpPr>
        <p:spPr>
          <a:xfrm>
            <a:off x="3970938" y="8829967"/>
            <a:ext cx="3037840" cy="466345"/>
          </a:xfrm>
          <a:prstGeom prst="rect">
            <a:avLst/>
          </a:prstGeom>
          <a:noFill/>
          <a:ln>
            <a:noFill/>
          </a:ln>
        </p:spPr>
        <p:txBody>
          <a:bodyPr spcFirstLastPara="1" wrap="square" lIns="93150" tIns="46550" rIns="93150" bIns="46550" anchor="b" anchorCtr="0">
            <a:noAutofit/>
          </a:bodyPr>
          <a:lstStyle/>
          <a:p>
            <a:pPr marL="0" marR="0" lvl="0" indent="0" algn="r" rtl="0">
              <a:lnSpc>
                <a:spcPct val="100000"/>
              </a:lnSpc>
              <a:spcBef>
                <a:spcPts val="0"/>
              </a:spcBef>
              <a:spcAft>
                <a:spcPts val="0"/>
              </a:spcAft>
              <a:buNone/>
            </a:pPr>
            <a:fld id="{00000000-1234-1234-1234-123412341234}" type="slidenum">
              <a:rPr lang="en" sz="1400" b="0" i="0" u="none" strike="noStrike" cap="none">
                <a:solidFill>
                  <a:srgbClr val="000000"/>
                </a:solidFill>
                <a:latin typeface="Arial"/>
                <a:ea typeface="Arial"/>
                <a:cs typeface="Arial"/>
                <a:sym typeface="Arial"/>
              </a:rPr>
              <a:t>42</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8"/>
        <p:cNvGrpSpPr/>
        <p:nvPr/>
      </p:nvGrpSpPr>
      <p:grpSpPr>
        <a:xfrm>
          <a:off x="0" y="0"/>
          <a:ext cx="0" cy="0"/>
          <a:chOff x="0" y="0"/>
          <a:chExt cx="0" cy="0"/>
        </a:xfrm>
      </p:grpSpPr>
      <p:sp>
        <p:nvSpPr>
          <p:cNvPr id="749" name="Google Shape;749;p4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50" name="Google Shape;750;p43:notes"/>
          <p:cNvSpPr txBox="1">
            <a:spLocks noGrp="1"/>
          </p:cNvSpPr>
          <p:nvPr>
            <p:ph type="body" idx="1"/>
          </p:nvPr>
        </p:nvSpPr>
        <p:spPr>
          <a:xfrm>
            <a:off x="701040" y="4473893"/>
            <a:ext cx="5608320" cy="3660610"/>
          </a:xfrm>
          <a:prstGeom prst="rect">
            <a:avLst/>
          </a:prstGeom>
          <a:noFill/>
          <a:ln>
            <a:noFill/>
          </a:ln>
        </p:spPr>
        <p:txBody>
          <a:bodyPr spcFirstLastPara="1" wrap="square" lIns="93150" tIns="46550" rIns="93150" bIns="46550" anchor="t" anchorCtr="0">
            <a:noAutofit/>
          </a:bodyPr>
          <a:lstStyle/>
          <a:p>
            <a:pPr marL="0" lvl="0" indent="0" algn="l" rtl="0">
              <a:lnSpc>
                <a:spcPct val="100000"/>
              </a:lnSpc>
              <a:spcBef>
                <a:spcPts val="0"/>
              </a:spcBef>
              <a:spcAft>
                <a:spcPts val="0"/>
              </a:spcAft>
              <a:buClr>
                <a:schemeClr val="dk1"/>
              </a:buClr>
              <a:buSzPts val="1100"/>
              <a:buNone/>
            </a:pPr>
            <a:r>
              <a:rPr lang="en" b="1">
                <a:solidFill>
                  <a:schemeClr val="dk1"/>
                </a:solidFill>
              </a:rPr>
              <a:t>[Facilitator] - Support Mapping Activity</a:t>
            </a:r>
            <a:endParaRPr>
              <a:solidFill>
                <a:schemeClr val="dk1"/>
              </a:solidFill>
            </a:endParaRPr>
          </a:p>
          <a:p>
            <a:pPr marL="465887" lvl="0" indent="-304121" algn="l" rtl="0">
              <a:lnSpc>
                <a:spcPct val="100000"/>
              </a:lnSpc>
              <a:spcBef>
                <a:spcPts val="0"/>
              </a:spcBef>
              <a:spcAft>
                <a:spcPts val="0"/>
              </a:spcAft>
              <a:buClr>
                <a:schemeClr val="dk1"/>
              </a:buClr>
              <a:buSzPts val="1100"/>
              <a:buChar char="●"/>
            </a:pPr>
            <a:r>
              <a:rPr lang="en">
                <a:solidFill>
                  <a:schemeClr val="dk1"/>
                </a:solidFill>
              </a:rPr>
              <a:t>Key theme: We need to ask if we don’t know...and choosing the wrong person who CAN’T help isn’t bad, we just move on and ask someone else.   </a:t>
            </a:r>
            <a:endParaRPr>
              <a:solidFill>
                <a:schemeClr val="dk1"/>
              </a:solidFill>
            </a:endParaRPr>
          </a:p>
          <a:p>
            <a:pPr marL="465887" lvl="0" indent="-304121" algn="l" rtl="0">
              <a:lnSpc>
                <a:spcPct val="100000"/>
              </a:lnSpc>
              <a:spcBef>
                <a:spcPts val="0"/>
              </a:spcBef>
              <a:spcAft>
                <a:spcPts val="0"/>
              </a:spcAft>
              <a:buClr>
                <a:schemeClr val="dk1"/>
              </a:buClr>
              <a:buSzPts val="1100"/>
              <a:buChar char="●"/>
            </a:pPr>
            <a:r>
              <a:rPr lang="en">
                <a:solidFill>
                  <a:schemeClr val="dk1"/>
                </a:solidFill>
              </a:rPr>
              <a:t>Now, HOW we ask can be important...</a:t>
            </a:r>
            <a:endParaRPr>
              <a:solidFill>
                <a:schemeClr val="dk1"/>
              </a:solidFill>
            </a:endParaRPr>
          </a:p>
          <a:p>
            <a:pPr marL="0" lvl="0" indent="0" algn="l" rtl="0">
              <a:lnSpc>
                <a:spcPct val="100000"/>
              </a:lnSpc>
              <a:spcBef>
                <a:spcPts val="0"/>
              </a:spcBef>
              <a:spcAft>
                <a:spcPts val="0"/>
              </a:spcAft>
              <a:buClr>
                <a:schemeClr val="dk1"/>
              </a:buClr>
              <a:buSzPts val="1400"/>
              <a:buNone/>
            </a:pPr>
            <a:endParaRPr>
              <a:solidFill>
                <a:schemeClr val="dk1"/>
              </a:solidFill>
            </a:endParaRPr>
          </a:p>
          <a:p>
            <a:pPr marL="0" lvl="0" indent="0" algn="l" rtl="0">
              <a:lnSpc>
                <a:spcPct val="100000"/>
              </a:lnSpc>
              <a:spcBef>
                <a:spcPts val="0"/>
              </a:spcBef>
              <a:spcAft>
                <a:spcPts val="0"/>
              </a:spcAft>
              <a:buSzPts val="1400"/>
              <a:buNone/>
            </a:pPr>
            <a:endParaRPr/>
          </a:p>
        </p:txBody>
      </p:sp>
      <p:sp>
        <p:nvSpPr>
          <p:cNvPr id="751" name="Google Shape;751;p43:notes"/>
          <p:cNvSpPr txBox="1">
            <a:spLocks noGrp="1"/>
          </p:cNvSpPr>
          <p:nvPr>
            <p:ph type="sldNum" idx="12"/>
          </p:nvPr>
        </p:nvSpPr>
        <p:spPr>
          <a:xfrm>
            <a:off x="3970938" y="8829967"/>
            <a:ext cx="3037840" cy="466345"/>
          </a:xfrm>
          <a:prstGeom prst="rect">
            <a:avLst/>
          </a:prstGeom>
          <a:noFill/>
          <a:ln>
            <a:noFill/>
          </a:ln>
        </p:spPr>
        <p:txBody>
          <a:bodyPr spcFirstLastPara="1" wrap="square" lIns="93150" tIns="46550" rIns="93150" bIns="46550" anchor="b" anchorCtr="0">
            <a:noAutofit/>
          </a:bodyPr>
          <a:lstStyle/>
          <a:p>
            <a:pPr marL="0" marR="0" lvl="0" indent="0" algn="r" rtl="0">
              <a:lnSpc>
                <a:spcPct val="100000"/>
              </a:lnSpc>
              <a:spcBef>
                <a:spcPts val="0"/>
              </a:spcBef>
              <a:spcAft>
                <a:spcPts val="0"/>
              </a:spcAft>
              <a:buNone/>
            </a:pPr>
            <a:fld id="{00000000-1234-1234-1234-123412341234}" type="slidenum">
              <a:rPr lang="en" sz="1400" b="0" i="0" u="none" strike="noStrike" cap="none">
                <a:solidFill>
                  <a:srgbClr val="000000"/>
                </a:solidFill>
                <a:latin typeface="Arial"/>
                <a:ea typeface="Arial"/>
                <a:cs typeface="Arial"/>
                <a:sym typeface="Arial"/>
              </a:rPr>
              <a:t>43</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8"/>
        <p:cNvGrpSpPr/>
        <p:nvPr/>
      </p:nvGrpSpPr>
      <p:grpSpPr>
        <a:xfrm>
          <a:off x="0" y="0"/>
          <a:ext cx="0" cy="0"/>
          <a:chOff x="0" y="0"/>
          <a:chExt cx="0" cy="0"/>
        </a:xfrm>
      </p:grpSpPr>
      <p:sp>
        <p:nvSpPr>
          <p:cNvPr id="759" name="Google Shape;759;p44:notes"/>
          <p:cNvSpPr>
            <a:spLocks noGrp="1" noRot="1" noChangeAspect="1"/>
          </p:cNvSpPr>
          <p:nvPr>
            <p:ph type="sldImg" idx="2"/>
          </p:nvPr>
        </p:nvSpPr>
        <p:spPr>
          <a:xfrm>
            <a:off x="747713" y="1181100"/>
            <a:ext cx="5670550" cy="31892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60" name="Google Shape;760;p44:notes"/>
          <p:cNvSpPr txBox="1">
            <a:spLocks noGrp="1"/>
          </p:cNvSpPr>
          <p:nvPr>
            <p:ph type="body" idx="1"/>
          </p:nvPr>
        </p:nvSpPr>
        <p:spPr>
          <a:xfrm>
            <a:off x="701040" y="4473893"/>
            <a:ext cx="5608320" cy="3660610"/>
          </a:xfrm>
          <a:prstGeom prst="rect">
            <a:avLst/>
          </a:prstGeom>
          <a:noFill/>
          <a:ln>
            <a:noFill/>
          </a:ln>
        </p:spPr>
        <p:txBody>
          <a:bodyPr spcFirstLastPara="1" wrap="square" lIns="93150" tIns="46550" rIns="93150" bIns="46550" anchor="t" anchorCtr="0">
            <a:noAutofit/>
          </a:bodyPr>
          <a:lstStyle/>
          <a:p>
            <a:pPr marL="0" lvl="0" indent="0" algn="l" rtl="0">
              <a:lnSpc>
                <a:spcPct val="100000"/>
              </a:lnSpc>
              <a:spcBef>
                <a:spcPts val="0"/>
              </a:spcBef>
              <a:spcAft>
                <a:spcPts val="0"/>
              </a:spcAft>
              <a:buClr>
                <a:schemeClr val="dk1"/>
              </a:buClr>
              <a:buSzPts val="1100"/>
              <a:buNone/>
            </a:pPr>
            <a:r>
              <a:rPr lang="en" b="1">
                <a:solidFill>
                  <a:schemeClr val="dk1"/>
                </a:solidFill>
              </a:rPr>
              <a:t>[Facilitator] - 12:24 pm, Support Mapping Activity</a:t>
            </a:r>
            <a:endParaRPr>
              <a:solidFill>
                <a:schemeClr val="dk1"/>
              </a:solidFill>
            </a:endParaRPr>
          </a:p>
          <a:p>
            <a:pPr marL="465887" lvl="0" indent="-304121" algn="l" rtl="0">
              <a:lnSpc>
                <a:spcPct val="100000"/>
              </a:lnSpc>
              <a:spcBef>
                <a:spcPts val="0"/>
              </a:spcBef>
              <a:spcAft>
                <a:spcPts val="0"/>
              </a:spcAft>
              <a:buClr>
                <a:schemeClr val="dk1"/>
              </a:buClr>
              <a:buSzPts val="1100"/>
              <a:buChar char="●"/>
            </a:pPr>
            <a:r>
              <a:rPr lang="en">
                <a:solidFill>
                  <a:schemeClr val="dk1"/>
                </a:solidFill>
              </a:rPr>
              <a:t>If we are interested in learning more about someone/working with them, etc., we need to know how to be smart about reaching out.</a:t>
            </a:r>
            <a:endParaRPr>
              <a:solidFill>
                <a:schemeClr val="dk1"/>
              </a:solidFill>
            </a:endParaRPr>
          </a:p>
          <a:p>
            <a:pPr marL="465887" lvl="0" indent="-304121" algn="l" rtl="0">
              <a:lnSpc>
                <a:spcPct val="100000"/>
              </a:lnSpc>
              <a:spcBef>
                <a:spcPts val="0"/>
              </a:spcBef>
              <a:spcAft>
                <a:spcPts val="0"/>
              </a:spcAft>
              <a:buClr>
                <a:schemeClr val="dk1"/>
              </a:buClr>
              <a:buSzPts val="1100"/>
              <a:buChar char="●"/>
            </a:pPr>
            <a:r>
              <a:rPr lang="en">
                <a:solidFill>
                  <a:schemeClr val="dk1"/>
                </a:solidFill>
              </a:rPr>
              <a:t>Quick practice.  </a:t>
            </a:r>
            <a:endParaRPr>
              <a:solidFill>
                <a:schemeClr val="dk1"/>
              </a:solidFill>
            </a:endParaRPr>
          </a:p>
          <a:p>
            <a:pPr marL="931774" lvl="1" indent="-304121" algn="l" rtl="0">
              <a:lnSpc>
                <a:spcPct val="100000"/>
              </a:lnSpc>
              <a:spcBef>
                <a:spcPts val="0"/>
              </a:spcBef>
              <a:spcAft>
                <a:spcPts val="0"/>
              </a:spcAft>
              <a:buClr>
                <a:schemeClr val="dk1"/>
              </a:buClr>
              <a:buSzPts val="1100"/>
              <a:buChar char="○"/>
            </a:pPr>
            <a:r>
              <a:rPr lang="en">
                <a:solidFill>
                  <a:schemeClr val="dk1"/>
                </a:solidFill>
              </a:rPr>
              <a:t>Imagine scenario described above.  </a:t>
            </a:r>
            <a:endParaRPr>
              <a:solidFill>
                <a:schemeClr val="dk1"/>
              </a:solidFill>
            </a:endParaRPr>
          </a:p>
          <a:p>
            <a:pPr marL="931774" lvl="1" indent="-304121" algn="l" rtl="0">
              <a:lnSpc>
                <a:spcPct val="100000"/>
              </a:lnSpc>
              <a:spcBef>
                <a:spcPts val="0"/>
              </a:spcBef>
              <a:spcAft>
                <a:spcPts val="0"/>
              </a:spcAft>
              <a:buClr>
                <a:schemeClr val="dk1"/>
              </a:buClr>
              <a:buSzPts val="1100"/>
              <a:buChar char="○"/>
            </a:pPr>
            <a:r>
              <a:rPr lang="en">
                <a:solidFill>
                  <a:schemeClr val="dk1"/>
                </a:solidFill>
              </a:rPr>
              <a:t>Take a few minutes to write a draft of what you would say.  </a:t>
            </a:r>
            <a:endParaRPr>
              <a:solidFill>
                <a:schemeClr val="dk1"/>
              </a:solidFill>
            </a:endParaRPr>
          </a:p>
          <a:p>
            <a:pPr marL="465887" lvl="0" indent="-304121" algn="l" rtl="0">
              <a:lnSpc>
                <a:spcPct val="100000"/>
              </a:lnSpc>
              <a:spcBef>
                <a:spcPts val="0"/>
              </a:spcBef>
              <a:spcAft>
                <a:spcPts val="0"/>
              </a:spcAft>
              <a:buClr>
                <a:schemeClr val="dk1"/>
              </a:buClr>
              <a:buSzPts val="1100"/>
              <a:buChar char="●"/>
            </a:pPr>
            <a:r>
              <a:rPr lang="en">
                <a:solidFill>
                  <a:schemeClr val="dk1"/>
                </a:solidFill>
              </a:rPr>
              <a:t>After a few minutes, share at their tables and see what they like and don’t (listen to different styles – no one ‘right’ way to do it).</a:t>
            </a:r>
            <a:endParaRPr>
              <a:solidFill>
                <a:schemeClr val="dk1"/>
              </a:solidFill>
            </a:endParaRPr>
          </a:p>
          <a:p>
            <a:pPr marL="465887" lvl="0" indent="-304121" algn="l" rtl="0">
              <a:lnSpc>
                <a:spcPct val="100000"/>
              </a:lnSpc>
              <a:spcBef>
                <a:spcPts val="0"/>
              </a:spcBef>
              <a:spcAft>
                <a:spcPts val="0"/>
              </a:spcAft>
              <a:buClr>
                <a:schemeClr val="dk1"/>
              </a:buClr>
              <a:buSzPts val="1100"/>
              <a:buChar char="●"/>
            </a:pPr>
            <a:r>
              <a:rPr lang="en">
                <a:solidFill>
                  <a:schemeClr val="dk1"/>
                </a:solidFill>
              </a:rPr>
              <a:t>Ask for a few brave people to read theirs to entire group and offer insights – ‘that’s great’ – ‘let’s reconsider this’ – what else could we do?</a:t>
            </a:r>
            <a:endParaRPr>
              <a:solidFill>
                <a:schemeClr val="dk1"/>
              </a:solidFill>
            </a:endParaRPr>
          </a:p>
          <a:p>
            <a:pPr marL="0" lvl="0" indent="0" algn="l" rtl="0">
              <a:lnSpc>
                <a:spcPct val="100000"/>
              </a:lnSpc>
              <a:spcBef>
                <a:spcPts val="0"/>
              </a:spcBef>
              <a:spcAft>
                <a:spcPts val="0"/>
              </a:spcAft>
              <a:buSzPts val="1400"/>
              <a:buNone/>
            </a:pPr>
            <a:endParaRPr/>
          </a:p>
        </p:txBody>
      </p:sp>
      <p:sp>
        <p:nvSpPr>
          <p:cNvPr id="761" name="Google Shape;761;p44:notes"/>
          <p:cNvSpPr txBox="1">
            <a:spLocks noGrp="1"/>
          </p:cNvSpPr>
          <p:nvPr>
            <p:ph type="sldNum" idx="12"/>
          </p:nvPr>
        </p:nvSpPr>
        <p:spPr>
          <a:xfrm>
            <a:off x="3970938" y="8829967"/>
            <a:ext cx="3037840" cy="466345"/>
          </a:xfrm>
          <a:prstGeom prst="rect">
            <a:avLst/>
          </a:prstGeom>
          <a:noFill/>
          <a:ln>
            <a:noFill/>
          </a:ln>
        </p:spPr>
        <p:txBody>
          <a:bodyPr spcFirstLastPara="1" wrap="square" lIns="93150" tIns="46550" rIns="93150" bIns="46550" anchor="b" anchorCtr="0">
            <a:noAutofit/>
          </a:bodyPr>
          <a:lstStyle/>
          <a:p>
            <a:pPr marL="0" marR="0" lvl="0" indent="0" algn="r" rtl="0">
              <a:lnSpc>
                <a:spcPct val="100000"/>
              </a:lnSpc>
              <a:spcBef>
                <a:spcPts val="0"/>
              </a:spcBef>
              <a:spcAft>
                <a:spcPts val="0"/>
              </a:spcAft>
              <a:buNone/>
            </a:pPr>
            <a:fld id="{00000000-1234-1234-1234-123412341234}" type="slidenum">
              <a:rPr lang="en" sz="1400" b="0" i="0" u="none" strike="noStrike" cap="none">
                <a:solidFill>
                  <a:srgbClr val="000000"/>
                </a:solidFill>
                <a:latin typeface="Arial"/>
                <a:ea typeface="Arial"/>
                <a:cs typeface="Arial"/>
                <a:sym typeface="Arial"/>
              </a:rPr>
              <a:t>44</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6"/>
        <p:cNvGrpSpPr/>
        <p:nvPr/>
      </p:nvGrpSpPr>
      <p:grpSpPr>
        <a:xfrm>
          <a:off x="0" y="0"/>
          <a:ext cx="0" cy="0"/>
          <a:chOff x="0" y="0"/>
          <a:chExt cx="0" cy="0"/>
        </a:xfrm>
      </p:grpSpPr>
      <p:sp>
        <p:nvSpPr>
          <p:cNvPr id="767" name="Google Shape;767;p45:notes"/>
          <p:cNvSpPr>
            <a:spLocks noGrp="1" noRot="1" noChangeAspect="1"/>
          </p:cNvSpPr>
          <p:nvPr>
            <p:ph type="sldImg" idx="2"/>
          </p:nvPr>
        </p:nvSpPr>
        <p:spPr>
          <a:xfrm>
            <a:off x="747713" y="1181100"/>
            <a:ext cx="5670550" cy="31892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68" name="Google Shape;768;p45:notes"/>
          <p:cNvSpPr txBox="1">
            <a:spLocks noGrp="1"/>
          </p:cNvSpPr>
          <p:nvPr>
            <p:ph type="body" idx="1"/>
          </p:nvPr>
        </p:nvSpPr>
        <p:spPr>
          <a:xfrm>
            <a:off x="701040" y="4473893"/>
            <a:ext cx="5608320" cy="3660610"/>
          </a:xfrm>
          <a:prstGeom prst="rect">
            <a:avLst/>
          </a:prstGeom>
          <a:noFill/>
          <a:ln>
            <a:noFill/>
          </a:ln>
        </p:spPr>
        <p:txBody>
          <a:bodyPr spcFirstLastPara="1" wrap="square" lIns="93150" tIns="46550" rIns="93150" bIns="46550" anchor="t" anchorCtr="0">
            <a:noAutofit/>
          </a:bodyPr>
          <a:lstStyle/>
          <a:p>
            <a:pPr marL="0" lvl="0" indent="0" algn="l" rtl="0">
              <a:lnSpc>
                <a:spcPct val="100000"/>
              </a:lnSpc>
              <a:spcBef>
                <a:spcPts val="0"/>
              </a:spcBef>
              <a:spcAft>
                <a:spcPts val="0"/>
              </a:spcAft>
              <a:buClr>
                <a:schemeClr val="dk1"/>
              </a:buClr>
              <a:buSzPts val="1100"/>
              <a:buNone/>
            </a:pPr>
            <a:r>
              <a:rPr lang="en" b="1">
                <a:solidFill>
                  <a:schemeClr val="dk1"/>
                </a:solidFill>
              </a:rPr>
              <a:t>[Facilitator] - 12:29 pm, Support Mapping Activity</a:t>
            </a:r>
            <a:endParaRPr>
              <a:solidFill>
                <a:schemeClr val="dk1"/>
              </a:solidFill>
            </a:endParaRPr>
          </a:p>
          <a:p>
            <a:pPr marL="465887" lvl="0" indent="-304121" algn="l" rtl="0">
              <a:lnSpc>
                <a:spcPct val="100000"/>
              </a:lnSpc>
              <a:spcBef>
                <a:spcPts val="0"/>
              </a:spcBef>
              <a:spcAft>
                <a:spcPts val="0"/>
              </a:spcAft>
              <a:buClr>
                <a:schemeClr val="dk1"/>
              </a:buClr>
              <a:buSzPts val="1100"/>
              <a:buChar char="●"/>
            </a:pPr>
            <a:r>
              <a:rPr lang="en">
                <a:solidFill>
                  <a:schemeClr val="dk1"/>
                </a:solidFill>
              </a:rPr>
              <a:t>Go into breakouts in trios for 6 minutes.</a:t>
            </a:r>
            <a:endParaRPr>
              <a:solidFill>
                <a:schemeClr val="dk1"/>
              </a:solidFill>
            </a:endParaRPr>
          </a:p>
          <a:p>
            <a:pPr marL="465887" lvl="0" indent="-304121" algn="l" rtl="0">
              <a:lnSpc>
                <a:spcPct val="100000"/>
              </a:lnSpc>
              <a:spcBef>
                <a:spcPts val="0"/>
              </a:spcBef>
              <a:spcAft>
                <a:spcPts val="0"/>
              </a:spcAft>
              <a:buClr>
                <a:schemeClr val="dk1"/>
              </a:buClr>
              <a:buSzPts val="1100"/>
              <a:buChar char="●"/>
            </a:pPr>
            <a:r>
              <a:rPr lang="en">
                <a:solidFill>
                  <a:schemeClr val="dk1"/>
                </a:solidFill>
              </a:rPr>
              <a:t>Feel free to ask questions, make comments, this isn’t about perfection - it’s about being interested, respectful, and creative</a:t>
            </a:r>
            <a:endParaRPr>
              <a:solidFill>
                <a:schemeClr val="dk1"/>
              </a:solidFill>
            </a:endParaRPr>
          </a:p>
          <a:p>
            <a:pPr marL="0" lvl="0" indent="0" algn="l" rtl="0">
              <a:lnSpc>
                <a:spcPct val="100000"/>
              </a:lnSpc>
              <a:spcBef>
                <a:spcPts val="0"/>
              </a:spcBef>
              <a:spcAft>
                <a:spcPts val="0"/>
              </a:spcAft>
              <a:buSzPts val="1400"/>
              <a:buNone/>
            </a:pPr>
            <a:endParaRPr/>
          </a:p>
        </p:txBody>
      </p:sp>
      <p:sp>
        <p:nvSpPr>
          <p:cNvPr id="769" name="Google Shape;769;p45:notes"/>
          <p:cNvSpPr txBox="1">
            <a:spLocks noGrp="1"/>
          </p:cNvSpPr>
          <p:nvPr>
            <p:ph type="sldNum" idx="12"/>
          </p:nvPr>
        </p:nvSpPr>
        <p:spPr>
          <a:xfrm>
            <a:off x="3970938" y="8829967"/>
            <a:ext cx="3037840" cy="466345"/>
          </a:xfrm>
          <a:prstGeom prst="rect">
            <a:avLst/>
          </a:prstGeom>
          <a:noFill/>
          <a:ln>
            <a:noFill/>
          </a:ln>
        </p:spPr>
        <p:txBody>
          <a:bodyPr spcFirstLastPara="1" wrap="square" lIns="93150" tIns="46550" rIns="93150" bIns="46550" anchor="b" anchorCtr="0">
            <a:noAutofit/>
          </a:bodyPr>
          <a:lstStyle/>
          <a:p>
            <a:pPr marL="0" marR="0" lvl="0" indent="0" algn="r" rtl="0">
              <a:lnSpc>
                <a:spcPct val="100000"/>
              </a:lnSpc>
              <a:spcBef>
                <a:spcPts val="0"/>
              </a:spcBef>
              <a:spcAft>
                <a:spcPts val="0"/>
              </a:spcAft>
              <a:buNone/>
            </a:pPr>
            <a:fld id="{00000000-1234-1234-1234-123412341234}" type="slidenum">
              <a:rPr lang="en" sz="1400" b="0" i="0" u="none" strike="noStrike" cap="none">
                <a:solidFill>
                  <a:srgbClr val="000000"/>
                </a:solidFill>
                <a:latin typeface="Arial"/>
                <a:ea typeface="Arial"/>
                <a:cs typeface="Arial"/>
                <a:sym typeface="Arial"/>
              </a:rPr>
              <a:t>45</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4"/>
        <p:cNvGrpSpPr/>
        <p:nvPr/>
      </p:nvGrpSpPr>
      <p:grpSpPr>
        <a:xfrm>
          <a:off x="0" y="0"/>
          <a:ext cx="0" cy="0"/>
          <a:chOff x="0" y="0"/>
          <a:chExt cx="0" cy="0"/>
        </a:xfrm>
      </p:grpSpPr>
      <p:sp>
        <p:nvSpPr>
          <p:cNvPr id="775" name="Google Shape;775;p46:notes"/>
          <p:cNvSpPr>
            <a:spLocks noGrp="1" noRot="1" noChangeAspect="1"/>
          </p:cNvSpPr>
          <p:nvPr>
            <p:ph type="sldImg" idx="2"/>
          </p:nvPr>
        </p:nvSpPr>
        <p:spPr>
          <a:xfrm>
            <a:off x="747713" y="1181100"/>
            <a:ext cx="5670550" cy="31892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76" name="Google Shape;776;p46:notes"/>
          <p:cNvSpPr txBox="1">
            <a:spLocks noGrp="1"/>
          </p:cNvSpPr>
          <p:nvPr>
            <p:ph type="body" idx="1"/>
          </p:nvPr>
        </p:nvSpPr>
        <p:spPr>
          <a:xfrm>
            <a:off x="701040" y="4473893"/>
            <a:ext cx="5608320" cy="3660610"/>
          </a:xfrm>
          <a:prstGeom prst="rect">
            <a:avLst/>
          </a:prstGeom>
          <a:noFill/>
          <a:ln>
            <a:noFill/>
          </a:ln>
        </p:spPr>
        <p:txBody>
          <a:bodyPr spcFirstLastPara="1" wrap="square" lIns="93150" tIns="46550" rIns="93150" bIns="46550" anchor="t" anchorCtr="0">
            <a:noAutofit/>
          </a:bodyPr>
          <a:lstStyle/>
          <a:p>
            <a:pPr marL="0" lvl="0" indent="0" algn="l" rtl="0">
              <a:lnSpc>
                <a:spcPct val="100000"/>
              </a:lnSpc>
              <a:spcBef>
                <a:spcPts val="0"/>
              </a:spcBef>
              <a:spcAft>
                <a:spcPts val="0"/>
              </a:spcAft>
              <a:buClr>
                <a:schemeClr val="dk1"/>
              </a:buClr>
              <a:buSzPts val="1100"/>
              <a:buNone/>
            </a:pPr>
            <a:r>
              <a:rPr lang="en" b="1">
                <a:solidFill>
                  <a:schemeClr val="dk1"/>
                </a:solidFill>
              </a:rPr>
              <a:t>[Facilitator] - 12:38 pm, Support Mapping Activity</a:t>
            </a:r>
            <a:endParaRPr>
              <a:solidFill>
                <a:schemeClr val="dk1"/>
              </a:solidFill>
            </a:endParaRPr>
          </a:p>
          <a:p>
            <a:pPr marL="465887" lvl="0" indent="-304121" algn="l" rtl="0">
              <a:lnSpc>
                <a:spcPct val="100000"/>
              </a:lnSpc>
              <a:spcBef>
                <a:spcPts val="0"/>
              </a:spcBef>
              <a:spcAft>
                <a:spcPts val="0"/>
              </a:spcAft>
              <a:buClr>
                <a:schemeClr val="dk1"/>
              </a:buClr>
              <a:buSzPts val="1100"/>
              <a:buChar char="●"/>
            </a:pPr>
            <a:r>
              <a:rPr lang="en">
                <a:solidFill>
                  <a:schemeClr val="dk1"/>
                </a:solidFill>
              </a:rPr>
              <a:t>To review (perhaps) or add new things – here is a general list of Do’s and Don’t’s</a:t>
            </a:r>
            <a:endParaRPr>
              <a:solidFill>
                <a:schemeClr val="dk1"/>
              </a:solidFill>
            </a:endParaRPr>
          </a:p>
          <a:p>
            <a:pPr marL="465887" lvl="0" indent="-304121" algn="l" rtl="0">
              <a:lnSpc>
                <a:spcPct val="100000"/>
              </a:lnSpc>
              <a:spcBef>
                <a:spcPts val="0"/>
              </a:spcBef>
              <a:spcAft>
                <a:spcPts val="0"/>
              </a:spcAft>
              <a:buClr>
                <a:schemeClr val="dk1"/>
              </a:buClr>
              <a:buSzPts val="1100"/>
              <a:buChar char="●"/>
            </a:pPr>
            <a:r>
              <a:rPr lang="en">
                <a:solidFill>
                  <a:schemeClr val="dk1"/>
                </a:solidFill>
              </a:rPr>
              <a:t>Clarify as we go and see what additional questions they have</a:t>
            </a:r>
            <a:endParaRPr>
              <a:solidFill>
                <a:schemeClr val="dk1"/>
              </a:solidFill>
            </a:endParaRPr>
          </a:p>
          <a:p>
            <a:pPr marL="0" lvl="0" indent="0" algn="l" rtl="0">
              <a:lnSpc>
                <a:spcPct val="100000"/>
              </a:lnSpc>
              <a:spcBef>
                <a:spcPts val="0"/>
              </a:spcBef>
              <a:spcAft>
                <a:spcPts val="0"/>
              </a:spcAft>
              <a:buSzPts val="1400"/>
              <a:buNone/>
            </a:pPr>
            <a:endParaRPr/>
          </a:p>
        </p:txBody>
      </p:sp>
      <p:sp>
        <p:nvSpPr>
          <p:cNvPr id="777" name="Google Shape;777;p46:notes"/>
          <p:cNvSpPr txBox="1">
            <a:spLocks noGrp="1"/>
          </p:cNvSpPr>
          <p:nvPr>
            <p:ph type="sldNum" idx="12"/>
          </p:nvPr>
        </p:nvSpPr>
        <p:spPr>
          <a:xfrm>
            <a:off x="3970938" y="8829967"/>
            <a:ext cx="3037840" cy="466345"/>
          </a:xfrm>
          <a:prstGeom prst="rect">
            <a:avLst/>
          </a:prstGeom>
          <a:noFill/>
          <a:ln>
            <a:noFill/>
          </a:ln>
        </p:spPr>
        <p:txBody>
          <a:bodyPr spcFirstLastPara="1" wrap="square" lIns="93150" tIns="46550" rIns="93150" bIns="46550" anchor="b" anchorCtr="0">
            <a:noAutofit/>
          </a:bodyPr>
          <a:lstStyle/>
          <a:p>
            <a:pPr marL="0" marR="0" lvl="0" indent="0" algn="r" rtl="0">
              <a:lnSpc>
                <a:spcPct val="100000"/>
              </a:lnSpc>
              <a:spcBef>
                <a:spcPts val="0"/>
              </a:spcBef>
              <a:spcAft>
                <a:spcPts val="0"/>
              </a:spcAft>
              <a:buNone/>
            </a:pPr>
            <a:fld id="{00000000-1234-1234-1234-123412341234}" type="slidenum">
              <a:rPr lang="en" sz="1400" b="0" i="0" u="none" strike="noStrike" cap="none">
                <a:solidFill>
                  <a:srgbClr val="000000"/>
                </a:solidFill>
                <a:latin typeface="Arial"/>
                <a:ea typeface="Arial"/>
                <a:cs typeface="Arial"/>
                <a:sym typeface="Arial"/>
              </a:rPr>
              <a:t>46</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3"/>
        <p:cNvGrpSpPr/>
        <p:nvPr/>
      </p:nvGrpSpPr>
      <p:grpSpPr>
        <a:xfrm>
          <a:off x="0" y="0"/>
          <a:ext cx="0" cy="0"/>
          <a:chOff x="0" y="0"/>
          <a:chExt cx="0" cy="0"/>
        </a:xfrm>
      </p:grpSpPr>
      <p:sp>
        <p:nvSpPr>
          <p:cNvPr id="784" name="Google Shape;784;p47:notes"/>
          <p:cNvSpPr>
            <a:spLocks noGrp="1" noRot="1" noChangeAspect="1"/>
          </p:cNvSpPr>
          <p:nvPr>
            <p:ph type="sldImg" idx="2"/>
          </p:nvPr>
        </p:nvSpPr>
        <p:spPr>
          <a:xfrm>
            <a:off x="747713" y="1181100"/>
            <a:ext cx="5670550" cy="31892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85" name="Google Shape;785;p47:notes"/>
          <p:cNvSpPr txBox="1">
            <a:spLocks noGrp="1"/>
          </p:cNvSpPr>
          <p:nvPr>
            <p:ph type="body" idx="1"/>
          </p:nvPr>
        </p:nvSpPr>
        <p:spPr>
          <a:xfrm>
            <a:off x="701040" y="4473893"/>
            <a:ext cx="5608320" cy="3660610"/>
          </a:xfrm>
          <a:prstGeom prst="rect">
            <a:avLst/>
          </a:prstGeom>
          <a:noFill/>
          <a:ln>
            <a:noFill/>
          </a:ln>
        </p:spPr>
        <p:txBody>
          <a:bodyPr spcFirstLastPara="1" wrap="square" lIns="93150" tIns="46550" rIns="93150" bIns="46550" anchor="t" anchorCtr="0">
            <a:noAutofit/>
          </a:bodyPr>
          <a:lstStyle/>
          <a:p>
            <a:pPr marL="0" lvl="0" indent="0" algn="l" rtl="0">
              <a:lnSpc>
                <a:spcPct val="100000"/>
              </a:lnSpc>
              <a:spcBef>
                <a:spcPts val="0"/>
              </a:spcBef>
              <a:spcAft>
                <a:spcPts val="0"/>
              </a:spcAft>
              <a:buClr>
                <a:schemeClr val="dk1"/>
              </a:buClr>
              <a:buSzPts val="1100"/>
              <a:buNone/>
            </a:pPr>
            <a:r>
              <a:rPr lang="en" b="1">
                <a:solidFill>
                  <a:schemeClr val="dk1"/>
                </a:solidFill>
              </a:rPr>
              <a:t>[Facilitator] - 12:41 pm, Support Mapping Activity</a:t>
            </a:r>
            <a:endParaRPr>
              <a:solidFill>
                <a:schemeClr val="dk1"/>
              </a:solidFill>
            </a:endParaRPr>
          </a:p>
          <a:p>
            <a:pPr marL="465887" lvl="0" indent="-304121" algn="l" rtl="0">
              <a:lnSpc>
                <a:spcPct val="100000"/>
              </a:lnSpc>
              <a:spcBef>
                <a:spcPts val="0"/>
              </a:spcBef>
              <a:spcAft>
                <a:spcPts val="0"/>
              </a:spcAft>
              <a:buClr>
                <a:schemeClr val="dk1"/>
              </a:buClr>
              <a:buSzPts val="1100"/>
              <a:buChar char="●"/>
            </a:pPr>
            <a:r>
              <a:rPr lang="en">
                <a:solidFill>
                  <a:schemeClr val="dk1"/>
                </a:solidFill>
              </a:rPr>
              <a:t>Short-term application – who can you add from today?</a:t>
            </a:r>
            <a:endParaRPr>
              <a:solidFill>
                <a:schemeClr val="dk1"/>
              </a:solidFill>
            </a:endParaRPr>
          </a:p>
          <a:p>
            <a:pPr marL="465887" lvl="0" indent="-304121" algn="l" rtl="0">
              <a:lnSpc>
                <a:spcPct val="100000"/>
              </a:lnSpc>
              <a:spcBef>
                <a:spcPts val="0"/>
              </a:spcBef>
              <a:spcAft>
                <a:spcPts val="0"/>
              </a:spcAft>
              <a:buClr>
                <a:schemeClr val="dk1"/>
              </a:buClr>
              <a:buSzPts val="1100"/>
              <a:buChar char="●"/>
            </a:pPr>
            <a:r>
              <a:rPr lang="en">
                <a:solidFill>
                  <a:schemeClr val="dk1"/>
                </a:solidFill>
              </a:rPr>
              <a:t>Long-term application – what can you do to add to people moving forward intentionally?</a:t>
            </a:r>
            <a:endParaRPr>
              <a:solidFill>
                <a:schemeClr val="dk1"/>
              </a:solidFill>
            </a:endParaRPr>
          </a:p>
          <a:p>
            <a:pPr marL="465887" lvl="0" indent="-304121" algn="l" rtl="0">
              <a:lnSpc>
                <a:spcPct val="100000"/>
              </a:lnSpc>
              <a:spcBef>
                <a:spcPts val="0"/>
              </a:spcBef>
              <a:spcAft>
                <a:spcPts val="0"/>
              </a:spcAft>
              <a:buClr>
                <a:schemeClr val="dk1"/>
              </a:buClr>
              <a:buSzPts val="1100"/>
              <a:buChar char="●"/>
            </a:pPr>
            <a:r>
              <a:rPr lang="en">
                <a:solidFill>
                  <a:schemeClr val="dk1"/>
                </a:solidFill>
              </a:rPr>
              <a:t>Ask the group – what things can you do to add people to your list intentionally (this can either be a table discussion that they report out on OR done as a large group – depending on time)</a:t>
            </a:r>
            <a:endParaRPr>
              <a:solidFill>
                <a:schemeClr val="dk1"/>
              </a:solidFill>
            </a:endParaRPr>
          </a:p>
          <a:p>
            <a:pPr marL="465887" lvl="0" indent="-304121" algn="l" rtl="0">
              <a:lnSpc>
                <a:spcPct val="100000"/>
              </a:lnSpc>
              <a:spcBef>
                <a:spcPts val="0"/>
              </a:spcBef>
              <a:spcAft>
                <a:spcPts val="0"/>
              </a:spcAft>
              <a:buClr>
                <a:schemeClr val="dk1"/>
              </a:buClr>
              <a:buSzPts val="1100"/>
              <a:buChar char="●"/>
            </a:pPr>
            <a:r>
              <a:rPr lang="en">
                <a:solidFill>
                  <a:schemeClr val="dk1"/>
                </a:solidFill>
              </a:rPr>
              <a:t>Ask any scientists in session - what have you done to find the right people?  </a:t>
            </a:r>
            <a:endParaRPr>
              <a:solidFill>
                <a:schemeClr val="dk1"/>
              </a:solidFill>
            </a:endParaRPr>
          </a:p>
          <a:p>
            <a:pPr marL="0" lvl="0" indent="0" algn="l" rtl="0">
              <a:lnSpc>
                <a:spcPct val="100000"/>
              </a:lnSpc>
              <a:spcBef>
                <a:spcPts val="0"/>
              </a:spcBef>
              <a:spcAft>
                <a:spcPts val="0"/>
              </a:spcAft>
              <a:buSzPts val="1400"/>
              <a:buNone/>
            </a:pPr>
            <a:endParaRPr/>
          </a:p>
        </p:txBody>
      </p:sp>
      <p:sp>
        <p:nvSpPr>
          <p:cNvPr id="786" name="Google Shape;786;p47:notes"/>
          <p:cNvSpPr txBox="1">
            <a:spLocks noGrp="1"/>
          </p:cNvSpPr>
          <p:nvPr>
            <p:ph type="sldNum" idx="12"/>
          </p:nvPr>
        </p:nvSpPr>
        <p:spPr>
          <a:xfrm>
            <a:off x="3970938" y="8829967"/>
            <a:ext cx="3037840" cy="466345"/>
          </a:xfrm>
          <a:prstGeom prst="rect">
            <a:avLst/>
          </a:prstGeom>
          <a:noFill/>
          <a:ln>
            <a:noFill/>
          </a:ln>
        </p:spPr>
        <p:txBody>
          <a:bodyPr spcFirstLastPara="1" wrap="square" lIns="93150" tIns="46550" rIns="93150" bIns="46550" anchor="b" anchorCtr="0">
            <a:noAutofit/>
          </a:bodyPr>
          <a:lstStyle/>
          <a:p>
            <a:pPr marL="0" marR="0" lvl="0" indent="0" algn="r" rtl="0">
              <a:lnSpc>
                <a:spcPct val="100000"/>
              </a:lnSpc>
              <a:spcBef>
                <a:spcPts val="0"/>
              </a:spcBef>
              <a:spcAft>
                <a:spcPts val="0"/>
              </a:spcAft>
              <a:buNone/>
            </a:pPr>
            <a:fld id="{00000000-1234-1234-1234-123412341234}" type="slidenum">
              <a:rPr lang="en" sz="1400" b="0" i="0" u="none" strike="noStrike" cap="none">
                <a:solidFill>
                  <a:srgbClr val="000000"/>
                </a:solidFill>
                <a:latin typeface="Arial"/>
                <a:ea typeface="Arial"/>
                <a:cs typeface="Arial"/>
                <a:sym typeface="Arial"/>
              </a:rPr>
              <a:t>47</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
        <p:cNvGrpSpPr/>
        <p:nvPr/>
      </p:nvGrpSpPr>
      <p:grpSpPr>
        <a:xfrm>
          <a:off x="0" y="0"/>
          <a:ext cx="0" cy="0"/>
          <a:chOff x="0" y="0"/>
          <a:chExt cx="0" cy="0"/>
        </a:xfrm>
      </p:grpSpPr>
      <p:sp>
        <p:nvSpPr>
          <p:cNvPr id="792" name="Google Shape;792;p48:notes"/>
          <p:cNvSpPr>
            <a:spLocks noGrp="1" noRot="1" noChangeAspect="1"/>
          </p:cNvSpPr>
          <p:nvPr>
            <p:ph type="sldImg" idx="2"/>
          </p:nvPr>
        </p:nvSpPr>
        <p:spPr>
          <a:xfrm>
            <a:off x="406400" y="696913"/>
            <a:ext cx="6199188"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93" name="Google Shape;793;p48:notes"/>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t" anchorCtr="0">
            <a:noAutofit/>
          </a:bodyPr>
          <a:lstStyle/>
          <a:p>
            <a:pPr marL="0" lvl="0" indent="0" algn="l" rtl="0">
              <a:lnSpc>
                <a:spcPct val="100000"/>
              </a:lnSpc>
              <a:spcBef>
                <a:spcPts val="0"/>
              </a:spcBef>
              <a:spcAft>
                <a:spcPts val="0"/>
              </a:spcAft>
              <a:buClr>
                <a:schemeClr val="dk1"/>
              </a:buClr>
              <a:buSzPts val="1100"/>
              <a:buNone/>
            </a:pPr>
            <a:r>
              <a:rPr lang="en" b="1">
                <a:solidFill>
                  <a:schemeClr val="dk1"/>
                </a:solidFill>
              </a:rPr>
              <a:t>[Facilitator] - 12:45 pm, Support Mapping Activity</a:t>
            </a:r>
            <a:endParaRPr>
              <a:solidFill>
                <a:schemeClr val="dk1"/>
              </a:solidFill>
            </a:endParaRPr>
          </a:p>
          <a:p>
            <a:pPr marL="465887" lvl="0" indent="-304121" algn="l" rtl="0">
              <a:lnSpc>
                <a:spcPct val="100000"/>
              </a:lnSpc>
              <a:spcBef>
                <a:spcPts val="0"/>
              </a:spcBef>
              <a:spcAft>
                <a:spcPts val="0"/>
              </a:spcAft>
              <a:buClr>
                <a:schemeClr val="dk1"/>
              </a:buClr>
              <a:buSzPts val="1100"/>
              <a:buChar char="●"/>
            </a:pPr>
            <a:r>
              <a:rPr lang="en">
                <a:solidFill>
                  <a:schemeClr val="dk1"/>
                </a:solidFill>
              </a:rPr>
              <a:t>Join mentors for lunch. What mentors are joining at lunch? Do we have a PROGRESS team person in each breakout to facilitate conversation?</a:t>
            </a:r>
            <a:endParaRPr>
              <a:solidFill>
                <a:schemeClr val="dk1"/>
              </a:solidFill>
            </a:endParaRPr>
          </a:p>
          <a:p>
            <a:pPr marL="465887" lvl="0" indent="-304121" algn="l" rtl="0">
              <a:lnSpc>
                <a:spcPct val="100000"/>
              </a:lnSpc>
              <a:spcBef>
                <a:spcPts val="0"/>
              </a:spcBef>
              <a:spcAft>
                <a:spcPts val="0"/>
              </a:spcAft>
              <a:buClr>
                <a:schemeClr val="dk1"/>
              </a:buClr>
              <a:buSzPts val="1100"/>
              <a:buChar char="●"/>
            </a:pPr>
            <a:r>
              <a:rPr lang="en">
                <a:solidFill>
                  <a:schemeClr val="dk1"/>
                </a:solidFill>
              </a:rPr>
              <a:t>Some questions, if needed:</a:t>
            </a:r>
            <a:endParaRPr>
              <a:solidFill>
                <a:schemeClr val="dk1"/>
              </a:solidFill>
            </a:endParaRPr>
          </a:p>
          <a:p>
            <a:pPr marL="931774" lvl="0" indent="-304121" algn="l" rtl="0">
              <a:lnSpc>
                <a:spcPct val="100000"/>
              </a:lnSpc>
              <a:spcBef>
                <a:spcPts val="0"/>
              </a:spcBef>
              <a:spcAft>
                <a:spcPts val="0"/>
              </a:spcAft>
              <a:buClr>
                <a:schemeClr val="dk1"/>
              </a:buClr>
              <a:buSzPts val="1100"/>
              <a:buAutoNum type="arabicPeriod"/>
            </a:pPr>
            <a:r>
              <a:rPr lang="en">
                <a:solidFill>
                  <a:schemeClr val="dk1"/>
                </a:solidFill>
              </a:rPr>
              <a:t>How did you know science is what you wanted to do seriously?</a:t>
            </a:r>
            <a:endParaRPr>
              <a:solidFill>
                <a:schemeClr val="dk1"/>
              </a:solidFill>
            </a:endParaRPr>
          </a:p>
          <a:p>
            <a:pPr marL="931774" lvl="0" indent="-304121" algn="l" rtl="0">
              <a:lnSpc>
                <a:spcPct val="100000"/>
              </a:lnSpc>
              <a:spcBef>
                <a:spcPts val="0"/>
              </a:spcBef>
              <a:spcAft>
                <a:spcPts val="0"/>
              </a:spcAft>
              <a:buClr>
                <a:schemeClr val="dk1"/>
              </a:buClr>
              <a:buSzPts val="1100"/>
              <a:buAutoNum type="arabicPeriod"/>
            </a:pPr>
            <a:r>
              <a:rPr lang="en">
                <a:solidFill>
                  <a:schemeClr val="dk1"/>
                </a:solidFill>
              </a:rPr>
              <a:t>How good are you at asking for support?</a:t>
            </a:r>
            <a:endParaRPr>
              <a:solidFill>
                <a:schemeClr val="dk1"/>
              </a:solidFill>
            </a:endParaRPr>
          </a:p>
          <a:p>
            <a:pPr marL="931774" lvl="0" indent="-304121" algn="l" rtl="0">
              <a:lnSpc>
                <a:spcPct val="100000"/>
              </a:lnSpc>
              <a:spcBef>
                <a:spcPts val="0"/>
              </a:spcBef>
              <a:spcAft>
                <a:spcPts val="0"/>
              </a:spcAft>
              <a:buClr>
                <a:schemeClr val="dk1"/>
              </a:buClr>
              <a:buSzPts val="1100"/>
              <a:buAutoNum type="arabicPeriod"/>
            </a:pPr>
            <a:r>
              <a:rPr lang="en">
                <a:solidFill>
                  <a:schemeClr val="dk1"/>
                </a:solidFill>
              </a:rPr>
              <a:t>For students - what qualities are important for you in a mentor?</a:t>
            </a:r>
            <a:endParaRPr>
              <a:solidFill>
                <a:schemeClr val="dk1"/>
              </a:solidFill>
            </a:endParaRPr>
          </a:p>
          <a:p>
            <a:pPr marL="931774" lvl="0" indent="-304121" algn="l" rtl="0">
              <a:lnSpc>
                <a:spcPct val="100000"/>
              </a:lnSpc>
              <a:spcBef>
                <a:spcPts val="0"/>
              </a:spcBef>
              <a:spcAft>
                <a:spcPts val="0"/>
              </a:spcAft>
              <a:buClr>
                <a:schemeClr val="dk1"/>
              </a:buClr>
              <a:buSzPts val="1100"/>
              <a:buAutoNum type="arabicPeriod"/>
            </a:pPr>
            <a:r>
              <a:rPr lang="en">
                <a:solidFill>
                  <a:schemeClr val="dk1"/>
                </a:solidFill>
              </a:rPr>
              <a:t>What has support looked like for you?</a:t>
            </a:r>
            <a:endParaRPr>
              <a:solidFill>
                <a:schemeClr val="dk1"/>
              </a:solidFill>
            </a:endParaRPr>
          </a:p>
          <a:p>
            <a:pPr marL="465887" lvl="0" indent="-304121" algn="l" rtl="0">
              <a:lnSpc>
                <a:spcPct val="100000"/>
              </a:lnSpc>
              <a:spcBef>
                <a:spcPts val="0"/>
              </a:spcBef>
              <a:spcAft>
                <a:spcPts val="0"/>
              </a:spcAft>
              <a:buClr>
                <a:schemeClr val="dk1"/>
              </a:buClr>
              <a:buSzPts val="1100"/>
              <a:buChar char="●"/>
            </a:pPr>
            <a:r>
              <a:rPr lang="en" b="1">
                <a:solidFill>
                  <a:schemeClr val="dk1"/>
                </a:solidFill>
              </a:rPr>
              <a:t>2:00 pm</a:t>
            </a:r>
            <a:r>
              <a:rPr lang="en">
                <a:solidFill>
                  <a:schemeClr val="dk1"/>
                </a:solidFill>
              </a:rPr>
              <a:t> - Welcome back!  </a:t>
            </a:r>
            <a:endParaRPr>
              <a:solidFill>
                <a:schemeClr val="dk1"/>
              </a:solidFill>
            </a:endParaRPr>
          </a:p>
          <a:p>
            <a:pPr marL="465887" lvl="0" indent="-304121" algn="l" rtl="0">
              <a:lnSpc>
                <a:spcPct val="100000"/>
              </a:lnSpc>
              <a:spcBef>
                <a:spcPts val="0"/>
              </a:spcBef>
              <a:spcAft>
                <a:spcPts val="0"/>
              </a:spcAft>
              <a:buClr>
                <a:schemeClr val="dk1"/>
              </a:buClr>
              <a:buSzPts val="1100"/>
              <a:buChar char="●"/>
            </a:pPr>
            <a:r>
              <a:rPr lang="en">
                <a:solidFill>
                  <a:schemeClr val="dk1"/>
                </a:solidFill>
              </a:rPr>
              <a:t>Ready for our second half?  </a:t>
            </a:r>
            <a:endParaRPr>
              <a:solidFill>
                <a:schemeClr val="dk1"/>
              </a:solidFill>
            </a:endParaRPr>
          </a:p>
          <a:p>
            <a:pPr marL="465887" lvl="0" indent="-304121" algn="l" rtl="0">
              <a:lnSpc>
                <a:spcPct val="100000"/>
              </a:lnSpc>
              <a:spcBef>
                <a:spcPts val="0"/>
              </a:spcBef>
              <a:spcAft>
                <a:spcPts val="0"/>
              </a:spcAft>
              <a:buClr>
                <a:schemeClr val="dk1"/>
              </a:buClr>
              <a:buSzPts val="1100"/>
              <a:buChar char="●"/>
            </a:pPr>
            <a:r>
              <a:rPr lang="en">
                <a:solidFill>
                  <a:schemeClr val="dk1"/>
                </a:solidFill>
              </a:rPr>
              <a:t>60 sec, line up by hair length</a:t>
            </a:r>
            <a:endParaRPr>
              <a:solidFill>
                <a:schemeClr val="dk1"/>
              </a:solidFill>
            </a:endParaRPr>
          </a:p>
          <a:p>
            <a:pPr marL="465887" lvl="0" indent="-304121" algn="l" rtl="0">
              <a:lnSpc>
                <a:spcPct val="100000"/>
              </a:lnSpc>
              <a:spcBef>
                <a:spcPts val="0"/>
              </a:spcBef>
              <a:spcAft>
                <a:spcPts val="0"/>
              </a:spcAft>
              <a:buClr>
                <a:schemeClr val="dk1"/>
              </a:buClr>
              <a:buSzPts val="1100"/>
              <a:buChar char="●"/>
            </a:pPr>
            <a:r>
              <a:rPr lang="en">
                <a:solidFill>
                  <a:schemeClr val="dk1"/>
                </a:solidFill>
              </a:rPr>
              <a:t>Count for new table groups</a:t>
            </a:r>
            <a:endParaRPr>
              <a:solidFill>
                <a:schemeClr val="dk1"/>
              </a:solidFill>
            </a:endParaRPr>
          </a:p>
          <a:p>
            <a:pPr marL="0" lvl="0" indent="0" algn="l" rtl="0">
              <a:lnSpc>
                <a:spcPct val="100000"/>
              </a:lnSpc>
              <a:spcBef>
                <a:spcPts val="0"/>
              </a:spcBef>
              <a:spcAft>
                <a:spcPts val="0"/>
              </a:spcAft>
              <a:buClr>
                <a:schemeClr val="dk1"/>
              </a:buClr>
              <a:buSzPts val="1100"/>
              <a:buNone/>
            </a:pPr>
            <a:endParaRPr>
              <a:solidFill>
                <a:schemeClr val="dk1"/>
              </a:solidFill>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0"/>
        <p:cNvGrpSpPr/>
        <p:nvPr/>
      </p:nvGrpSpPr>
      <p:grpSpPr>
        <a:xfrm>
          <a:off x="0" y="0"/>
          <a:ext cx="0" cy="0"/>
          <a:chOff x="0" y="0"/>
          <a:chExt cx="0" cy="0"/>
        </a:xfrm>
      </p:grpSpPr>
      <p:sp>
        <p:nvSpPr>
          <p:cNvPr id="801" name="Google Shape;801;p49:notes"/>
          <p:cNvSpPr>
            <a:spLocks noGrp="1" noRot="1" noChangeAspect="1"/>
          </p:cNvSpPr>
          <p:nvPr>
            <p:ph type="sldImg" idx="2"/>
          </p:nvPr>
        </p:nvSpPr>
        <p:spPr>
          <a:xfrm>
            <a:off x="406400" y="696913"/>
            <a:ext cx="6199188"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02" name="Google Shape;802;p49:notes"/>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t" anchorCtr="0">
            <a:noAutofit/>
          </a:bodyPr>
          <a:lstStyle/>
          <a:p>
            <a:pPr marL="0" lvl="0" indent="0" algn="l" rtl="0">
              <a:lnSpc>
                <a:spcPct val="100000"/>
              </a:lnSpc>
              <a:spcBef>
                <a:spcPts val="0"/>
              </a:spcBef>
              <a:spcAft>
                <a:spcPts val="0"/>
              </a:spcAft>
              <a:buClr>
                <a:schemeClr val="dk1"/>
              </a:buClr>
              <a:buSzPts val="1100"/>
              <a:buNone/>
            </a:pPr>
            <a:r>
              <a:rPr lang="en" b="1">
                <a:solidFill>
                  <a:schemeClr val="dk1"/>
                </a:solidFill>
              </a:rPr>
              <a:t>[Facilitator] - 2:00 pm, Mentoring Panel</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5:notes"/>
          <p:cNvSpPr>
            <a:spLocks noGrp="1" noRot="1" noChangeAspect="1"/>
          </p:cNvSpPr>
          <p:nvPr>
            <p:ph type="sldImg" idx="2"/>
          </p:nvPr>
        </p:nvSpPr>
        <p:spPr>
          <a:xfrm>
            <a:off x="406400" y="696913"/>
            <a:ext cx="6199188"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4" name="Google Shape;164;p5:notes"/>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t" anchorCtr="0">
            <a:noAutofit/>
          </a:bodyPr>
          <a:lstStyle/>
          <a:p>
            <a:pPr marL="0" lvl="0" indent="0" algn="l" rtl="0">
              <a:lnSpc>
                <a:spcPct val="100000"/>
              </a:lnSpc>
              <a:spcBef>
                <a:spcPts val="0"/>
              </a:spcBef>
              <a:spcAft>
                <a:spcPts val="0"/>
              </a:spcAft>
              <a:buClr>
                <a:schemeClr val="dk1"/>
              </a:buClr>
              <a:buSzPts val="1100"/>
              <a:buNone/>
            </a:pPr>
            <a:r>
              <a:rPr lang="en" b="1">
                <a:solidFill>
                  <a:schemeClr val="dk1"/>
                </a:solidFill>
              </a:rPr>
              <a:t>[Facilitator] - Site Logistics</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7"/>
        <p:cNvGrpSpPr/>
        <p:nvPr/>
      </p:nvGrpSpPr>
      <p:grpSpPr>
        <a:xfrm>
          <a:off x="0" y="0"/>
          <a:ext cx="0" cy="0"/>
          <a:chOff x="0" y="0"/>
          <a:chExt cx="0" cy="0"/>
        </a:xfrm>
      </p:grpSpPr>
      <p:sp>
        <p:nvSpPr>
          <p:cNvPr id="828" name="Google Shape;828;p50:notes"/>
          <p:cNvSpPr>
            <a:spLocks noGrp="1" noRot="1" noChangeAspect="1"/>
          </p:cNvSpPr>
          <p:nvPr>
            <p:ph type="sldImg" idx="2"/>
          </p:nvPr>
        </p:nvSpPr>
        <p:spPr>
          <a:xfrm>
            <a:off x="406400" y="696913"/>
            <a:ext cx="6199188"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29" name="Google Shape;829;p50:notes"/>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t" anchorCtr="0">
            <a:noAutofit/>
          </a:bodyPr>
          <a:lstStyle/>
          <a:p>
            <a:pPr marL="0" lvl="0" indent="0" algn="l" rtl="0">
              <a:lnSpc>
                <a:spcPct val="100000"/>
              </a:lnSpc>
              <a:spcBef>
                <a:spcPts val="0"/>
              </a:spcBef>
              <a:spcAft>
                <a:spcPts val="0"/>
              </a:spcAft>
              <a:buClr>
                <a:schemeClr val="dk1"/>
              </a:buClr>
              <a:buSzPts val="1100"/>
              <a:buNone/>
            </a:pPr>
            <a:r>
              <a:rPr lang="en" b="1">
                <a:solidFill>
                  <a:schemeClr val="dk1"/>
                </a:solidFill>
              </a:rPr>
              <a:t>[Facilitator] - 3:00 pm, Stretch Break</a:t>
            </a:r>
            <a:endParaRPr>
              <a:solidFill>
                <a:schemeClr val="dk1"/>
              </a:solidFill>
            </a:endParaRPr>
          </a:p>
          <a:p>
            <a:pPr marL="465887" lvl="0" indent="-304121" algn="l" rtl="0">
              <a:lnSpc>
                <a:spcPct val="100000"/>
              </a:lnSpc>
              <a:spcBef>
                <a:spcPts val="0"/>
              </a:spcBef>
              <a:spcAft>
                <a:spcPts val="0"/>
              </a:spcAft>
              <a:buClr>
                <a:schemeClr val="dk1"/>
              </a:buClr>
              <a:buSzPts val="1100"/>
              <a:buChar char="●"/>
            </a:pPr>
            <a:r>
              <a:rPr lang="en">
                <a:solidFill>
                  <a:schemeClr val="dk1"/>
                </a:solidFill>
              </a:rPr>
              <a:t>Back up yoga video (5 minutes, standing only): </a:t>
            </a:r>
            <a:r>
              <a:rPr lang="en" u="sng">
                <a:solidFill>
                  <a:schemeClr val="hlink"/>
                </a:solidFill>
                <a:hlinkClick r:id="rId3"/>
              </a:rPr>
              <a:t>https://www.youtube.com/watch?v=lsw39ao17h0&amp;pp=ygUXeW9nYSA1IG1pbnV0ZXMgc3RhbmRpbmc%3D</a:t>
            </a:r>
            <a:r>
              <a:rPr lang="en">
                <a:solidFill>
                  <a:schemeClr val="dk1"/>
                </a:solidFill>
              </a:rPr>
              <a:t> </a:t>
            </a:r>
            <a:endParaRPr>
              <a:solidFill>
                <a:schemeClr val="dk1"/>
              </a:solidFill>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5"/>
        <p:cNvGrpSpPr/>
        <p:nvPr/>
      </p:nvGrpSpPr>
      <p:grpSpPr>
        <a:xfrm>
          <a:off x="0" y="0"/>
          <a:ext cx="0" cy="0"/>
          <a:chOff x="0" y="0"/>
          <a:chExt cx="0" cy="0"/>
        </a:xfrm>
      </p:grpSpPr>
      <p:sp>
        <p:nvSpPr>
          <p:cNvPr id="836" name="Google Shape;836;p51:notes"/>
          <p:cNvSpPr>
            <a:spLocks noGrp="1" noRot="1" noChangeAspect="1"/>
          </p:cNvSpPr>
          <p:nvPr>
            <p:ph type="sldImg" idx="2"/>
          </p:nvPr>
        </p:nvSpPr>
        <p:spPr>
          <a:xfrm>
            <a:off x="406400" y="696913"/>
            <a:ext cx="6199188"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37" name="Google Shape;837;p51:notes"/>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t" anchorCtr="0">
            <a:noAutofit/>
          </a:bodyPr>
          <a:lstStyle/>
          <a:p>
            <a:pPr marL="0" lvl="0" indent="0" algn="l" rtl="0">
              <a:lnSpc>
                <a:spcPct val="100000"/>
              </a:lnSpc>
              <a:spcBef>
                <a:spcPts val="0"/>
              </a:spcBef>
              <a:spcAft>
                <a:spcPts val="0"/>
              </a:spcAft>
              <a:buClr>
                <a:schemeClr val="dk1"/>
              </a:buClr>
              <a:buSzPts val="1100"/>
              <a:buNone/>
            </a:pPr>
            <a:r>
              <a:rPr lang="en" b="1">
                <a:solidFill>
                  <a:schemeClr val="dk1"/>
                </a:solidFill>
              </a:rPr>
              <a:t>[Facilitator] -  3:05 pm, Growing Equitable Inclusion</a:t>
            </a:r>
            <a:endParaRPr b="1">
              <a:solidFill>
                <a:schemeClr val="dk1"/>
              </a:solidFill>
            </a:endParaRPr>
          </a:p>
          <a:p>
            <a:pPr marL="465887" lvl="0" indent="-304121" algn="l" rtl="0">
              <a:lnSpc>
                <a:spcPct val="100000"/>
              </a:lnSpc>
              <a:spcBef>
                <a:spcPts val="0"/>
              </a:spcBef>
              <a:spcAft>
                <a:spcPts val="0"/>
              </a:spcAft>
              <a:buClr>
                <a:schemeClr val="dk1"/>
              </a:buClr>
              <a:buSzPts val="1100"/>
              <a:buChar char="●"/>
            </a:pPr>
            <a:r>
              <a:rPr lang="en">
                <a:solidFill>
                  <a:schemeClr val="dk1"/>
                </a:solidFill>
              </a:rPr>
              <a:t>How can we all better feel included and invited into the world of science?  </a:t>
            </a:r>
            <a:endParaRPr>
              <a:solidFill>
                <a:schemeClr val="dk1"/>
              </a:solidFill>
            </a:endParaRPr>
          </a:p>
          <a:p>
            <a:pPr marL="465887" lvl="0" indent="-304121" algn="l" rtl="0">
              <a:lnSpc>
                <a:spcPct val="100000"/>
              </a:lnSpc>
              <a:spcBef>
                <a:spcPts val="0"/>
              </a:spcBef>
              <a:spcAft>
                <a:spcPts val="0"/>
              </a:spcAft>
              <a:buClr>
                <a:schemeClr val="dk1"/>
              </a:buClr>
              <a:buSzPts val="1100"/>
              <a:buChar char="●"/>
            </a:pPr>
            <a:r>
              <a:rPr lang="en">
                <a:solidFill>
                  <a:schemeClr val="dk1"/>
                </a:solidFill>
              </a:rPr>
              <a:t>We all likely need some work in this area.  </a:t>
            </a:r>
            <a:endParaRPr>
              <a:solidFill>
                <a:schemeClr val="dk1"/>
              </a:solidFill>
            </a:endParaRPr>
          </a:p>
          <a:p>
            <a:pPr marL="465887" lvl="0" indent="-304121" algn="l" rtl="0">
              <a:lnSpc>
                <a:spcPct val="100000"/>
              </a:lnSpc>
              <a:spcBef>
                <a:spcPts val="0"/>
              </a:spcBef>
              <a:spcAft>
                <a:spcPts val="0"/>
              </a:spcAft>
              <a:buClr>
                <a:schemeClr val="dk1"/>
              </a:buClr>
              <a:buSzPts val="1100"/>
              <a:buChar char="●"/>
            </a:pPr>
            <a:r>
              <a:rPr lang="en">
                <a:solidFill>
                  <a:schemeClr val="dk1"/>
                </a:solidFill>
              </a:rPr>
              <a:t>Things aren’t easy in workplaces, that’s for sure.</a:t>
            </a:r>
            <a:endParaRPr>
              <a:solidFill>
                <a:schemeClr val="dk1"/>
              </a:solidFill>
            </a:endParaRPr>
          </a:p>
          <a:p>
            <a:pPr marL="465887" lvl="0" indent="-304121" algn="l" rtl="0">
              <a:lnSpc>
                <a:spcPct val="100000"/>
              </a:lnSpc>
              <a:spcBef>
                <a:spcPts val="0"/>
              </a:spcBef>
              <a:spcAft>
                <a:spcPts val="0"/>
              </a:spcAft>
              <a:buClr>
                <a:schemeClr val="dk1"/>
              </a:buClr>
              <a:buSzPts val="1100"/>
              <a:buChar char="●"/>
            </a:pPr>
            <a:r>
              <a:rPr lang="en">
                <a:solidFill>
                  <a:schemeClr val="dk1"/>
                </a:solidFill>
              </a:rPr>
              <a:t>We want to think about how we view others, how others may view us and how do we contribute to creating inclusion for all.  </a:t>
            </a:r>
            <a:endParaRPr>
              <a:solidFill>
                <a:schemeClr val="dk1"/>
              </a:solidFill>
            </a:endParaRPr>
          </a:p>
          <a:p>
            <a:pPr marL="465887" lvl="0" indent="-304121" algn="l" rtl="0">
              <a:lnSpc>
                <a:spcPct val="100000"/>
              </a:lnSpc>
              <a:spcBef>
                <a:spcPts val="0"/>
              </a:spcBef>
              <a:spcAft>
                <a:spcPts val="0"/>
              </a:spcAft>
              <a:buClr>
                <a:schemeClr val="dk1"/>
              </a:buClr>
              <a:buSzPts val="1100"/>
              <a:buChar char="●"/>
            </a:pPr>
            <a:r>
              <a:rPr lang="en">
                <a:solidFill>
                  <a:schemeClr val="dk1"/>
                </a:solidFill>
              </a:rPr>
              <a:t>We all want to be able to bring our full selves to our studies and work life.</a:t>
            </a:r>
            <a:endParaRPr>
              <a:solidFill>
                <a:schemeClr val="dk1"/>
              </a:solidFill>
            </a:endParaRPr>
          </a:p>
          <a:p>
            <a:pPr marL="465887" lvl="0" indent="-304121" algn="l" rtl="0">
              <a:lnSpc>
                <a:spcPct val="100000"/>
              </a:lnSpc>
              <a:spcBef>
                <a:spcPts val="0"/>
              </a:spcBef>
              <a:spcAft>
                <a:spcPts val="0"/>
              </a:spcAft>
              <a:buClr>
                <a:schemeClr val="dk1"/>
              </a:buClr>
              <a:buSzPts val="1100"/>
              <a:buChar char="●"/>
            </a:pPr>
            <a:r>
              <a:rPr lang="en">
                <a:solidFill>
                  <a:schemeClr val="dk1"/>
                </a:solidFill>
              </a:rPr>
              <a:t>This starts with us as individuals.</a:t>
            </a:r>
            <a:endParaRPr>
              <a:solidFill>
                <a:schemeClr val="dk1"/>
              </a:solidFill>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2"/>
        <p:cNvGrpSpPr/>
        <p:nvPr/>
      </p:nvGrpSpPr>
      <p:grpSpPr>
        <a:xfrm>
          <a:off x="0" y="0"/>
          <a:ext cx="0" cy="0"/>
          <a:chOff x="0" y="0"/>
          <a:chExt cx="0" cy="0"/>
        </a:xfrm>
      </p:grpSpPr>
      <p:sp>
        <p:nvSpPr>
          <p:cNvPr id="843" name="Google Shape;843;p52:notes"/>
          <p:cNvSpPr>
            <a:spLocks noGrp="1" noRot="1" noChangeAspect="1"/>
          </p:cNvSpPr>
          <p:nvPr>
            <p:ph type="sldImg" idx="2"/>
          </p:nvPr>
        </p:nvSpPr>
        <p:spPr>
          <a:xfrm>
            <a:off x="406400" y="696913"/>
            <a:ext cx="6199188"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44" name="Google Shape;844;p52:notes"/>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t" anchorCtr="0">
            <a:noAutofit/>
          </a:bodyPr>
          <a:lstStyle/>
          <a:p>
            <a:pPr marL="0" lvl="0" indent="0" algn="l" rtl="0">
              <a:lnSpc>
                <a:spcPct val="100000"/>
              </a:lnSpc>
              <a:spcBef>
                <a:spcPts val="0"/>
              </a:spcBef>
              <a:spcAft>
                <a:spcPts val="0"/>
              </a:spcAft>
              <a:buClr>
                <a:schemeClr val="dk1"/>
              </a:buClr>
              <a:buSzPts val="1100"/>
              <a:buNone/>
            </a:pPr>
            <a:r>
              <a:rPr lang="en" b="1">
                <a:solidFill>
                  <a:schemeClr val="dk1"/>
                </a:solidFill>
              </a:rPr>
              <a:t>[Facilitator] - Growing Equitable Inclusion</a:t>
            </a:r>
            <a:endParaRPr>
              <a:solidFill>
                <a:schemeClr val="dk1"/>
              </a:solidFill>
            </a:endParaRPr>
          </a:p>
          <a:p>
            <a:pPr marL="465887" lvl="0" indent="-304121" algn="l" rtl="0">
              <a:lnSpc>
                <a:spcPct val="100000"/>
              </a:lnSpc>
              <a:spcBef>
                <a:spcPts val="0"/>
              </a:spcBef>
              <a:spcAft>
                <a:spcPts val="0"/>
              </a:spcAft>
              <a:buClr>
                <a:schemeClr val="dk1"/>
              </a:buClr>
              <a:buSzPts val="1100"/>
              <a:buChar char="●"/>
            </a:pPr>
            <a:r>
              <a:rPr lang="en">
                <a:solidFill>
                  <a:schemeClr val="dk1"/>
                </a:solidFill>
              </a:rPr>
              <a:t>One way to do this...is we want to know who is in the room.</a:t>
            </a:r>
            <a:endParaRPr>
              <a:solidFill>
                <a:schemeClr val="dk1"/>
              </a:solidFill>
            </a:endParaRPr>
          </a:p>
          <a:p>
            <a:pPr marL="465887" lvl="0" indent="-304121" algn="l" rtl="0">
              <a:lnSpc>
                <a:spcPct val="100000"/>
              </a:lnSpc>
              <a:spcBef>
                <a:spcPts val="0"/>
              </a:spcBef>
              <a:spcAft>
                <a:spcPts val="0"/>
              </a:spcAft>
              <a:buClr>
                <a:schemeClr val="dk1"/>
              </a:buClr>
              <a:buSzPts val="1100"/>
              <a:buChar char="●"/>
            </a:pPr>
            <a:r>
              <a:rPr lang="en">
                <a:solidFill>
                  <a:schemeClr val="dk1"/>
                </a:solidFill>
              </a:rPr>
              <a:t>What is social identity? </a:t>
            </a:r>
            <a:endParaRPr>
              <a:solidFill>
                <a:schemeClr val="dk1"/>
              </a:solidFill>
            </a:endParaRPr>
          </a:p>
          <a:p>
            <a:pPr marL="465887" lvl="0" indent="-304121" algn="l" rtl="0">
              <a:lnSpc>
                <a:spcPct val="100000"/>
              </a:lnSpc>
              <a:spcBef>
                <a:spcPts val="0"/>
              </a:spcBef>
              <a:spcAft>
                <a:spcPts val="0"/>
              </a:spcAft>
              <a:buClr>
                <a:schemeClr val="dk1"/>
              </a:buClr>
              <a:buSzPts val="1100"/>
              <a:buChar char="●"/>
            </a:pPr>
            <a:r>
              <a:rPr lang="en">
                <a:solidFill>
                  <a:schemeClr val="dk1"/>
                </a:solidFill>
              </a:rPr>
              <a:t>Write down a few identities that you think about yourself and how other people may see you/associate with you. </a:t>
            </a:r>
            <a:endParaRPr>
              <a:solidFill>
                <a:schemeClr val="dk1"/>
              </a:solidFill>
            </a:endParaRPr>
          </a:p>
          <a:p>
            <a:pPr marL="931774" lvl="1" indent="-304121" algn="l" rtl="0">
              <a:lnSpc>
                <a:spcPct val="100000"/>
              </a:lnSpc>
              <a:spcBef>
                <a:spcPts val="0"/>
              </a:spcBef>
              <a:spcAft>
                <a:spcPts val="0"/>
              </a:spcAft>
              <a:buClr>
                <a:schemeClr val="dk1"/>
              </a:buClr>
              <a:buSzPts val="1100"/>
              <a:buChar char="○"/>
            </a:pPr>
            <a:r>
              <a:rPr lang="en">
                <a:solidFill>
                  <a:schemeClr val="dk1"/>
                </a:solidFill>
              </a:rPr>
              <a:t>Example: Black Women Scientist</a:t>
            </a:r>
            <a:endParaRPr>
              <a:solidFill>
                <a:schemeClr val="dk1"/>
              </a:solidFill>
            </a:endParaRPr>
          </a:p>
          <a:p>
            <a:pPr marL="465887" lvl="0" indent="-304121" algn="l" rtl="0">
              <a:lnSpc>
                <a:spcPct val="100000"/>
              </a:lnSpc>
              <a:spcBef>
                <a:spcPts val="0"/>
              </a:spcBef>
              <a:spcAft>
                <a:spcPts val="0"/>
              </a:spcAft>
              <a:buClr>
                <a:schemeClr val="dk1"/>
              </a:buClr>
              <a:buSzPts val="1100"/>
              <a:buChar char="●"/>
            </a:pPr>
            <a:r>
              <a:rPr lang="en">
                <a:solidFill>
                  <a:schemeClr val="dk1"/>
                </a:solidFill>
              </a:rPr>
              <a:t>Think about your identities and write some of those /characteristics down on a piece of paper. </a:t>
            </a:r>
            <a:endParaRPr>
              <a:solidFill>
                <a:schemeClr val="dk1"/>
              </a:solidFill>
            </a:endParaRPr>
          </a:p>
          <a:p>
            <a:pPr marL="931774" lvl="1" indent="-304121" algn="l" rtl="0">
              <a:lnSpc>
                <a:spcPct val="100000"/>
              </a:lnSpc>
              <a:spcBef>
                <a:spcPts val="0"/>
              </a:spcBef>
              <a:spcAft>
                <a:spcPts val="0"/>
              </a:spcAft>
              <a:buClr>
                <a:schemeClr val="dk1"/>
              </a:buClr>
              <a:buSzPts val="1100"/>
              <a:buChar char="○"/>
            </a:pPr>
            <a:r>
              <a:rPr lang="en">
                <a:solidFill>
                  <a:schemeClr val="dk1"/>
                </a:solidFill>
              </a:rPr>
              <a:t>Provide examples.</a:t>
            </a:r>
            <a:endParaRPr>
              <a:solidFill>
                <a:schemeClr val="dk1"/>
              </a:solidFill>
            </a:endParaRPr>
          </a:p>
          <a:p>
            <a:pPr marL="1397660" lvl="2" indent="-304121" algn="l" rtl="0">
              <a:lnSpc>
                <a:spcPct val="100000"/>
              </a:lnSpc>
              <a:spcBef>
                <a:spcPts val="0"/>
              </a:spcBef>
              <a:spcAft>
                <a:spcPts val="0"/>
              </a:spcAft>
              <a:buClr>
                <a:schemeClr val="dk1"/>
              </a:buClr>
              <a:buSzPts val="1100"/>
              <a:buChar char="■"/>
            </a:pPr>
            <a:r>
              <a:rPr lang="en">
                <a:solidFill>
                  <a:schemeClr val="dk1"/>
                </a:solidFill>
              </a:rPr>
              <a:t>I identify as female.   </a:t>
            </a:r>
            <a:endParaRPr>
              <a:solidFill>
                <a:schemeClr val="dk1"/>
              </a:solidFill>
            </a:endParaRPr>
          </a:p>
          <a:p>
            <a:pPr marL="1397660" lvl="2" indent="-304121" algn="l" rtl="0">
              <a:lnSpc>
                <a:spcPct val="100000"/>
              </a:lnSpc>
              <a:spcBef>
                <a:spcPts val="0"/>
              </a:spcBef>
              <a:spcAft>
                <a:spcPts val="0"/>
              </a:spcAft>
              <a:buClr>
                <a:schemeClr val="dk1"/>
              </a:buClr>
              <a:buSzPts val="1100"/>
              <a:buChar char="■"/>
            </a:pPr>
            <a:r>
              <a:rPr lang="en">
                <a:solidFill>
                  <a:schemeClr val="dk1"/>
                </a:solidFill>
              </a:rPr>
              <a:t>Generously speaking, I am middle-aged.</a:t>
            </a:r>
            <a:endParaRPr>
              <a:solidFill>
                <a:schemeClr val="dk1"/>
              </a:solidFill>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9"/>
        <p:cNvGrpSpPr/>
        <p:nvPr/>
      </p:nvGrpSpPr>
      <p:grpSpPr>
        <a:xfrm>
          <a:off x="0" y="0"/>
          <a:ext cx="0" cy="0"/>
          <a:chOff x="0" y="0"/>
          <a:chExt cx="0" cy="0"/>
        </a:xfrm>
      </p:grpSpPr>
      <p:sp>
        <p:nvSpPr>
          <p:cNvPr id="850" name="Google Shape;850;p53:notes"/>
          <p:cNvSpPr>
            <a:spLocks noGrp="1" noRot="1" noChangeAspect="1"/>
          </p:cNvSpPr>
          <p:nvPr>
            <p:ph type="sldImg" idx="2"/>
          </p:nvPr>
        </p:nvSpPr>
        <p:spPr>
          <a:xfrm>
            <a:off x="406400" y="696913"/>
            <a:ext cx="6199188"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51" name="Google Shape;851;p53:notes"/>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t" anchorCtr="0">
            <a:noAutofit/>
          </a:bodyPr>
          <a:lstStyle/>
          <a:p>
            <a:pPr marL="0" lvl="0" indent="0" algn="l" rtl="0">
              <a:lnSpc>
                <a:spcPct val="100000"/>
              </a:lnSpc>
              <a:spcBef>
                <a:spcPts val="0"/>
              </a:spcBef>
              <a:spcAft>
                <a:spcPts val="0"/>
              </a:spcAft>
              <a:buClr>
                <a:schemeClr val="dk1"/>
              </a:buClr>
              <a:buSzPts val="1100"/>
              <a:buNone/>
            </a:pPr>
            <a:r>
              <a:rPr lang="en" b="1" dirty="0">
                <a:solidFill>
                  <a:schemeClr val="dk1"/>
                </a:solidFill>
              </a:rPr>
              <a:t>[Facilitator] - Growing Equitable Inclusion</a:t>
            </a:r>
            <a:endParaRPr dirty="0">
              <a:solidFill>
                <a:schemeClr val="dk1"/>
              </a:solidFill>
            </a:endParaRPr>
          </a:p>
          <a:p>
            <a:pPr marL="465887" lvl="0" indent="-304121" algn="l" rtl="0">
              <a:lnSpc>
                <a:spcPct val="100000"/>
              </a:lnSpc>
              <a:spcBef>
                <a:spcPts val="0"/>
              </a:spcBef>
              <a:spcAft>
                <a:spcPts val="0"/>
              </a:spcAft>
              <a:buClr>
                <a:schemeClr val="dk1"/>
              </a:buClr>
              <a:buSzPts val="1100"/>
              <a:buChar char="●"/>
            </a:pPr>
            <a:r>
              <a:rPr lang="en" dirty="0">
                <a:solidFill>
                  <a:schemeClr val="dk1"/>
                </a:solidFill>
              </a:rPr>
              <a:t>While who we are remains consistent in any group, how we show up and use any of our identities differs in different settings. </a:t>
            </a:r>
            <a:endParaRPr dirty="0">
              <a:solidFill>
                <a:schemeClr val="dk1"/>
              </a:solidFill>
            </a:endParaRPr>
          </a:p>
          <a:p>
            <a:pPr marL="465887" lvl="0" indent="-304121" algn="l" rtl="0">
              <a:lnSpc>
                <a:spcPct val="100000"/>
              </a:lnSpc>
              <a:spcBef>
                <a:spcPts val="0"/>
              </a:spcBef>
              <a:spcAft>
                <a:spcPts val="0"/>
              </a:spcAft>
              <a:buClr>
                <a:schemeClr val="dk1"/>
              </a:buClr>
              <a:buSzPts val="1100"/>
              <a:buChar char="●"/>
            </a:pPr>
            <a:r>
              <a:rPr lang="en" dirty="0">
                <a:solidFill>
                  <a:schemeClr val="dk1"/>
                </a:solidFill>
              </a:rPr>
              <a:t>Keep in mind, some of these identities are visible to others, some are not, so people may not even know what is true for you.  </a:t>
            </a:r>
            <a:endParaRPr dirty="0">
              <a:solidFill>
                <a:schemeClr val="dk1"/>
              </a:solidFill>
            </a:endParaRPr>
          </a:p>
          <a:p>
            <a:pPr marL="465887" lvl="0" indent="-304121" algn="l" rtl="0">
              <a:lnSpc>
                <a:spcPct val="100000"/>
              </a:lnSpc>
              <a:spcBef>
                <a:spcPts val="0"/>
              </a:spcBef>
              <a:spcAft>
                <a:spcPts val="0"/>
              </a:spcAft>
              <a:buClr>
                <a:schemeClr val="dk1"/>
              </a:buClr>
              <a:buSzPts val="1100"/>
              <a:buChar char="●"/>
            </a:pPr>
            <a:r>
              <a:rPr lang="en" dirty="0">
                <a:solidFill>
                  <a:schemeClr val="dk1"/>
                </a:solidFill>
              </a:rPr>
              <a:t>Who we are ends up being in relation to where we are in the group - regardless of what they fully know to be true and what they make up in their head.  </a:t>
            </a:r>
            <a:endParaRPr dirty="0">
              <a:solidFill>
                <a:schemeClr val="dk1"/>
              </a:solidFill>
            </a:endParaRPr>
          </a:p>
          <a:p>
            <a:pPr marL="465887" lvl="0" indent="-304121" algn="l" rtl="0">
              <a:lnSpc>
                <a:spcPct val="100000"/>
              </a:lnSpc>
              <a:spcBef>
                <a:spcPts val="0"/>
              </a:spcBef>
              <a:spcAft>
                <a:spcPts val="0"/>
              </a:spcAft>
              <a:buClr>
                <a:schemeClr val="dk1"/>
              </a:buClr>
              <a:buSzPts val="1100"/>
              <a:buChar char="●"/>
            </a:pPr>
            <a:r>
              <a:rPr lang="en" dirty="0">
                <a:solidFill>
                  <a:schemeClr val="dk1"/>
                </a:solidFill>
              </a:rPr>
              <a:t>In this case, I want us to think about influence.  </a:t>
            </a:r>
            <a:endParaRPr dirty="0">
              <a:solidFill>
                <a:schemeClr val="dk1"/>
              </a:solidFill>
            </a:endParaRPr>
          </a:p>
          <a:p>
            <a:pPr marL="465887" lvl="0" indent="-304121" algn="l" rtl="0">
              <a:lnSpc>
                <a:spcPct val="100000"/>
              </a:lnSpc>
              <a:spcBef>
                <a:spcPts val="0"/>
              </a:spcBef>
              <a:spcAft>
                <a:spcPts val="0"/>
              </a:spcAft>
              <a:buClr>
                <a:schemeClr val="dk1"/>
              </a:buClr>
              <a:buSzPts val="1100"/>
              <a:buChar char="●"/>
            </a:pPr>
            <a:r>
              <a:rPr lang="en" dirty="0">
                <a:solidFill>
                  <a:schemeClr val="dk1"/>
                </a:solidFill>
              </a:rPr>
              <a:t>When do you have low influence or are part of a lower influence group?  </a:t>
            </a:r>
            <a:endParaRPr dirty="0">
              <a:solidFill>
                <a:schemeClr val="dk1"/>
              </a:solidFill>
            </a:endParaRPr>
          </a:p>
          <a:p>
            <a:pPr marL="465887" lvl="0" indent="-304121" algn="l" rtl="0">
              <a:lnSpc>
                <a:spcPct val="100000"/>
              </a:lnSpc>
              <a:spcBef>
                <a:spcPts val="0"/>
              </a:spcBef>
              <a:spcAft>
                <a:spcPts val="0"/>
              </a:spcAft>
              <a:buClr>
                <a:schemeClr val="dk1"/>
              </a:buClr>
              <a:buSzPts val="1100"/>
              <a:buChar char="●"/>
            </a:pPr>
            <a:r>
              <a:rPr lang="en" dirty="0">
                <a:solidFill>
                  <a:schemeClr val="dk1"/>
                </a:solidFill>
              </a:rPr>
              <a:t>When do you have higher influence? (or at least when do you believe you have either).   </a:t>
            </a:r>
            <a:endParaRPr dirty="0">
              <a:solidFill>
                <a:schemeClr val="dk1"/>
              </a:solidFill>
            </a:endParaRPr>
          </a:p>
          <a:p>
            <a:pPr marL="465887" lvl="0" indent="-304121" algn="l" rtl="0">
              <a:lnSpc>
                <a:spcPct val="100000"/>
              </a:lnSpc>
              <a:spcBef>
                <a:spcPts val="0"/>
              </a:spcBef>
              <a:spcAft>
                <a:spcPts val="0"/>
              </a:spcAft>
              <a:buClr>
                <a:schemeClr val="dk1"/>
              </a:buClr>
              <a:buSzPts val="1100"/>
              <a:buChar char="●"/>
            </a:pPr>
            <a:r>
              <a:rPr lang="en" dirty="0">
                <a:solidFill>
                  <a:schemeClr val="dk1"/>
                </a:solidFill>
              </a:rPr>
              <a:t>As a student, in America, think of your day to day life.</a:t>
            </a:r>
            <a:endParaRPr dirty="0">
              <a:solidFill>
                <a:schemeClr val="dk1"/>
              </a:solidFill>
            </a:endParaRPr>
          </a:p>
          <a:p>
            <a:pPr marL="465887" lvl="0" indent="-304121" algn="l" rtl="0">
              <a:lnSpc>
                <a:spcPct val="100000"/>
              </a:lnSpc>
              <a:spcBef>
                <a:spcPts val="0"/>
              </a:spcBef>
              <a:spcAft>
                <a:spcPts val="0"/>
              </a:spcAft>
              <a:buClr>
                <a:schemeClr val="dk1"/>
              </a:buClr>
              <a:buSzPts val="1100"/>
              <a:buChar char="●"/>
            </a:pPr>
            <a:r>
              <a:rPr lang="en" dirty="0">
                <a:solidFill>
                  <a:schemeClr val="dk1"/>
                </a:solidFill>
              </a:rPr>
              <a:t>Add marks in the different petals above.</a:t>
            </a:r>
            <a:endParaRPr dirty="0">
              <a:solidFill>
                <a:schemeClr val="dk1"/>
              </a:solidFill>
            </a:endParaRPr>
          </a:p>
          <a:p>
            <a:pPr marL="465887" lvl="0" indent="-304121" algn="l" rtl="0">
              <a:lnSpc>
                <a:spcPct val="100000"/>
              </a:lnSpc>
              <a:spcBef>
                <a:spcPts val="0"/>
              </a:spcBef>
              <a:spcAft>
                <a:spcPts val="0"/>
              </a:spcAft>
              <a:buClr>
                <a:schemeClr val="dk1"/>
              </a:buClr>
              <a:buSzPts val="1100"/>
              <a:buChar char="●"/>
            </a:pPr>
            <a:r>
              <a:rPr lang="en" dirty="0">
                <a:solidFill>
                  <a:schemeClr val="dk1"/>
                </a:solidFill>
              </a:rPr>
              <a:t>Use the outer petals for when you feel part of the higher influence group &amp; use inside for lower influence group.  </a:t>
            </a:r>
            <a:endParaRPr dirty="0">
              <a:solidFill>
                <a:schemeClr val="dk1"/>
              </a:solidFill>
            </a:endParaRPr>
          </a:p>
          <a:p>
            <a:pPr marL="465887" lvl="0" indent="-304121" algn="l" rtl="0">
              <a:lnSpc>
                <a:spcPct val="100000"/>
              </a:lnSpc>
              <a:spcBef>
                <a:spcPts val="0"/>
              </a:spcBef>
              <a:spcAft>
                <a:spcPts val="0"/>
              </a:spcAft>
              <a:buClr>
                <a:schemeClr val="dk1"/>
              </a:buClr>
              <a:buSzPts val="1100"/>
              <a:buChar char="●"/>
            </a:pPr>
            <a:r>
              <a:rPr lang="en" dirty="0">
                <a:solidFill>
                  <a:schemeClr val="dk1"/>
                </a:solidFill>
              </a:rPr>
              <a:t>Note the empty one if there’s something from you that’s missing here.</a:t>
            </a:r>
            <a:endParaRPr dirty="0">
              <a:solidFill>
                <a:schemeClr val="dk1"/>
              </a:solidFill>
            </a:endParaRPr>
          </a:p>
          <a:p>
            <a:pPr marL="0" lvl="0" indent="0" algn="l" rtl="0">
              <a:lnSpc>
                <a:spcPct val="100000"/>
              </a:lnSpc>
              <a:spcBef>
                <a:spcPts val="0"/>
              </a:spcBef>
              <a:spcAft>
                <a:spcPts val="0"/>
              </a:spcAft>
              <a:buClr>
                <a:schemeClr val="dk1"/>
              </a:buClr>
              <a:buSzPts val="1100"/>
              <a:buNone/>
            </a:pPr>
            <a:endParaRPr dirty="0">
              <a:solidFill>
                <a:schemeClr val="dk1"/>
              </a:solidFill>
            </a:endParaRPr>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5"/>
        <p:cNvGrpSpPr/>
        <p:nvPr/>
      </p:nvGrpSpPr>
      <p:grpSpPr>
        <a:xfrm>
          <a:off x="0" y="0"/>
          <a:ext cx="0" cy="0"/>
          <a:chOff x="0" y="0"/>
          <a:chExt cx="0" cy="0"/>
        </a:xfrm>
      </p:grpSpPr>
      <p:sp>
        <p:nvSpPr>
          <p:cNvPr id="856" name="Google Shape;856;p54:notes"/>
          <p:cNvSpPr>
            <a:spLocks noGrp="1" noRot="1" noChangeAspect="1"/>
          </p:cNvSpPr>
          <p:nvPr>
            <p:ph type="sldImg" idx="2"/>
          </p:nvPr>
        </p:nvSpPr>
        <p:spPr>
          <a:xfrm>
            <a:off x="406400" y="696913"/>
            <a:ext cx="6199188"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57" name="Google Shape;857;p54:notes"/>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t" anchorCtr="0">
            <a:noAutofit/>
          </a:bodyPr>
          <a:lstStyle/>
          <a:p>
            <a:pPr marL="0" lvl="0" indent="0" algn="l" rtl="0">
              <a:lnSpc>
                <a:spcPct val="100000"/>
              </a:lnSpc>
              <a:spcBef>
                <a:spcPts val="0"/>
              </a:spcBef>
              <a:spcAft>
                <a:spcPts val="0"/>
              </a:spcAft>
              <a:buClr>
                <a:schemeClr val="dk1"/>
              </a:buClr>
              <a:buSzPts val="1100"/>
              <a:buNone/>
            </a:pPr>
            <a:r>
              <a:rPr lang="en" b="1">
                <a:solidFill>
                  <a:schemeClr val="dk1"/>
                </a:solidFill>
              </a:rPr>
              <a:t>[Facilitator] - Growing Equitable Inclusion</a:t>
            </a:r>
            <a:endParaRPr>
              <a:solidFill>
                <a:schemeClr val="dk1"/>
              </a:solidFill>
            </a:endParaRPr>
          </a:p>
          <a:p>
            <a:pPr marL="465887" lvl="0" indent="-304121" algn="l" rtl="0">
              <a:lnSpc>
                <a:spcPct val="100000"/>
              </a:lnSpc>
              <a:spcBef>
                <a:spcPts val="0"/>
              </a:spcBef>
              <a:spcAft>
                <a:spcPts val="0"/>
              </a:spcAft>
              <a:buClr>
                <a:schemeClr val="dk1"/>
              </a:buClr>
              <a:buSzPts val="1100"/>
              <a:buChar char="●"/>
            </a:pPr>
            <a:r>
              <a:rPr lang="en">
                <a:solidFill>
                  <a:schemeClr val="dk1"/>
                </a:solidFill>
              </a:rPr>
              <a:t>Come back to large group.</a:t>
            </a:r>
            <a:endParaRPr>
              <a:solidFill>
                <a:schemeClr val="dk1"/>
              </a:solidFill>
            </a:endParaRPr>
          </a:p>
          <a:p>
            <a:pPr marL="465887" lvl="0" indent="-304121" algn="l" rtl="0">
              <a:lnSpc>
                <a:spcPct val="100000"/>
              </a:lnSpc>
              <a:spcBef>
                <a:spcPts val="0"/>
              </a:spcBef>
              <a:spcAft>
                <a:spcPts val="0"/>
              </a:spcAft>
              <a:buClr>
                <a:schemeClr val="dk1"/>
              </a:buClr>
              <a:buSzPts val="1100"/>
              <a:buChar char="●"/>
            </a:pPr>
            <a:r>
              <a:rPr lang="en">
                <a:solidFill>
                  <a:schemeClr val="dk1"/>
                </a:solidFill>
              </a:rPr>
              <a:t>Key learning is that this is not the same in every environment. </a:t>
            </a:r>
            <a:endParaRPr>
              <a:solidFill>
                <a:schemeClr val="dk1"/>
              </a:solidFill>
            </a:endParaRPr>
          </a:p>
          <a:p>
            <a:pPr marL="465887" lvl="0" indent="-304121" algn="l" rtl="0">
              <a:lnSpc>
                <a:spcPct val="100000"/>
              </a:lnSpc>
              <a:spcBef>
                <a:spcPts val="0"/>
              </a:spcBef>
              <a:spcAft>
                <a:spcPts val="0"/>
              </a:spcAft>
              <a:buClr>
                <a:schemeClr val="dk1"/>
              </a:buClr>
              <a:buSzPts val="1100"/>
              <a:buChar char="●"/>
            </a:pPr>
            <a:r>
              <a:rPr lang="en">
                <a:solidFill>
                  <a:schemeClr val="dk1"/>
                </a:solidFill>
              </a:rPr>
              <a:t>We all come into a room with a variety of social identities and we tend to pay attention to the identities that make us feel most vulnerable in a given context. We sometimes ignore social identities in which we have power. </a:t>
            </a:r>
            <a:endParaRPr>
              <a:solidFill>
                <a:schemeClr val="dk1"/>
              </a:solidFill>
            </a:endParaRPr>
          </a:p>
          <a:p>
            <a:pPr marL="465887" lvl="0" indent="-304121" algn="l" rtl="0">
              <a:lnSpc>
                <a:spcPct val="100000"/>
              </a:lnSpc>
              <a:spcBef>
                <a:spcPts val="0"/>
              </a:spcBef>
              <a:spcAft>
                <a:spcPts val="0"/>
              </a:spcAft>
              <a:buClr>
                <a:schemeClr val="dk1"/>
              </a:buClr>
              <a:buSzPts val="1100"/>
              <a:buChar char="●"/>
            </a:pPr>
            <a:r>
              <a:rPr lang="en">
                <a:solidFill>
                  <a:schemeClr val="dk1"/>
                </a:solidFill>
              </a:rPr>
              <a:t>Whatever your identities might be, know that you are welcome here and that means all of you. </a:t>
            </a:r>
            <a:endParaRPr>
              <a:solidFill>
                <a:schemeClr val="dk1"/>
              </a:solidFill>
            </a:endParaRPr>
          </a:p>
          <a:p>
            <a:pPr marL="465887" lvl="0" indent="-304121" algn="l" rtl="0">
              <a:lnSpc>
                <a:spcPct val="100000"/>
              </a:lnSpc>
              <a:spcBef>
                <a:spcPts val="0"/>
              </a:spcBef>
              <a:spcAft>
                <a:spcPts val="0"/>
              </a:spcAft>
              <a:buClr>
                <a:schemeClr val="dk1"/>
              </a:buClr>
              <a:buSzPts val="1100"/>
              <a:buChar char="●"/>
            </a:pPr>
            <a:r>
              <a:rPr lang="en">
                <a:solidFill>
                  <a:schemeClr val="dk1"/>
                </a:solidFill>
              </a:rPr>
              <a:t>Help everyone see that this can be more or less salient depending on the context.</a:t>
            </a:r>
            <a:endParaRPr>
              <a:solidFill>
                <a:schemeClr val="dk1"/>
              </a:solidFill>
            </a:endParaRPr>
          </a:p>
          <a:p>
            <a:pPr marL="465887" lvl="0" indent="-304121" algn="l" rtl="0">
              <a:lnSpc>
                <a:spcPct val="100000"/>
              </a:lnSpc>
              <a:spcBef>
                <a:spcPts val="0"/>
              </a:spcBef>
              <a:spcAft>
                <a:spcPts val="0"/>
              </a:spcAft>
              <a:buClr>
                <a:schemeClr val="dk1"/>
              </a:buClr>
              <a:buSzPts val="1100"/>
              <a:buChar char="●"/>
            </a:pPr>
            <a:r>
              <a:rPr lang="en">
                <a:solidFill>
                  <a:schemeClr val="dk1"/>
                </a:solidFill>
              </a:rPr>
              <a:t>Follow up could be asking about or noting differences based on living situation or other (e.g. Residential learning communities, engineering learning community)</a:t>
            </a:r>
            <a:endParaRPr>
              <a:solidFill>
                <a:schemeClr val="dk1"/>
              </a:solidFill>
            </a:endParaRPr>
          </a:p>
          <a:p>
            <a:pPr marL="0" lvl="0" indent="0" algn="l" rtl="0">
              <a:lnSpc>
                <a:spcPct val="100000"/>
              </a:lnSpc>
              <a:spcBef>
                <a:spcPts val="0"/>
              </a:spcBef>
              <a:spcAft>
                <a:spcPts val="0"/>
              </a:spcAft>
              <a:buClr>
                <a:schemeClr val="dk1"/>
              </a:buClr>
              <a:buSzPts val="1100"/>
              <a:buNone/>
            </a:pPr>
            <a:endParaRPr>
              <a:solidFill>
                <a:schemeClr val="dk1"/>
              </a:solidFill>
            </a:endParaRPr>
          </a:p>
          <a:p>
            <a:pPr marL="0" lvl="0" indent="0" algn="l" rtl="0">
              <a:lnSpc>
                <a:spcPct val="100000"/>
              </a:lnSpc>
              <a:spcBef>
                <a:spcPts val="0"/>
              </a:spcBef>
              <a:spcAft>
                <a:spcPts val="0"/>
              </a:spcAft>
              <a:buSzPts val="1100"/>
              <a:buNone/>
            </a:pPr>
            <a:endParaRPr>
              <a:solidFill>
                <a:schemeClr val="dk1"/>
              </a:solidFill>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2"/>
        <p:cNvGrpSpPr/>
        <p:nvPr/>
      </p:nvGrpSpPr>
      <p:grpSpPr>
        <a:xfrm>
          <a:off x="0" y="0"/>
          <a:ext cx="0" cy="0"/>
          <a:chOff x="0" y="0"/>
          <a:chExt cx="0" cy="0"/>
        </a:xfrm>
      </p:grpSpPr>
      <p:sp>
        <p:nvSpPr>
          <p:cNvPr id="863" name="Google Shape;863;p55:notes"/>
          <p:cNvSpPr>
            <a:spLocks noGrp="1" noRot="1" noChangeAspect="1"/>
          </p:cNvSpPr>
          <p:nvPr>
            <p:ph type="sldImg" idx="2"/>
          </p:nvPr>
        </p:nvSpPr>
        <p:spPr>
          <a:xfrm>
            <a:off x="406400" y="696913"/>
            <a:ext cx="6199188"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64" name="Google Shape;864;p55:notes"/>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t" anchorCtr="0">
            <a:noAutofit/>
          </a:bodyPr>
          <a:lstStyle/>
          <a:p>
            <a:pPr marL="0" lvl="0" indent="0" algn="l" rtl="0">
              <a:lnSpc>
                <a:spcPct val="100000"/>
              </a:lnSpc>
              <a:spcBef>
                <a:spcPts val="0"/>
              </a:spcBef>
              <a:spcAft>
                <a:spcPts val="0"/>
              </a:spcAft>
              <a:buClr>
                <a:schemeClr val="dk1"/>
              </a:buClr>
              <a:buSzPts val="1100"/>
              <a:buNone/>
            </a:pPr>
            <a:r>
              <a:rPr lang="en" b="1">
                <a:solidFill>
                  <a:schemeClr val="dk1"/>
                </a:solidFill>
              </a:rPr>
              <a:t>[Facilitator] - Growing Equitable Inclusion</a:t>
            </a:r>
            <a:endParaRPr>
              <a:solidFill>
                <a:schemeClr val="dk1"/>
              </a:solidFill>
            </a:endParaRPr>
          </a:p>
          <a:p>
            <a:pPr marL="465887" lvl="0" indent="-304121" algn="l" rtl="0">
              <a:lnSpc>
                <a:spcPct val="100000"/>
              </a:lnSpc>
              <a:spcBef>
                <a:spcPts val="0"/>
              </a:spcBef>
              <a:spcAft>
                <a:spcPts val="0"/>
              </a:spcAft>
              <a:buClr>
                <a:schemeClr val="dk1"/>
              </a:buClr>
              <a:buSzPts val="1100"/>
              <a:buChar char="●"/>
            </a:pPr>
            <a:r>
              <a:rPr lang="en">
                <a:solidFill>
                  <a:schemeClr val="dk1"/>
                </a:solidFill>
              </a:rPr>
              <a:t>Who we are plays a role in how we show up.  </a:t>
            </a:r>
            <a:endParaRPr>
              <a:solidFill>
                <a:schemeClr val="dk1"/>
              </a:solidFill>
            </a:endParaRPr>
          </a:p>
          <a:p>
            <a:pPr marL="465887" lvl="0" indent="-304121" algn="l" rtl="0">
              <a:lnSpc>
                <a:spcPct val="100000"/>
              </a:lnSpc>
              <a:spcBef>
                <a:spcPts val="0"/>
              </a:spcBef>
              <a:spcAft>
                <a:spcPts val="0"/>
              </a:spcAft>
              <a:buClr>
                <a:schemeClr val="dk1"/>
              </a:buClr>
              <a:buSzPts val="1100"/>
              <a:buChar char="●"/>
            </a:pPr>
            <a:r>
              <a:rPr lang="en">
                <a:solidFill>
                  <a:schemeClr val="dk1"/>
                </a:solidFill>
              </a:rPr>
              <a:t>And those same identities play a role in how we view others and likely even treat them.  </a:t>
            </a:r>
            <a:endParaRPr>
              <a:solidFill>
                <a:schemeClr val="dk1"/>
              </a:solidFill>
            </a:endParaRPr>
          </a:p>
          <a:p>
            <a:pPr marL="465887" lvl="0" indent="-304121" algn="l" rtl="0">
              <a:lnSpc>
                <a:spcPct val="100000"/>
              </a:lnSpc>
              <a:spcBef>
                <a:spcPts val="0"/>
              </a:spcBef>
              <a:spcAft>
                <a:spcPts val="0"/>
              </a:spcAft>
              <a:buClr>
                <a:schemeClr val="dk1"/>
              </a:buClr>
              <a:buSzPts val="1100"/>
              <a:buChar char="●"/>
            </a:pPr>
            <a:r>
              <a:rPr lang="en">
                <a:solidFill>
                  <a:schemeClr val="dk1"/>
                </a:solidFill>
              </a:rPr>
              <a:t>In addition to our identities, how and when we meet people play a role too.  </a:t>
            </a:r>
            <a:endParaRPr/>
          </a:p>
          <a:p>
            <a:pPr marL="465887" lvl="0" indent="-304121" algn="l" rtl="0">
              <a:lnSpc>
                <a:spcPct val="100000"/>
              </a:lnSpc>
              <a:spcBef>
                <a:spcPts val="0"/>
              </a:spcBef>
              <a:spcAft>
                <a:spcPts val="0"/>
              </a:spcAft>
              <a:buClr>
                <a:schemeClr val="dk1"/>
              </a:buClr>
              <a:buSzPts val="1100"/>
              <a:buChar char="●"/>
            </a:pPr>
            <a:r>
              <a:rPr lang="en">
                <a:solidFill>
                  <a:schemeClr val="dk1"/>
                </a:solidFill>
                <a:highlight>
                  <a:srgbClr val="FFF2CC"/>
                </a:highlight>
              </a:rPr>
              <a:t>(include people who are in the room on the ‘first impressions poster’)</a:t>
            </a:r>
            <a:endParaRPr>
              <a:solidFill>
                <a:schemeClr val="dk1"/>
              </a:solidFill>
              <a:highlight>
                <a:srgbClr val="FFF2CC"/>
              </a:highlight>
            </a:endParaRPr>
          </a:p>
          <a:p>
            <a:pPr marL="0" lvl="0" indent="0" algn="l" rtl="0">
              <a:lnSpc>
                <a:spcPct val="100000"/>
              </a:lnSpc>
              <a:spcBef>
                <a:spcPts val="0"/>
              </a:spcBef>
              <a:spcAft>
                <a:spcPts val="0"/>
              </a:spcAft>
              <a:buClr>
                <a:schemeClr val="dk1"/>
              </a:buClr>
              <a:buSzPts val="1100"/>
              <a:buNone/>
            </a:pPr>
            <a:endParaRPr>
              <a:solidFill>
                <a:schemeClr val="dk1"/>
              </a:solidFill>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6"/>
        <p:cNvGrpSpPr/>
        <p:nvPr/>
      </p:nvGrpSpPr>
      <p:grpSpPr>
        <a:xfrm>
          <a:off x="0" y="0"/>
          <a:ext cx="0" cy="0"/>
          <a:chOff x="0" y="0"/>
          <a:chExt cx="0" cy="0"/>
        </a:xfrm>
      </p:grpSpPr>
      <p:sp>
        <p:nvSpPr>
          <p:cNvPr id="877" name="Google Shape;877;p56:notes"/>
          <p:cNvSpPr>
            <a:spLocks noGrp="1" noRot="1" noChangeAspect="1"/>
          </p:cNvSpPr>
          <p:nvPr>
            <p:ph type="sldImg" idx="2"/>
          </p:nvPr>
        </p:nvSpPr>
        <p:spPr>
          <a:xfrm>
            <a:off x="406400" y="696913"/>
            <a:ext cx="6199188"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78" name="Google Shape;878;p56:notes"/>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t" anchorCtr="0">
            <a:noAutofit/>
          </a:bodyPr>
          <a:lstStyle/>
          <a:p>
            <a:pPr marL="0" lvl="0" indent="0" algn="l" rtl="0">
              <a:lnSpc>
                <a:spcPct val="100000"/>
              </a:lnSpc>
              <a:spcBef>
                <a:spcPts val="0"/>
              </a:spcBef>
              <a:spcAft>
                <a:spcPts val="0"/>
              </a:spcAft>
              <a:buClr>
                <a:schemeClr val="dk1"/>
              </a:buClr>
              <a:buSzPts val="1100"/>
              <a:buNone/>
            </a:pPr>
            <a:r>
              <a:rPr lang="en" b="1">
                <a:solidFill>
                  <a:schemeClr val="dk1"/>
                </a:solidFill>
              </a:rPr>
              <a:t>[Facilitator] - Growing Equitable Inclusion</a:t>
            </a:r>
            <a:endParaRPr>
              <a:solidFill>
                <a:schemeClr val="dk1"/>
              </a:solidFill>
            </a:endParaRPr>
          </a:p>
          <a:p>
            <a:pPr marL="465887" lvl="0" indent="-304121" algn="l" rtl="0">
              <a:lnSpc>
                <a:spcPct val="100000"/>
              </a:lnSpc>
              <a:spcBef>
                <a:spcPts val="0"/>
              </a:spcBef>
              <a:spcAft>
                <a:spcPts val="0"/>
              </a:spcAft>
              <a:buClr>
                <a:schemeClr val="dk1"/>
              </a:buClr>
              <a:buSzPts val="1100"/>
              <a:buChar char="●"/>
            </a:pPr>
            <a:r>
              <a:rPr lang="en">
                <a:solidFill>
                  <a:schemeClr val="dk1"/>
                </a:solidFill>
              </a:rPr>
              <a:t>Use stampers to mark the box if it’s a yes.</a:t>
            </a:r>
            <a:endParaRPr/>
          </a:p>
          <a:p>
            <a:pPr marL="465887" lvl="0" indent="-304121" algn="l" rtl="0">
              <a:lnSpc>
                <a:spcPct val="100000"/>
              </a:lnSpc>
              <a:spcBef>
                <a:spcPts val="0"/>
              </a:spcBef>
              <a:spcAft>
                <a:spcPts val="0"/>
              </a:spcAft>
              <a:buClr>
                <a:schemeClr val="dk1"/>
              </a:buClr>
              <a:buSzPts val="1100"/>
              <a:buChar char="●"/>
            </a:pPr>
            <a:r>
              <a:rPr lang="en">
                <a:solidFill>
                  <a:schemeClr val="dk1"/>
                </a:solidFill>
              </a:rPr>
              <a:t>(you can customize these ahead of time)</a:t>
            </a:r>
            <a:endParaRPr>
              <a:solidFill>
                <a:schemeClr val="dk1"/>
              </a:solidFill>
            </a:endParaRPr>
          </a:p>
          <a:p>
            <a:pPr marL="0" lvl="0" indent="0" algn="l" rtl="0">
              <a:lnSpc>
                <a:spcPct val="100000"/>
              </a:lnSpc>
              <a:spcBef>
                <a:spcPts val="0"/>
              </a:spcBef>
              <a:spcAft>
                <a:spcPts val="0"/>
              </a:spcAft>
              <a:buClr>
                <a:schemeClr val="dk1"/>
              </a:buClr>
              <a:buSzPts val="1100"/>
              <a:buNone/>
            </a:pPr>
            <a:endParaRPr>
              <a:solidFill>
                <a:schemeClr val="dk1"/>
              </a:solidFill>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7"/>
        <p:cNvGrpSpPr/>
        <p:nvPr/>
      </p:nvGrpSpPr>
      <p:grpSpPr>
        <a:xfrm>
          <a:off x="0" y="0"/>
          <a:ext cx="0" cy="0"/>
          <a:chOff x="0" y="0"/>
          <a:chExt cx="0" cy="0"/>
        </a:xfrm>
      </p:grpSpPr>
      <p:sp>
        <p:nvSpPr>
          <p:cNvPr id="888" name="Google Shape;888;p57:notes"/>
          <p:cNvSpPr>
            <a:spLocks noGrp="1" noRot="1" noChangeAspect="1"/>
          </p:cNvSpPr>
          <p:nvPr>
            <p:ph type="sldImg" idx="2"/>
          </p:nvPr>
        </p:nvSpPr>
        <p:spPr>
          <a:xfrm>
            <a:off x="406400" y="696913"/>
            <a:ext cx="6199188"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89" name="Google Shape;889;p57:notes"/>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t" anchorCtr="0">
            <a:noAutofit/>
          </a:bodyPr>
          <a:lstStyle/>
          <a:p>
            <a:pPr marL="0" lvl="0" indent="0" algn="l" rtl="0">
              <a:lnSpc>
                <a:spcPct val="100000"/>
              </a:lnSpc>
              <a:spcBef>
                <a:spcPts val="0"/>
              </a:spcBef>
              <a:spcAft>
                <a:spcPts val="0"/>
              </a:spcAft>
              <a:buClr>
                <a:schemeClr val="dk1"/>
              </a:buClr>
              <a:buSzPts val="1100"/>
              <a:buNone/>
            </a:pPr>
            <a:r>
              <a:rPr lang="en" b="1" dirty="0">
                <a:solidFill>
                  <a:schemeClr val="dk1"/>
                </a:solidFill>
              </a:rPr>
              <a:t>[Facilitator] - Growing Equitable Inclusion</a:t>
            </a:r>
            <a:endParaRPr dirty="0">
              <a:solidFill>
                <a:schemeClr val="dk1"/>
              </a:solidFill>
            </a:endParaRPr>
          </a:p>
          <a:p>
            <a:pPr marL="465887" lvl="0" indent="-304121" algn="l" rtl="0">
              <a:lnSpc>
                <a:spcPct val="100000"/>
              </a:lnSpc>
              <a:spcBef>
                <a:spcPts val="0"/>
              </a:spcBef>
              <a:spcAft>
                <a:spcPts val="0"/>
              </a:spcAft>
              <a:buClr>
                <a:schemeClr val="dk1"/>
              </a:buClr>
              <a:buSzPts val="1100"/>
              <a:buChar char="●"/>
            </a:pPr>
            <a:r>
              <a:rPr lang="en" dirty="0">
                <a:solidFill>
                  <a:schemeClr val="dk1"/>
                </a:solidFill>
              </a:rPr>
              <a:t>Use stampers to mark the box if it’s a yes.</a:t>
            </a:r>
            <a:endParaRPr dirty="0"/>
          </a:p>
          <a:p>
            <a:pPr marL="465887" lvl="0" indent="-304121" algn="l" rtl="0">
              <a:lnSpc>
                <a:spcPct val="100000"/>
              </a:lnSpc>
              <a:spcBef>
                <a:spcPts val="0"/>
              </a:spcBef>
              <a:spcAft>
                <a:spcPts val="0"/>
              </a:spcAft>
              <a:buClr>
                <a:schemeClr val="dk1"/>
              </a:buClr>
              <a:buSzPts val="1100"/>
              <a:buChar char="●"/>
            </a:pPr>
            <a:r>
              <a:rPr lang="en" dirty="0">
                <a:solidFill>
                  <a:schemeClr val="dk1"/>
                </a:solidFill>
              </a:rPr>
              <a:t>(you can customize these ahead of time)</a:t>
            </a:r>
            <a:endParaRPr dirty="0">
              <a:solidFill>
                <a:schemeClr val="dk1"/>
              </a:solidFill>
            </a:endParaRPr>
          </a:p>
          <a:p>
            <a:pPr marL="0" lvl="0" indent="0" algn="l" rtl="0">
              <a:lnSpc>
                <a:spcPct val="100000"/>
              </a:lnSpc>
              <a:spcBef>
                <a:spcPts val="0"/>
              </a:spcBef>
              <a:spcAft>
                <a:spcPts val="0"/>
              </a:spcAft>
              <a:buClr>
                <a:schemeClr val="dk1"/>
              </a:buClr>
              <a:buSzPts val="1100"/>
              <a:buNone/>
            </a:pPr>
            <a:endParaRPr dirty="0">
              <a:solidFill>
                <a:schemeClr val="dk1"/>
              </a:solidFill>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1"/>
        <p:cNvGrpSpPr/>
        <p:nvPr/>
      </p:nvGrpSpPr>
      <p:grpSpPr>
        <a:xfrm>
          <a:off x="0" y="0"/>
          <a:ext cx="0" cy="0"/>
          <a:chOff x="0" y="0"/>
          <a:chExt cx="0" cy="0"/>
        </a:xfrm>
      </p:grpSpPr>
      <p:sp>
        <p:nvSpPr>
          <p:cNvPr id="902" name="Google Shape;902;p58:notes"/>
          <p:cNvSpPr>
            <a:spLocks noGrp="1" noRot="1" noChangeAspect="1"/>
          </p:cNvSpPr>
          <p:nvPr>
            <p:ph type="sldImg" idx="2"/>
          </p:nvPr>
        </p:nvSpPr>
        <p:spPr>
          <a:xfrm>
            <a:off x="406400" y="696913"/>
            <a:ext cx="6199188"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03" name="Google Shape;903;p58:notes"/>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t" anchorCtr="0">
            <a:noAutofit/>
          </a:bodyPr>
          <a:lstStyle/>
          <a:p>
            <a:pPr marL="0" lvl="0" indent="0" algn="l" rtl="0">
              <a:lnSpc>
                <a:spcPct val="100000"/>
              </a:lnSpc>
              <a:spcBef>
                <a:spcPts val="0"/>
              </a:spcBef>
              <a:spcAft>
                <a:spcPts val="0"/>
              </a:spcAft>
              <a:buClr>
                <a:schemeClr val="dk1"/>
              </a:buClr>
              <a:buSzPts val="1100"/>
              <a:buNone/>
            </a:pPr>
            <a:r>
              <a:rPr lang="en" b="1" dirty="0">
                <a:solidFill>
                  <a:schemeClr val="dk1"/>
                </a:solidFill>
              </a:rPr>
              <a:t>[Facilitator] - Growing Equitable Inclusion</a:t>
            </a:r>
            <a:endParaRPr dirty="0">
              <a:solidFill>
                <a:schemeClr val="dk1"/>
              </a:solidFill>
            </a:endParaRPr>
          </a:p>
          <a:p>
            <a:pPr marL="465887" lvl="0" indent="-304121" algn="l" rtl="0">
              <a:lnSpc>
                <a:spcPct val="100000"/>
              </a:lnSpc>
              <a:spcBef>
                <a:spcPts val="0"/>
              </a:spcBef>
              <a:spcAft>
                <a:spcPts val="0"/>
              </a:spcAft>
              <a:buClr>
                <a:schemeClr val="dk1"/>
              </a:buClr>
              <a:buSzPts val="1100"/>
              <a:buChar char="●"/>
            </a:pPr>
            <a:r>
              <a:rPr lang="en" dirty="0">
                <a:solidFill>
                  <a:schemeClr val="dk1"/>
                </a:solidFill>
              </a:rPr>
              <a:t>Thin Slice Theory - This activity brings us into our next slide of the power and impact first impressions have on how we view and treat others, and how others do the same to us.</a:t>
            </a:r>
            <a:endParaRPr dirty="0">
              <a:solidFill>
                <a:schemeClr val="dk1"/>
              </a:solidFill>
            </a:endParaRPr>
          </a:p>
          <a:p>
            <a:pPr marL="465887" lvl="0" indent="-304121" algn="l" rtl="0">
              <a:lnSpc>
                <a:spcPct val="100000"/>
              </a:lnSpc>
              <a:spcBef>
                <a:spcPts val="0"/>
              </a:spcBef>
              <a:spcAft>
                <a:spcPts val="0"/>
              </a:spcAft>
              <a:buClr>
                <a:schemeClr val="dk1"/>
              </a:buClr>
              <a:buSzPts val="1100"/>
              <a:buChar char="●"/>
            </a:pPr>
            <a:r>
              <a:rPr lang="en" dirty="0">
                <a:solidFill>
                  <a:schemeClr val="dk1"/>
                </a:solidFill>
              </a:rPr>
              <a:t>They happen quickly as research from Ambady and Rosenthal found when they did a study with students who watched 3 10 second clips (thin-slicing) of professors’ teaching nonverbally where they rated their teaching quality and then compared their rating to students who sat in a full class with that same professor.</a:t>
            </a:r>
            <a:endParaRPr dirty="0">
              <a:solidFill>
                <a:schemeClr val="dk1"/>
              </a:solidFill>
            </a:endParaRPr>
          </a:p>
          <a:p>
            <a:pPr marL="465887" lvl="0" indent="-304121" algn="l" rtl="0">
              <a:lnSpc>
                <a:spcPct val="100000"/>
              </a:lnSpc>
              <a:spcBef>
                <a:spcPts val="0"/>
              </a:spcBef>
              <a:spcAft>
                <a:spcPts val="0"/>
              </a:spcAft>
              <a:buClr>
                <a:schemeClr val="dk1"/>
              </a:buClr>
              <a:buSzPts val="1100"/>
              <a:buChar char="●"/>
            </a:pPr>
            <a:r>
              <a:rPr lang="en" dirty="0">
                <a:solidFill>
                  <a:schemeClr val="dk1"/>
                </a:solidFill>
              </a:rPr>
              <a:t>They found that brief judgments based on thin-slicing are similar to those judgments based on much more information. </a:t>
            </a:r>
            <a:endParaRPr dirty="0">
              <a:solidFill>
                <a:schemeClr val="dk1"/>
              </a:solidFill>
            </a:endParaRPr>
          </a:p>
          <a:p>
            <a:pPr marL="465887" lvl="0" indent="-304121" algn="l" rtl="0">
              <a:lnSpc>
                <a:spcPct val="100000"/>
              </a:lnSpc>
              <a:spcBef>
                <a:spcPts val="0"/>
              </a:spcBef>
              <a:spcAft>
                <a:spcPts val="0"/>
              </a:spcAft>
              <a:buClr>
                <a:schemeClr val="dk1"/>
              </a:buClr>
              <a:buSzPts val="1100"/>
              <a:buChar char="●"/>
            </a:pPr>
            <a:r>
              <a:rPr lang="en" dirty="0">
                <a:solidFill>
                  <a:schemeClr val="dk1"/>
                </a:solidFill>
              </a:rPr>
              <a:t>The rating from those 10- second clips were very similar to students who sat through that professors full class and rated the teachers after having substantial interactions with them.</a:t>
            </a:r>
            <a:endParaRPr dirty="0">
              <a:solidFill>
                <a:schemeClr val="dk1"/>
              </a:solidFill>
            </a:endParaRPr>
          </a:p>
          <a:p>
            <a:pPr marL="465887" lvl="0" indent="-304121" algn="l" rtl="0">
              <a:lnSpc>
                <a:spcPct val="100000"/>
              </a:lnSpc>
              <a:spcBef>
                <a:spcPts val="0"/>
              </a:spcBef>
              <a:spcAft>
                <a:spcPts val="0"/>
              </a:spcAft>
              <a:buClr>
                <a:schemeClr val="dk1"/>
              </a:buClr>
              <a:buSzPts val="1100"/>
              <a:buChar char="●"/>
            </a:pPr>
            <a:r>
              <a:rPr lang="en" dirty="0">
                <a:solidFill>
                  <a:schemeClr val="dk1"/>
                </a:solidFill>
              </a:rPr>
              <a:t>This demonstrates the impressive amount of information that is conveyed in thin slices of everyday behavior and the insight that it can provide about an individual's personality, no matter how briefly the behavior is observed. </a:t>
            </a:r>
            <a:endParaRPr dirty="0">
              <a:solidFill>
                <a:schemeClr val="dk1"/>
              </a:solidFill>
            </a:endParaRPr>
          </a:p>
          <a:p>
            <a:pPr marL="465887" lvl="0" indent="-304121" algn="l" rtl="0">
              <a:lnSpc>
                <a:spcPct val="100000"/>
              </a:lnSpc>
              <a:spcBef>
                <a:spcPts val="0"/>
              </a:spcBef>
              <a:spcAft>
                <a:spcPts val="0"/>
              </a:spcAft>
              <a:buClr>
                <a:schemeClr val="dk1"/>
              </a:buClr>
              <a:buSzPts val="1100"/>
              <a:buChar char="●"/>
            </a:pPr>
            <a:r>
              <a:rPr lang="en" dirty="0">
                <a:solidFill>
                  <a:schemeClr val="dk1"/>
                </a:solidFill>
              </a:rPr>
              <a:t>This also contributes to creating implicit biases and stereotypes because of how fast first impressions happen.</a:t>
            </a:r>
            <a:endParaRPr dirty="0">
              <a:solidFill>
                <a:schemeClr val="dk1"/>
              </a:solidFill>
            </a:endParaRPr>
          </a:p>
          <a:p>
            <a:pPr marL="465887" lvl="0" indent="-304121" algn="l" rtl="0">
              <a:lnSpc>
                <a:spcPct val="100000"/>
              </a:lnSpc>
              <a:spcBef>
                <a:spcPts val="0"/>
              </a:spcBef>
              <a:spcAft>
                <a:spcPts val="0"/>
              </a:spcAft>
              <a:buClr>
                <a:schemeClr val="dk1"/>
              </a:buClr>
              <a:buSzPts val="1100"/>
              <a:buChar char="●"/>
            </a:pPr>
            <a:r>
              <a:rPr lang="en" b="1" dirty="0">
                <a:solidFill>
                  <a:schemeClr val="dk1"/>
                </a:solidFill>
              </a:rPr>
              <a:t>What does this mean?</a:t>
            </a:r>
            <a:endParaRPr b="1" dirty="0">
              <a:solidFill>
                <a:schemeClr val="dk1"/>
              </a:solidFill>
            </a:endParaRPr>
          </a:p>
          <a:p>
            <a:pPr marL="931774" lvl="1" indent="-304121" algn="l" rtl="0">
              <a:lnSpc>
                <a:spcPct val="100000"/>
              </a:lnSpc>
              <a:spcBef>
                <a:spcPts val="0"/>
              </a:spcBef>
              <a:spcAft>
                <a:spcPts val="0"/>
              </a:spcAft>
              <a:buClr>
                <a:schemeClr val="dk1"/>
              </a:buClr>
              <a:buSzPts val="1100"/>
              <a:buChar char="○"/>
            </a:pPr>
            <a:r>
              <a:rPr lang="en" dirty="0">
                <a:solidFill>
                  <a:schemeClr val="dk1"/>
                </a:solidFill>
              </a:rPr>
              <a:t>We have a lot of information in our heads -- which can include stereotypes or what is called in cognitive psychology “schemas” -- that we use to “read” and predict other people’s behavior. </a:t>
            </a:r>
            <a:endParaRPr dirty="0">
              <a:solidFill>
                <a:schemeClr val="dk1"/>
              </a:solidFill>
            </a:endParaRPr>
          </a:p>
          <a:p>
            <a:pPr marL="931774" lvl="1" indent="-304121" algn="l" rtl="0">
              <a:lnSpc>
                <a:spcPct val="100000"/>
              </a:lnSpc>
              <a:spcBef>
                <a:spcPts val="0"/>
              </a:spcBef>
              <a:spcAft>
                <a:spcPts val="0"/>
              </a:spcAft>
              <a:buClr>
                <a:schemeClr val="dk1"/>
              </a:buClr>
              <a:buSzPts val="1100"/>
              <a:buChar char="○"/>
            </a:pPr>
            <a:r>
              <a:rPr lang="en" dirty="0">
                <a:solidFill>
                  <a:schemeClr val="dk1"/>
                </a:solidFill>
              </a:rPr>
              <a:t>Sometimes they’re accurate, but sometimes they’re not.</a:t>
            </a:r>
            <a:endParaRPr dirty="0">
              <a:solidFill>
                <a:schemeClr val="dk1"/>
              </a:solidFill>
            </a:endParaRPr>
          </a:p>
          <a:p>
            <a:pPr marL="465887" lvl="0" indent="-304121" algn="l" rtl="0">
              <a:lnSpc>
                <a:spcPct val="100000"/>
              </a:lnSpc>
              <a:spcBef>
                <a:spcPts val="0"/>
              </a:spcBef>
              <a:spcAft>
                <a:spcPts val="0"/>
              </a:spcAft>
              <a:buClr>
                <a:schemeClr val="dk1"/>
              </a:buClr>
              <a:buSzPts val="1100"/>
              <a:buChar char="●"/>
            </a:pPr>
            <a:r>
              <a:rPr lang="en" b="1" dirty="0">
                <a:solidFill>
                  <a:schemeClr val="dk1"/>
                </a:solidFill>
              </a:rPr>
              <a:t>What to know? </a:t>
            </a:r>
            <a:endParaRPr b="1" dirty="0">
              <a:solidFill>
                <a:schemeClr val="dk1"/>
              </a:solidFill>
            </a:endParaRPr>
          </a:p>
          <a:p>
            <a:pPr marL="931774" lvl="1" indent="-304121" algn="l" rtl="0">
              <a:lnSpc>
                <a:spcPct val="100000"/>
              </a:lnSpc>
              <a:spcBef>
                <a:spcPts val="0"/>
              </a:spcBef>
              <a:spcAft>
                <a:spcPts val="0"/>
              </a:spcAft>
              <a:buClr>
                <a:schemeClr val="dk1"/>
              </a:buClr>
              <a:buSzPts val="1100"/>
              <a:buChar char="○"/>
            </a:pPr>
            <a:r>
              <a:rPr lang="en" u="sng" dirty="0">
                <a:solidFill>
                  <a:schemeClr val="dk1"/>
                </a:solidFill>
              </a:rPr>
              <a:t>They form fast and when we don’t pay attention to them, they can shape our thinking going forward</a:t>
            </a:r>
            <a:r>
              <a:rPr lang="en" dirty="0">
                <a:solidFill>
                  <a:schemeClr val="dk1"/>
                </a:solidFill>
              </a:rPr>
              <a:t>:</a:t>
            </a:r>
            <a:endParaRPr dirty="0">
              <a:solidFill>
                <a:schemeClr val="dk1"/>
              </a:solidFill>
            </a:endParaRPr>
          </a:p>
          <a:p>
            <a:pPr marL="1397660" lvl="2" indent="-304121" algn="l" rtl="0">
              <a:lnSpc>
                <a:spcPct val="100000"/>
              </a:lnSpc>
              <a:spcBef>
                <a:spcPts val="0"/>
              </a:spcBef>
              <a:spcAft>
                <a:spcPts val="0"/>
              </a:spcAft>
              <a:buClr>
                <a:schemeClr val="dk1"/>
              </a:buClr>
              <a:buSzPts val="1100"/>
              <a:buChar char="■"/>
            </a:pPr>
            <a:r>
              <a:rPr lang="en" dirty="0">
                <a:solidFill>
                  <a:schemeClr val="dk1"/>
                </a:solidFill>
              </a:rPr>
              <a:t>We form schemas that can impact what we pay attention to, what we remember of people going forward, and what we ignore.</a:t>
            </a:r>
            <a:endParaRPr dirty="0">
              <a:solidFill>
                <a:schemeClr val="dk1"/>
              </a:solidFill>
            </a:endParaRPr>
          </a:p>
          <a:p>
            <a:pPr marL="1397660" lvl="2" indent="-304121" algn="l" rtl="0">
              <a:lnSpc>
                <a:spcPct val="100000"/>
              </a:lnSpc>
              <a:spcBef>
                <a:spcPts val="0"/>
              </a:spcBef>
              <a:spcAft>
                <a:spcPts val="0"/>
              </a:spcAft>
              <a:buClr>
                <a:schemeClr val="dk1"/>
              </a:buClr>
              <a:buSzPts val="1100"/>
              <a:buChar char="■"/>
            </a:pPr>
            <a:r>
              <a:rPr lang="en" dirty="0">
                <a:solidFill>
                  <a:schemeClr val="dk1"/>
                </a:solidFill>
              </a:rPr>
              <a:t>Another word for this is that we have biases that sustain our first impressions.</a:t>
            </a:r>
            <a:endParaRPr dirty="0">
              <a:solidFill>
                <a:schemeClr val="dk1"/>
              </a:solidFill>
            </a:endParaRPr>
          </a:p>
          <a:p>
            <a:pPr marL="1397660" lvl="2" indent="-304121" algn="l" rtl="0">
              <a:lnSpc>
                <a:spcPct val="100000"/>
              </a:lnSpc>
              <a:spcBef>
                <a:spcPts val="0"/>
              </a:spcBef>
              <a:spcAft>
                <a:spcPts val="0"/>
              </a:spcAft>
              <a:buClr>
                <a:schemeClr val="dk1"/>
              </a:buClr>
              <a:buSzPts val="1100"/>
              <a:buChar char="■"/>
            </a:pPr>
            <a:r>
              <a:rPr lang="en" dirty="0">
                <a:solidFill>
                  <a:schemeClr val="dk1"/>
                </a:solidFill>
              </a:rPr>
              <a:t>Impressions of others can result in feeling like “they all belong” and I don’t - which is an imposture experience. </a:t>
            </a:r>
            <a:endParaRPr dirty="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9"/>
        <p:cNvGrpSpPr/>
        <p:nvPr/>
      </p:nvGrpSpPr>
      <p:grpSpPr>
        <a:xfrm>
          <a:off x="0" y="0"/>
          <a:ext cx="0" cy="0"/>
          <a:chOff x="0" y="0"/>
          <a:chExt cx="0" cy="0"/>
        </a:xfrm>
      </p:grpSpPr>
      <p:sp>
        <p:nvSpPr>
          <p:cNvPr id="910" name="Google Shape;910;p59:notes"/>
          <p:cNvSpPr>
            <a:spLocks noGrp="1" noRot="1" noChangeAspect="1"/>
          </p:cNvSpPr>
          <p:nvPr>
            <p:ph type="sldImg" idx="2"/>
          </p:nvPr>
        </p:nvSpPr>
        <p:spPr>
          <a:xfrm>
            <a:off x="406400" y="696913"/>
            <a:ext cx="6199188"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11" name="Google Shape;911;p59:notes"/>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t" anchorCtr="0">
            <a:noAutofit/>
          </a:bodyPr>
          <a:lstStyle/>
          <a:p>
            <a:pPr marL="0" lvl="0" indent="0" algn="l" rtl="0">
              <a:lnSpc>
                <a:spcPct val="100000"/>
              </a:lnSpc>
              <a:spcBef>
                <a:spcPts val="0"/>
              </a:spcBef>
              <a:spcAft>
                <a:spcPts val="0"/>
              </a:spcAft>
              <a:buClr>
                <a:schemeClr val="dk1"/>
              </a:buClr>
              <a:buSzPts val="1100"/>
              <a:buNone/>
            </a:pPr>
            <a:r>
              <a:rPr lang="en" b="1">
                <a:solidFill>
                  <a:schemeClr val="dk1"/>
                </a:solidFill>
              </a:rPr>
              <a:t>[Facilitator] - Growing Equitable Inclusion</a:t>
            </a:r>
            <a:endParaRPr>
              <a:solidFill>
                <a:schemeClr val="dk1"/>
              </a:solidFill>
            </a:endParaRPr>
          </a:p>
          <a:p>
            <a:pPr marL="465887" lvl="0" indent="-304121" algn="l" rtl="0">
              <a:lnSpc>
                <a:spcPct val="100000"/>
              </a:lnSpc>
              <a:spcBef>
                <a:spcPts val="0"/>
              </a:spcBef>
              <a:spcAft>
                <a:spcPts val="0"/>
              </a:spcAft>
              <a:buClr>
                <a:schemeClr val="dk1"/>
              </a:buClr>
              <a:buSzPts val="1100"/>
              <a:buChar char="●"/>
            </a:pPr>
            <a:r>
              <a:rPr lang="en">
                <a:solidFill>
                  <a:schemeClr val="dk1"/>
                </a:solidFill>
              </a:rPr>
              <a:t>When we feel under threat, remember these.   </a:t>
            </a:r>
            <a:endParaRPr>
              <a:solidFill>
                <a:schemeClr val="dk1"/>
              </a:solidFill>
            </a:endParaRPr>
          </a:p>
          <a:p>
            <a:pPr marL="465887" lvl="0" indent="-304121" algn="l" rtl="0">
              <a:lnSpc>
                <a:spcPct val="100000"/>
              </a:lnSpc>
              <a:spcBef>
                <a:spcPts val="0"/>
              </a:spcBef>
              <a:spcAft>
                <a:spcPts val="0"/>
              </a:spcAft>
              <a:buClr>
                <a:schemeClr val="dk1"/>
              </a:buClr>
              <a:buSzPts val="1100"/>
              <a:buChar char="●"/>
            </a:pPr>
            <a:r>
              <a:rPr lang="en">
                <a:solidFill>
                  <a:schemeClr val="dk1"/>
                </a:solidFill>
              </a:rPr>
              <a:t>If safe, remember different things.</a:t>
            </a:r>
            <a:endParaRPr>
              <a:solidFill>
                <a:schemeClr val="dk1"/>
              </a:solidFill>
            </a:endParaRPr>
          </a:p>
          <a:p>
            <a:pPr marL="465887" lvl="0" indent="-304121" algn="l" rtl="0">
              <a:lnSpc>
                <a:spcPct val="100000"/>
              </a:lnSpc>
              <a:spcBef>
                <a:spcPts val="0"/>
              </a:spcBef>
              <a:spcAft>
                <a:spcPts val="0"/>
              </a:spcAft>
              <a:buClr>
                <a:schemeClr val="dk1"/>
              </a:buClr>
              <a:buSzPts val="1100"/>
              <a:buChar char="●"/>
            </a:pPr>
            <a:r>
              <a:rPr lang="en">
                <a:solidFill>
                  <a:schemeClr val="dk1"/>
                </a:solidFill>
              </a:rPr>
              <a:t>Be open to being wrong and seeing new info.</a:t>
            </a:r>
            <a:endParaRPr>
              <a:solidFill>
                <a:schemeClr val="dk1"/>
              </a:solidFill>
            </a:endParaRPr>
          </a:p>
          <a:p>
            <a:pPr marL="465887" lvl="0" indent="-304121" algn="l" rtl="0">
              <a:lnSpc>
                <a:spcPct val="100000"/>
              </a:lnSpc>
              <a:spcBef>
                <a:spcPts val="0"/>
              </a:spcBef>
              <a:spcAft>
                <a:spcPts val="0"/>
              </a:spcAft>
              <a:buClr>
                <a:schemeClr val="dk1"/>
              </a:buClr>
              <a:buSzPts val="1100"/>
              <a:buChar char="●"/>
            </a:pPr>
            <a:r>
              <a:rPr lang="en">
                <a:solidFill>
                  <a:schemeClr val="dk1"/>
                </a:solidFill>
              </a:rPr>
              <a:t>Remember others could be working off inaccurate first impressions of you.</a:t>
            </a:r>
            <a:endParaRPr>
              <a:solidFill>
                <a:schemeClr val="dk1"/>
              </a:solidFill>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p6: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2" name="Google Shape;172;p6:notes"/>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t" anchorCtr="0">
            <a:noAutofit/>
          </a:bodyPr>
          <a:lstStyle/>
          <a:p>
            <a:pPr marL="0" lvl="0" indent="0" algn="l" rtl="0">
              <a:lnSpc>
                <a:spcPct val="100000"/>
              </a:lnSpc>
              <a:spcBef>
                <a:spcPts val="0"/>
              </a:spcBef>
              <a:spcAft>
                <a:spcPts val="0"/>
              </a:spcAft>
              <a:buClr>
                <a:schemeClr val="dk1"/>
              </a:buClr>
              <a:buSzPts val="1100"/>
              <a:buNone/>
            </a:pPr>
            <a:r>
              <a:rPr lang="en" b="1" dirty="0">
                <a:solidFill>
                  <a:schemeClr val="dk1"/>
                </a:solidFill>
              </a:rPr>
              <a:t>[Facilitator] - Agenda</a:t>
            </a:r>
            <a:endParaRPr b="1" dirty="0">
              <a:solidFill>
                <a:schemeClr val="dk1"/>
              </a:solidFill>
            </a:endParaRPr>
          </a:p>
          <a:p>
            <a:pPr marL="465887" lvl="0" indent="-304121" algn="l" rtl="0">
              <a:lnSpc>
                <a:spcPct val="100000"/>
              </a:lnSpc>
              <a:spcBef>
                <a:spcPts val="0"/>
              </a:spcBef>
              <a:spcAft>
                <a:spcPts val="0"/>
              </a:spcAft>
              <a:buClr>
                <a:schemeClr val="dk1"/>
              </a:buClr>
              <a:buSzPts val="1100"/>
              <a:buChar char="●"/>
            </a:pPr>
            <a:r>
              <a:rPr lang="en" dirty="0">
                <a:solidFill>
                  <a:schemeClr val="dk1"/>
                </a:solidFill>
              </a:rPr>
              <a:t>Agenda is approximate mostly.</a:t>
            </a:r>
            <a:endParaRPr dirty="0">
              <a:solidFill>
                <a:schemeClr val="dk1"/>
              </a:solidFill>
            </a:endParaRPr>
          </a:p>
          <a:p>
            <a:pPr marL="465887" lvl="0" indent="-304121" algn="l" rtl="0">
              <a:lnSpc>
                <a:spcPct val="100000"/>
              </a:lnSpc>
              <a:spcBef>
                <a:spcPts val="0"/>
              </a:spcBef>
              <a:spcAft>
                <a:spcPts val="0"/>
              </a:spcAft>
              <a:buClr>
                <a:schemeClr val="dk1"/>
              </a:buClr>
              <a:buSzPts val="1100"/>
              <a:buChar char="●"/>
            </a:pPr>
            <a:r>
              <a:rPr lang="en" dirty="0">
                <a:solidFill>
                  <a:schemeClr val="dk1"/>
                </a:solidFill>
              </a:rPr>
              <a:t>Manage your energy.</a:t>
            </a:r>
            <a:endParaRPr dirty="0">
              <a:solidFill>
                <a:schemeClr val="dk1"/>
              </a:solidFill>
            </a:endParaRPr>
          </a:p>
          <a:p>
            <a:pPr marL="465887" lvl="0" indent="-304121" algn="l" rtl="0">
              <a:lnSpc>
                <a:spcPct val="100000"/>
              </a:lnSpc>
              <a:spcBef>
                <a:spcPts val="0"/>
              </a:spcBef>
              <a:spcAft>
                <a:spcPts val="0"/>
              </a:spcAft>
              <a:buClr>
                <a:schemeClr val="dk1"/>
              </a:buClr>
              <a:buSzPts val="1100"/>
              <a:buChar char="●"/>
            </a:pPr>
            <a:r>
              <a:rPr lang="en" dirty="0">
                <a:solidFill>
                  <a:schemeClr val="dk1"/>
                </a:solidFill>
              </a:rPr>
              <a:t>Use break times to get up, stand up, walk around, refresh.</a:t>
            </a:r>
            <a:endParaRPr dirty="0">
              <a:solidFill>
                <a:schemeClr val="dk1"/>
              </a:solidFill>
            </a:endParaRPr>
          </a:p>
          <a:p>
            <a:pPr marL="465887" lvl="0" indent="-304121" algn="l" rtl="0">
              <a:lnSpc>
                <a:spcPct val="100000"/>
              </a:lnSpc>
              <a:spcBef>
                <a:spcPts val="0"/>
              </a:spcBef>
              <a:spcAft>
                <a:spcPts val="0"/>
              </a:spcAft>
              <a:buClr>
                <a:schemeClr val="dk1"/>
              </a:buClr>
              <a:buSzPts val="1100"/>
              <a:buChar char="●"/>
            </a:pPr>
            <a:r>
              <a:rPr lang="en" dirty="0">
                <a:solidFill>
                  <a:schemeClr val="dk1"/>
                </a:solidFill>
              </a:rPr>
              <a:t>We are ready to dig in.  </a:t>
            </a:r>
            <a:endParaRPr dirty="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7"/>
        <p:cNvGrpSpPr/>
        <p:nvPr/>
      </p:nvGrpSpPr>
      <p:grpSpPr>
        <a:xfrm>
          <a:off x="0" y="0"/>
          <a:ext cx="0" cy="0"/>
          <a:chOff x="0" y="0"/>
          <a:chExt cx="0" cy="0"/>
        </a:xfrm>
      </p:grpSpPr>
      <p:sp>
        <p:nvSpPr>
          <p:cNvPr id="918" name="Google Shape;918;p60:notes"/>
          <p:cNvSpPr>
            <a:spLocks noGrp="1" noRot="1" noChangeAspect="1"/>
          </p:cNvSpPr>
          <p:nvPr>
            <p:ph type="sldImg" idx="2"/>
          </p:nvPr>
        </p:nvSpPr>
        <p:spPr>
          <a:xfrm>
            <a:off x="406400" y="696913"/>
            <a:ext cx="6199188"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19" name="Google Shape;919;p60:notes"/>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t" anchorCtr="0">
            <a:noAutofit/>
          </a:bodyPr>
          <a:lstStyle/>
          <a:p>
            <a:pPr marL="0" lvl="0" indent="0" algn="l" rtl="0">
              <a:lnSpc>
                <a:spcPct val="100000"/>
              </a:lnSpc>
              <a:spcBef>
                <a:spcPts val="0"/>
              </a:spcBef>
              <a:spcAft>
                <a:spcPts val="0"/>
              </a:spcAft>
              <a:buClr>
                <a:schemeClr val="dk1"/>
              </a:buClr>
              <a:buSzPts val="1100"/>
              <a:buNone/>
            </a:pPr>
            <a:r>
              <a:rPr lang="en" b="1">
                <a:solidFill>
                  <a:schemeClr val="dk1"/>
                </a:solidFill>
              </a:rPr>
              <a:t>[Facilitator] - Growing Equitable Inclusion</a:t>
            </a:r>
            <a:endParaRPr>
              <a:solidFill>
                <a:schemeClr val="dk1"/>
              </a:solidFill>
            </a:endParaRPr>
          </a:p>
          <a:p>
            <a:pPr marL="465887" lvl="0" indent="-304121" algn="l" rtl="0">
              <a:lnSpc>
                <a:spcPct val="100000"/>
              </a:lnSpc>
              <a:spcBef>
                <a:spcPts val="0"/>
              </a:spcBef>
              <a:spcAft>
                <a:spcPts val="0"/>
              </a:spcAft>
              <a:buClr>
                <a:schemeClr val="dk1"/>
              </a:buClr>
              <a:buSzPts val="1100"/>
              <a:buChar char="●"/>
            </a:pPr>
            <a:r>
              <a:rPr lang="en">
                <a:solidFill>
                  <a:schemeClr val="dk1"/>
                </a:solidFill>
              </a:rPr>
              <a:t>TRANSITION: Ways to extend kindness are all around (next slide)</a:t>
            </a:r>
            <a:endParaRPr>
              <a:solidFill>
                <a:schemeClr val="dk1"/>
              </a:solidFill>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3"/>
        <p:cNvGrpSpPr/>
        <p:nvPr/>
      </p:nvGrpSpPr>
      <p:grpSpPr>
        <a:xfrm>
          <a:off x="0" y="0"/>
          <a:ext cx="0" cy="0"/>
          <a:chOff x="0" y="0"/>
          <a:chExt cx="0" cy="0"/>
        </a:xfrm>
      </p:grpSpPr>
      <p:sp>
        <p:nvSpPr>
          <p:cNvPr id="924" name="Google Shape;924;p61:notes"/>
          <p:cNvSpPr>
            <a:spLocks noGrp="1" noRot="1" noChangeAspect="1"/>
          </p:cNvSpPr>
          <p:nvPr>
            <p:ph type="sldImg" idx="2"/>
          </p:nvPr>
        </p:nvSpPr>
        <p:spPr>
          <a:xfrm>
            <a:off x="406400" y="696913"/>
            <a:ext cx="6199188"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25" name="Google Shape;925;p61:notes"/>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t" anchorCtr="0">
            <a:noAutofit/>
          </a:bodyPr>
          <a:lstStyle/>
          <a:p>
            <a:pPr marL="0" lvl="0" indent="0" algn="l" rtl="0">
              <a:lnSpc>
                <a:spcPct val="100000"/>
              </a:lnSpc>
              <a:spcBef>
                <a:spcPts val="0"/>
              </a:spcBef>
              <a:spcAft>
                <a:spcPts val="0"/>
              </a:spcAft>
              <a:buClr>
                <a:schemeClr val="dk1"/>
              </a:buClr>
              <a:buSzPts val="1100"/>
              <a:buNone/>
            </a:pPr>
            <a:r>
              <a:rPr lang="en" b="1">
                <a:solidFill>
                  <a:schemeClr val="dk1"/>
                </a:solidFill>
              </a:rPr>
              <a:t>[Facilitator] - Growing Equitable Inclusion</a:t>
            </a:r>
            <a:endParaRPr>
              <a:solidFill>
                <a:schemeClr val="dk1"/>
              </a:solidFill>
            </a:endParaRPr>
          </a:p>
          <a:p>
            <a:pPr marL="465887" lvl="0" indent="-304121" algn="l" rtl="0">
              <a:lnSpc>
                <a:spcPct val="100000"/>
              </a:lnSpc>
              <a:spcBef>
                <a:spcPts val="0"/>
              </a:spcBef>
              <a:spcAft>
                <a:spcPts val="0"/>
              </a:spcAft>
              <a:buClr>
                <a:schemeClr val="dk1"/>
              </a:buClr>
              <a:buSzPts val="1100"/>
              <a:buChar char="●"/>
            </a:pPr>
            <a:r>
              <a:rPr lang="en">
                <a:solidFill>
                  <a:schemeClr val="dk1"/>
                </a:solidFill>
              </a:rPr>
              <a:t>Provide as much detail as possible.  </a:t>
            </a:r>
            <a:endParaRPr>
              <a:solidFill>
                <a:schemeClr val="dk1"/>
              </a:solidFill>
            </a:endParaRPr>
          </a:p>
          <a:p>
            <a:pPr marL="465887" lvl="0" indent="-304121" algn="l" rtl="0">
              <a:lnSpc>
                <a:spcPct val="100000"/>
              </a:lnSpc>
              <a:spcBef>
                <a:spcPts val="0"/>
              </a:spcBef>
              <a:spcAft>
                <a:spcPts val="0"/>
              </a:spcAft>
              <a:buClr>
                <a:schemeClr val="dk1"/>
              </a:buClr>
              <a:buSzPts val="1100"/>
              <a:buChar char="●"/>
            </a:pPr>
            <a:r>
              <a:rPr lang="en">
                <a:solidFill>
                  <a:schemeClr val="dk1"/>
                </a:solidFill>
              </a:rPr>
              <a:t>Recreate that experience in your brain and body, recall emotion</a:t>
            </a:r>
            <a:endParaRPr>
              <a:solidFill>
                <a:schemeClr val="dk1"/>
              </a:solidFill>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2"/>
        <p:cNvGrpSpPr/>
        <p:nvPr/>
      </p:nvGrpSpPr>
      <p:grpSpPr>
        <a:xfrm>
          <a:off x="0" y="0"/>
          <a:ext cx="0" cy="0"/>
          <a:chOff x="0" y="0"/>
          <a:chExt cx="0" cy="0"/>
        </a:xfrm>
      </p:grpSpPr>
      <p:sp>
        <p:nvSpPr>
          <p:cNvPr id="933" name="Google Shape;933;p62:notes"/>
          <p:cNvSpPr>
            <a:spLocks noGrp="1" noRot="1" noChangeAspect="1"/>
          </p:cNvSpPr>
          <p:nvPr>
            <p:ph type="sldImg" idx="2"/>
          </p:nvPr>
        </p:nvSpPr>
        <p:spPr>
          <a:xfrm>
            <a:off x="406400" y="696913"/>
            <a:ext cx="6199188"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34" name="Google Shape;934;p62:notes"/>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t" anchorCtr="0">
            <a:noAutofit/>
          </a:bodyPr>
          <a:lstStyle/>
          <a:p>
            <a:pPr marL="0" lvl="0" indent="0" algn="l" rtl="0">
              <a:lnSpc>
                <a:spcPct val="100000"/>
              </a:lnSpc>
              <a:spcBef>
                <a:spcPts val="0"/>
              </a:spcBef>
              <a:spcAft>
                <a:spcPts val="0"/>
              </a:spcAft>
              <a:buClr>
                <a:schemeClr val="dk1"/>
              </a:buClr>
              <a:buSzPts val="1100"/>
              <a:buNone/>
            </a:pPr>
            <a:r>
              <a:rPr lang="en" b="1">
                <a:solidFill>
                  <a:schemeClr val="dk1"/>
                </a:solidFill>
              </a:rPr>
              <a:t>[Facilitator] - Growing Equitable Inclusion</a:t>
            </a:r>
            <a:endParaRPr>
              <a:solidFill>
                <a:schemeClr val="dk1"/>
              </a:solidFill>
            </a:endParaRPr>
          </a:p>
          <a:p>
            <a:pPr marL="465887" lvl="0" indent="-304121" algn="l" rtl="0">
              <a:lnSpc>
                <a:spcPct val="100000"/>
              </a:lnSpc>
              <a:spcBef>
                <a:spcPts val="0"/>
              </a:spcBef>
              <a:spcAft>
                <a:spcPts val="0"/>
              </a:spcAft>
              <a:buClr>
                <a:schemeClr val="dk1"/>
              </a:buClr>
              <a:buSzPts val="1100"/>
              <a:buChar char="●"/>
            </a:pPr>
            <a:r>
              <a:rPr lang="en">
                <a:solidFill>
                  <a:schemeClr val="dk1"/>
                </a:solidFill>
              </a:rPr>
              <a:t>Groups of 3.</a:t>
            </a:r>
            <a:endParaRPr>
              <a:solidFill>
                <a:schemeClr val="dk1"/>
              </a:solidFill>
            </a:endParaRPr>
          </a:p>
          <a:p>
            <a:pPr marL="465887" lvl="0" indent="-304121" algn="l" rtl="0">
              <a:lnSpc>
                <a:spcPct val="100000"/>
              </a:lnSpc>
              <a:spcBef>
                <a:spcPts val="0"/>
              </a:spcBef>
              <a:spcAft>
                <a:spcPts val="0"/>
              </a:spcAft>
              <a:buClr>
                <a:schemeClr val="dk1"/>
              </a:buClr>
              <a:buSzPts val="1100"/>
              <a:buChar char="●"/>
            </a:pPr>
            <a:r>
              <a:rPr lang="en">
                <a:solidFill>
                  <a:schemeClr val="dk1"/>
                </a:solidFill>
              </a:rPr>
              <a:t>How does it feel in your body?  </a:t>
            </a:r>
            <a:endParaRPr>
              <a:solidFill>
                <a:schemeClr val="dk1"/>
              </a:solidFill>
            </a:endParaRPr>
          </a:p>
          <a:p>
            <a:pPr marL="465887" lvl="0" indent="-304121" algn="l" rtl="0">
              <a:lnSpc>
                <a:spcPct val="100000"/>
              </a:lnSpc>
              <a:spcBef>
                <a:spcPts val="0"/>
              </a:spcBef>
              <a:spcAft>
                <a:spcPts val="0"/>
              </a:spcAft>
              <a:buClr>
                <a:schemeClr val="dk1"/>
              </a:buClr>
              <a:buSzPts val="1100"/>
              <a:buChar char="●"/>
            </a:pPr>
            <a:r>
              <a:rPr lang="en">
                <a:solidFill>
                  <a:schemeClr val="dk1"/>
                </a:solidFill>
              </a:rPr>
              <a:t>Oxytocin, serotonin, physical responses to gratitude, appreciation.  </a:t>
            </a:r>
            <a:endParaRPr>
              <a:solidFill>
                <a:schemeClr val="dk1"/>
              </a:solidFill>
            </a:endParaRPr>
          </a:p>
          <a:p>
            <a:pPr marL="465887" lvl="0" indent="-304121" algn="l" rtl="0">
              <a:lnSpc>
                <a:spcPct val="100000"/>
              </a:lnSpc>
              <a:spcBef>
                <a:spcPts val="0"/>
              </a:spcBef>
              <a:spcAft>
                <a:spcPts val="0"/>
              </a:spcAft>
              <a:buClr>
                <a:schemeClr val="dk1"/>
              </a:buClr>
              <a:buSzPts val="1100"/>
              <a:buChar char="●"/>
            </a:pPr>
            <a:r>
              <a:rPr lang="en">
                <a:solidFill>
                  <a:schemeClr val="dk1"/>
                </a:solidFill>
              </a:rPr>
              <a:t>Similarities in stories...these people didn’t HAVE to do it; AND these people usually have more power/influence than you.</a:t>
            </a:r>
            <a:endParaRPr>
              <a:solidFill>
                <a:schemeClr val="dk1"/>
              </a:solidFill>
            </a:endParaRPr>
          </a:p>
          <a:p>
            <a:pPr marL="465887" lvl="0" indent="-304121" algn="l" rtl="0">
              <a:lnSpc>
                <a:spcPct val="100000"/>
              </a:lnSpc>
              <a:spcBef>
                <a:spcPts val="0"/>
              </a:spcBef>
              <a:spcAft>
                <a:spcPts val="0"/>
              </a:spcAft>
              <a:buClr>
                <a:schemeClr val="dk1"/>
              </a:buClr>
              <a:buSzPts val="1100"/>
              <a:buChar char="●"/>
            </a:pPr>
            <a:r>
              <a:rPr lang="en">
                <a:solidFill>
                  <a:schemeClr val="dk1"/>
                </a:solidFill>
              </a:rPr>
              <a:t>This CAN be you in the future. </a:t>
            </a:r>
            <a:endParaRPr>
              <a:solidFill>
                <a:schemeClr val="dk1"/>
              </a:solidFill>
            </a:endParaRPr>
          </a:p>
          <a:p>
            <a:pPr marL="465887" lvl="0" indent="-304121" algn="l" rtl="0">
              <a:lnSpc>
                <a:spcPct val="100000"/>
              </a:lnSpc>
              <a:spcBef>
                <a:spcPts val="0"/>
              </a:spcBef>
              <a:spcAft>
                <a:spcPts val="0"/>
              </a:spcAft>
              <a:buClr>
                <a:schemeClr val="dk1"/>
              </a:buClr>
              <a:buSzPts val="1100"/>
              <a:buChar char="●"/>
            </a:pPr>
            <a:r>
              <a:rPr lang="en">
                <a:solidFill>
                  <a:schemeClr val="dk1"/>
                </a:solidFill>
              </a:rPr>
              <a:t>It matters &amp; changes our experience, what we remember, our motivation going forward and our feeling of inclusion.   </a:t>
            </a:r>
            <a:endParaRPr>
              <a:solidFill>
                <a:schemeClr val="dk1"/>
              </a:solidFill>
            </a:endParaRPr>
          </a:p>
          <a:p>
            <a:pPr marL="465887" lvl="0" indent="-304121" algn="l" rtl="0">
              <a:lnSpc>
                <a:spcPct val="100000"/>
              </a:lnSpc>
              <a:spcBef>
                <a:spcPts val="0"/>
              </a:spcBef>
              <a:spcAft>
                <a:spcPts val="0"/>
              </a:spcAft>
              <a:buClr>
                <a:schemeClr val="dk1"/>
              </a:buClr>
              <a:buSzPts val="1100"/>
              <a:buChar char="●"/>
            </a:pPr>
            <a:r>
              <a:rPr lang="en">
                <a:solidFill>
                  <a:schemeClr val="dk1"/>
                </a:solidFill>
              </a:rPr>
              <a:t>How can you be kind to others coming into the space? Opportunity for kindness to influence others - it matters</a:t>
            </a:r>
            <a:endParaRPr>
              <a:solidFill>
                <a:schemeClr val="dk1"/>
              </a:solidFill>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9"/>
        <p:cNvGrpSpPr/>
        <p:nvPr/>
      </p:nvGrpSpPr>
      <p:grpSpPr>
        <a:xfrm>
          <a:off x="0" y="0"/>
          <a:ext cx="0" cy="0"/>
          <a:chOff x="0" y="0"/>
          <a:chExt cx="0" cy="0"/>
        </a:xfrm>
      </p:grpSpPr>
      <p:sp>
        <p:nvSpPr>
          <p:cNvPr id="940" name="Google Shape;940;p63:notes"/>
          <p:cNvSpPr>
            <a:spLocks noGrp="1" noRot="1" noChangeAspect="1"/>
          </p:cNvSpPr>
          <p:nvPr>
            <p:ph type="sldImg" idx="2"/>
          </p:nvPr>
        </p:nvSpPr>
        <p:spPr>
          <a:xfrm>
            <a:off x="406400" y="696913"/>
            <a:ext cx="6199188"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41" name="Google Shape;941;p63:notes"/>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t" anchorCtr="0">
            <a:noAutofit/>
          </a:bodyPr>
          <a:lstStyle/>
          <a:p>
            <a:pPr marL="0" lvl="0" indent="0" algn="l" rtl="0">
              <a:lnSpc>
                <a:spcPct val="100000"/>
              </a:lnSpc>
              <a:spcBef>
                <a:spcPts val="0"/>
              </a:spcBef>
              <a:spcAft>
                <a:spcPts val="0"/>
              </a:spcAft>
              <a:buClr>
                <a:schemeClr val="dk1"/>
              </a:buClr>
              <a:buSzPts val="1100"/>
              <a:buNone/>
            </a:pPr>
            <a:r>
              <a:rPr lang="en" b="1">
                <a:solidFill>
                  <a:schemeClr val="dk1"/>
                </a:solidFill>
              </a:rPr>
              <a:t>[Facilitator] - Growing Equitable Inclusion</a:t>
            </a:r>
            <a:endParaRPr>
              <a:solidFill>
                <a:schemeClr val="dk1"/>
              </a:solidFill>
            </a:endParaRPr>
          </a:p>
          <a:p>
            <a:pPr marL="465887" lvl="0" indent="-304121" algn="l" rtl="0">
              <a:lnSpc>
                <a:spcPct val="100000"/>
              </a:lnSpc>
              <a:spcBef>
                <a:spcPts val="0"/>
              </a:spcBef>
              <a:spcAft>
                <a:spcPts val="0"/>
              </a:spcAft>
              <a:buClr>
                <a:schemeClr val="dk1"/>
              </a:buClr>
              <a:buSzPts val="1100"/>
              <a:buChar char="●"/>
            </a:pPr>
            <a:r>
              <a:rPr lang="en">
                <a:solidFill>
                  <a:schemeClr val="dk1"/>
                </a:solidFill>
              </a:rPr>
              <a:t>Given all of this, here is a summary of what we hope you carry forward from this time </a:t>
            </a:r>
            <a:endParaRPr>
              <a:solidFill>
                <a:schemeClr val="dk1"/>
              </a:solidFill>
            </a:endParaRPr>
          </a:p>
          <a:p>
            <a:pPr marL="465887" lvl="0" indent="-304121" algn="l" rtl="0">
              <a:lnSpc>
                <a:spcPct val="100000"/>
              </a:lnSpc>
              <a:spcBef>
                <a:spcPts val="0"/>
              </a:spcBef>
              <a:spcAft>
                <a:spcPts val="0"/>
              </a:spcAft>
              <a:buClr>
                <a:schemeClr val="dk1"/>
              </a:buClr>
              <a:buSzPts val="1100"/>
              <a:buChar char="●"/>
            </a:pPr>
            <a:r>
              <a:rPr lang="en">
                <a:solidFill>
                  <a:schemeClr val="dk1"/>
                </a:solidFill>
              </a:rPr>
              <a:t>[read slide]</a:t>
            </a:r>
            <a:endParaRPr>
              <a:solidFill>
                <a:schemeClr val="dk1"/>
              </a:solidFill>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7"/>
        <p:cNvGrpSpPr/>
        <p:nvPr/>
      </p:nvGrpSpPr>
      <p:grpSpPr>
        <a:xfrm>
          <a:off x="0" y="0"/>
          <a:ext cx="0" cy="0"/>
          <a:chOff x="0" y="0"/>
          <a:chExt cx="0" cy="0"/>
        </a:xfrm>
      </p:grpSpPr>
      <p:sp>
        <p:nvSpPr>
          <p:cNvPr id="948" name="Google Shape;948;p64:notes"/>
          <p:cNvSpPr>
            <a:spLocks noGrp="1" noRot="1" noChangeAspect="1"/>
          </p:cNvSpPr>
          <p:nvPr>
            <p:ph type="sldImg" idx="2"/>
          </p:nvPr>
        </p:nvSpPr>
        <p:spPr>
          <a:xfrm>
            <a:off x="406400" y="696913"/>
            <a:ext cx="6199188"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49" name="Google Shape;949;p64:notes"/>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t" anchorCtr="0">
            <a:noAutofit/>
          </a:bodyPr>
          <a:lstStyle/>
          <a:p>
            <a:pPr marL="0" lvl="0" indent="0" algn="l" rtl="0">
              <a:lnSpc>
                <a:spcPct val="100000"/>
              </a:lnSpc>
              <a:spcBef>
                <a:spcPts val="0"/>
              </a:spcBef>
              <a:spcAft>
                <a:spcPts val="0"/>
              </a:spcAft>
              <a:buClr>
                <a:schemeClr val="dk1"/>
              </a:buClr>
              <a:buSzPts val="1100"/>
              <a:buNone/>
            </a:pPr>
            <a:r>
              <a:rPr lang="en" b="1">
                <a:solidFill>
                  <a:schemeClr val="dk1"/>
                </a:solidFill>
              </a:rPr>
              <a:t>[Facilitator] - 3:40 pm, Connection ToolKit</a:t>
            </a:r>
            <a:endParaRPr>
              <a:solidFill>
                <a:schemeClr val="dk1"/>
              </a:solidFill>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5"/>
        <p:cNvGrpSpPr/>
        <p:nvPr/>
      </p:nvGrpSpPr>
      <p:grpSpPr>
        <a:xfrm>
          <a:off x="0" y="0"/>
          <a:ext cx="0" cy="0"/>
          <a:chOff x="0" y="0"/>
          <a:chExt cx="0" cy="0"/>
        </a:xfrm>
      </p:grpSpPr>
      <p:sp>
        <p:nvSpPr>
          <p:cNvPr id="956" name="Google Shape;956;p65:notes"/>
          <p:cNvSpPr>
            <a:spLocks noGrp="1" noRot="1" noChangeAspect="1"/>
          </p:cNvSpPr>
          <p:nvPr>
            <p:ph type="sldImg" idx="2"/>
          </p:nvPr>
        </p:nvSpPr>
        <p:spPr>
          <a:xfrm>
            <a:off x="406400" y="696913"/>
            <a:ext cx="6199188"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57" name="Google Shape;957;p65:notes"/>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t" anchorCtr="0">
            <a:noAutofit/>
          </a:bodyPr>
          <a:lstStyle/>
          <a:p>
            <a:pPr marL="0" lvl="0" indent="0" algn="l" rtl="0">
              <a:lnSpc>
                <a:spcPct val="100000"/>
              </a:lnSpc>
              <a:spcBef>
                <a:spcPts val="0"/>
              </a:spcBef>
              <a:spcAft>
                <a:spcPts val="0"/>
              </a:spcAft>
              <a:buClr>
                <a:schemeClr val="dk1"/>
              </a:buClr>
              <a:buSzPts val="1100"/>
              <a:buNone/>
            </a:pPr>
            <a:r>
              <a:rPr lang="en" b="1">
                <a:solidFill>
                  <a:schemeClr val="dk1"/>
                </a:solidFill>
              </a:rPr>
              <a:t>[Facilitator] - Connection ToolKit</a:t>
            </a:r>
            <a:endParaRPr>
              <a:solidFill>
                <a:schemeClr val="dk1"/>
              </a:solidFill>
            </a:endParaRPr>
          </a:p>
          <a:p>
            <a:pPr marL="465887" lvl="0" indent="-304121" algn="l" rtl="0">
              <a:lnSpc>
                <a:spcPct val="100000"/>
              </a:lnSpc>
              <a:spcBef>
                <a:spcPts val="0"/>
              </a:spcBef>
              <a:spcAft>
                <a:spcPts val="0"/>
              </a:spcAft>
              <a:buClr>
                <a:schemeClr val="dk1"/>
              </a:buClr>
              <a:buSzPts val="1100"/>
              <a:buChar char="●"/>
            </a:pPr>
            <a:r>
              <a:rPr lang="en">
                <a:solidFill>
                  <a:schemeClr val="dk1"/>
                </a:solidFill>
              </a:rPr>
              <a:t>Where are you networking?   </a:t>
            </a:r>
            <a:endParaRPr>
              <a:solidFill>
                <a:schemeClr val="dk1"/>
              </a:solidFill>
            </a:endParaRPr>
          </a:p>
          <a:p>
            <a:pPr marL="465887" lvl="0" indent="-304121" algn="l" rtl="0">
              <a:lnSpc>
                <a:spcPct val="100000"/>
              </a:lnSpc>
              <a:spcBef>
                <a:spcPts val="0"/>
              </a:spcBef>
              <a:spcAft>
                <a:spcPts val="0"/>
              </a:spcAft>
              <a:buClr>
                <a:schemeClr val="dk1"/>
              </a:buClr>
              <a:buSzPts val="1100"/>
              <a:buChar char="●"/>
            </a:pPr>
            <a:r>
              <a:rPr lang="en">
                <a:solidFill>
                  <a:schemeClr val="dk1"/>
                </a:solidFill>
              </a:rPr>
              <a:t>Use the thumb method to assess where folks are (up is I love it, sideways is Eh, down is No)</a:t>
            </a:r>
            <a:endParaRPr>
              <a:solidFill>
                <a:schemeClr val="dk1"/>
              </a:solidFill>
            </a:endParaRPr>
          </a:p>
          <a:p>
            <a:pPr marL="465887" lvl="0" indent="-304121" algn="l" rtl="0">
              <a:lnSpc>
                <a:spcPct val="100000"/>
              </a:lnSpc>
              <a:spcBef>
                <a:spcPts val="0"/>
              </a:spcBef>
              <a:spcAft>
                <a:spcPts val="0"/>
              </a:spcAft>
              <a:buClr>
                <a:schemeClr val="dk1"/>
              </a:buClr>
              <a:buSzPts val="1100"/>
              <a:buChar char="●"/>
            </a:pPr>
            <a:r>
              <a:rPr lang="en">
                <a:solidFill>
                  <a:schemeClr val="dk1"/>
                </a:solidFill>
              </a:rPr>
              <a:t>Don’t HAVE to love it to get better at it.  </a:t>
            </a:r>
            <a:endParaRPr>
              <a:solidFill>
                <a:schemeClr val="dk1"/>
              </a:solidFill>
            </a:endParaRPr>
          </a:p>
          <a:p>
            <a:pPr marL="465887" lvl="0" indent="-304121" algn="l" rtl="0">
              <a:lnSpc>
                <a:spcPct val="100000"/>
              </a:lnSpc>
              <a:spcBef>
                <a:spcPts val="0"/>
              </a:spcBef>
              <a:spcAft>
                <a:spcPts val="0"/>
              </a:spcAft>
              <a:buClr>
                <a:schemeClr val="dk1"/>
              </a:buClr>
              <a:buSzPts val="1100"/>
              <a:buChar char="●"/>
            </a:pPr>
            <a:r>
              <a:rPr lang="en">
                <a:solidFill>
                  <a:schemeClr val="dk1"/>
                </a:solidFill>
              </a:rPr>
              <a:t>If you love it, what helps you feel great about it?</a:t>
            </a:r>
            <a:endParaRPr>
              <a:solidFill>
                <a:schemeClr val="dk1"/>
              </a:solidFill>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3"/>
        <p:cNvGrpSpPr/>
        <p:nvPr/>
      </p:nvGrpSpPr>
      <p:grpSpPr>
        <a:xfrm>
          <a:off x="0" y="0"/>
          <a:ext cx="0" cy="0"/>
          <a:chOff x="0" y="0"/>
          <a:chExt cx="0" cy="0"/>
        </a:xfrm>
      </p:grpSpPr>
      <p:sp>
        <p:nvSpPr>
          <p:cNvPr id="974" name="Google Shape;974;p66:notes"/>
          <p:cNvSpPr>
            <a:spLocks noGrp="1" noRot="1" noChangeAspect="1"/>
          </p:cNvSpPr>
          <p:nvPr>
            <p:ph type="sldImg" idx="2"/>
          </p:nvPr>
        </p:nvSpPr>
        <p:spPr>
          <a:xfrm>
            <a:off x="406400" y="696913"/>
            <a:ext cx="6199188"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75" name="Google Shape;975;p66:notes"/>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t" anchorCtr="0">
            <a:noAutofit/>
          </a:bodyPr>
          <a:lstStyle/>
          <a:p>
            <a:pPr marL="0" lvl="0" indent="0" algn="l" rtl="0">
              <a:lnSpc>
                <a:spcPct val="100000"/>
              </a:lnSpc>
              <a:spcBef>
                <a:spcPts val="0"/>
              </a:spcBef>
              <a:spcAft>
                <a:spcPts val="0"/>
              </a:spcAft>
              <a:buClr>
                <a:schemeClr val="dk1"/>
              </a:buClr>
              <a:buSzPts val="1100"/>
              <a:buNone/>
            </a:pPr>
            <a:r>
              <a:rPr lang="en" b="1">
                <a:solidFill>
                  <a:schemeClr val="dk1"/>
                </a:solidFill>
              </a:rPr>
              <a:t>[Facilitator] - Connection ToolKit</a:t>
            </a:r>
            <a:endParaRPr>
              <a:solidFill>
                <a:schemeClr val="dk1"/>
              </a:solidFill>
            </a:endParaRPr>
          </a:p>
          <a:p>
            <a:pPr marL="465887" lvl="0" indent="-304121" algn="l" rtl="0">
              <a:lnSpc>
                <a:spcPct val="100000"/>
              </a:lnSpc>
              <a:spcBef>
                <a:spcPts val="0"/>
              </a:spcBef>
              <a:spcAft>
                <a:spcPts val="0"/>
              </a:spcAft>
              <a:buClr>
                <a:schemeClr val="dk1"/>
              </a:buClr>
              <a:buSzPts val="1100"/>
              <a:buChar char="●"/>
            </a:pPr>
            <a:r>
              <a:rPr lang="en">
                <a:solidFill>
                  <a:schemeClr val="dk1"/>
                </a:solidFill>
              </a:rPr>
              <a:t>Networking isn’t always comfortable.  </a:t>
            </a:r>
            <a:endParaRPr>
              <a:solidFill>
                <a:schemeClr val="dk1"/>
              </a:solidFill>
            </a:endParaRPr>
          </a:p>
          <a:p>
            <a:pPr marL="465887" lvl="0" indent="-304121" algn="l" rtl="0">
              <a:lnSpc>
                <a:spcPct val="100000"/>
              </a:lnSpc>
              <a:spcBef>
                <a:spcPts val="0"/>
              </a:spcBef>
              <a:spcAft>
                <a:spcPts val="0"/>
              </a:spcAft>
              <a:buClr>
                <a:schemeClr val="dk1"/>
              </a:buClr>
              <a:buSzPts val="1100"/>
              <a:buChar char="●"/>
            </a:pPr>
            <a:r>
              <a:rPr lang="en">
                <a:solidFill>
                  <a:schemeClr val="dk1"/>
                </a:solidFill>
              </a:rPr>
              <a:t>We may dread big events, conferences, places we don’t know hardly anyone.</a:t>
            </a:r>
            <a:endParaRPr>
              <a:solidFill>
                <a:schemeClr val="dk1"/>
              </a:solidFill>
            </a:endParaRPr>
          </a:p>
          <a:p>
            <a:pPr marL="465887" lvl="0" indent="-304121" algn="l" rtl="0">
              <a:lnSpc>
                <a:spcPct val="100000"/>
              </a:lnSpc>
              <a:spcBef>
                <a:spcPts val="0"/>
              </a:spcBef>
              <a:spcAft>
                <a:spcPts val="0"/>
              </a:spcAft>
              <a:buClr>
                <a:schemeClr val="dk1"/>
              </a:buClr>
              <a:buSzPts val="1100"/>
              <a:buChar char="●"/>
            </a:pPr>
            <a:r>
              <a:rPr lang="en">
                <a:solidFill>
                  <a:schemeClr val="dk1"/>
                </a:solidFill>
              </a:rPr>
              <a:t>Optional: Share your first reaction when someone says it is time to network.</a:t>
            </a:r>
            <a:endParaRPr>
              <a:solidFill>
                <a:schemeClr val="dk1"/>
              </a:solidFill>
            </a:endParaRPr>
          </a:p>
          <a:p>
            <a:pPr marL="465887" lvl="0" indent="-304121" algn="l" rtl="0">
              <a:lnSpc>
                <a:spcPct val="100000"/>
              </a:lnSpc>
              <a:spcBef>
                <a:spcPts val="0"/>
              </a:spcBef>
              <a:spcAft>
                <a:spcPts val="0"/>
              </a:spcAft>
              <a:buClr>
                <a:schemeClr val="dk1"/>
              </a:buClr>
              <a:buSzPts val="1100"/>
              <a:buChar char="●"/>
            </a:pPr>
            <a:r>
              <a:rPr lang="en">
                <a:solidFill>
                  <a:schemeClr val="dk1"/>
                </a:solidFill>
              </a:rPr>
              <a:t>There are MANY opportunities to connect all the time.</a:t>
            </a:r>
            <a:endParaRPr>
              <a:solidFill>
                <a:schemeClr val="dk1"/>
              </a:solidFill>
            </a:endParaRPr>
          </a:p>
          <a:p>
            <a:pPr marL="931774" lvl="1" indent="-304121" algn="l" rtl="0">
              <a:lnSpc>
                <a:spcPct val="100000"/>
              </a:lnSpc>
              <a:spcBef>
                <a:spcPts val="0"/>
              </a:spcBef>
              <a:spcAft>
                <a:spcPts val="0"/>
              </a:spcAft>
              <a:buClr>
                <a:schemeClr val="dk1"/>
              </a:buClr>
              <a:buSzPts val="1100"/>
              <a:buChar char="○"/>
            </a:pPr>
            <a:r>
              <a:rPr lang="en">
                <a:solidFill>
                  <a:schemeClr val="dk1"/>
                </a:solidFill>
              </a:rPr>
              <a:t>Do we see them? </a:t>
            </a:r>
            <a:endParaRPr>
              <a:solidFill>
                <a:schemeClr val="dk1"/>
              </a:solidFill>
            </a:endParaRPr>
          </a:p>
          <a:p>
            <a:pPr marL="931774" lvl="1" indent="-304121" algn="l" rtl="0">
              <a:lnSpc>
                <a:spcPct val="100000"/>
              </a:lnSpc>
              <a:spcBef>
                <a:spcPts val="0"/>
              </a:spcBef>
              <a:spcAft>
                <a:spcPts val="0"/>
              </a:spcAft>
              <a:buClr>
                <a:schemeClr val="dk1"/>
              </a:buClr>
              <a:buSzPts val="1100"/>
              <a:buChar char="○"/>
            </a:pPr>
            <a:r>
              <a:rPr lang="en">
                <a:solidFill>
                  <a:schemeClr val="dk1"/>
                </a:solidFill>
              </a:rPr>
              <a:t>Notice them? </a:t>
            </a:r>
            <a:endParaRPr>
              <a:solidFill>
                <a:schemeClr val="dk1"/>
              </a:solidFill>
            </a:endParaRPr>
          </a:p>
          <a:p>
            <a:pPr marL="931774" lvl="1" indent="-304121" algn="l" rtl="0">
              <a:lnSpc>
                <a:spcPct val="100000"/>
              </a:lnSpc>
              <a:spcBef>
                <a:spcPts val="0"/>
              </a:spcBef>
              <a:spcAft>
                <a:spcPts val="0"/>
              </a:spcAft>
              <a:buClr>
                <a:schemeClr val="dk1"/>
              </a:buClr>
              <a:buSzPts val="1100"/>
              <a:buChar char="○"/>
            </a:pPr>
            <a:r>
              <a:rPr lang="en">
                <a:solidFill>
                  <a:schemeClr val="dk1"/>
                </a:solidFill>
              </a:rPr>
              <a:t>Create them? </a:t>
            </a:r>
            <a:endParaRPr>
              <a:solidFill>
                <a:schemeClr val="dk1"/>
              </a:solidFill>
            </a:endParaRPr>
          </a:p>
          <a:p>
            <a:pPr marL="931774" lvl="1" indent="-304121" algn="l" rtl="0">
              <a:lnSpc>
                <a:spcPct val="100000"/>
              </a:lnSpc>
              <a:spcBef>
                <a:spcPts val="0"/>
              </a:spcBef>
              <a:spcAft>
                <a:spcPts val="0"/>
              </a:spcAft>
              <a:buClr>
                <a:schemeClr val="dk1"/>
              </a:buClr>
              <a:buSzPts val="1100"/>
              <a:buChar char="○"/>
            </a:pPr>
            <a:r>
              <a:rPr lang="en">
                <a:solidFill>
                  <a:schemeClr val="dk1"/>
                </a:solidFill>
              </a:rPr>
              <a:t>Take advantage of them?</a:t>
            </a:r>
            <a:endParaRPr>
              <a:solidFill>
                <a:schemeClr val="dk1"/>
              </a:solidFill>
            </a:endParaRPr>
          </a:p>
          <a:p>
            <a:pPr marL="465887" lvl="0" indent="-304121" algn="l" rtl="0">
              <a:lnSpc>
                <a:spcPct val="100000"/>
              </a:lnSpc>
              <a:spcBef>
                <a:spcPts val="0"/>
              </a:spcBef>
              <a:spcAft>
                <a:spcPts val="0"/>
              </a:spcAft>
              <a:buClr>
                <a:schemeClr val="dk1"/>
              </a:buClr>
              <a:buSzPts val="1100"/>
              <a:buChar char="●"/>
            </a:pPr>
            <a:r>
              <a:rPr lang="en">
                <a:solidFill>
                  <a:schemeClr val="dk1"/>
                </a:solidFill>
              </a:rPr>
              <a:t>How do we feel about networking?</a:t>
            </a:r>
            <a:endParaRPr>
              <a:solidFill>
                <a:schemeClr val="dk1"/>
              </a:solidFill>
            </a:endParaRPr>
          </a:p>
          <a:p>
            <a:pPr marL="0" lvl="0" indent="0" algn="l" rtl="0">
              <a:lnSpc>
                <a:spcPct val="100000"/>
              </a:lnSpc>
              <a:spcBef>
                <a:spcPts val="0"/>
              </a:spcBef>
              <a:spcAft>
                <a:spcPts val="0"/>
              </a:spcAft>
              <a:buClr>
                <a:schemeClr val="dk1"/>
              </a:buClr>
              <a:buSzPts val="1100"/>
              <a:buNone/>
            </a:pPr>
            <a:endParaRPr>
              <a:solidFill>
                <a:schemeClr val="dk1"/>
              </a:solidFill>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2"/>
        <p:cNvGrpSpPr/>
        <p:nvPr/>
      </p:nvGrpSpPr>
      <p:grpSpPr>
        <a:xfrm>
          <a:off x="0" y="0"/>
          <a:ext cx="0" cy="0"/>
          <a:chOff x="0" y="0"/>
          <a:chExt cx="0" cy="0"/>
        </a:xfrm>
      </p:grpSpPr>
      <p:sp>
        <p:nvSpPr>
          <p:cNvPr id="983" name="Google Shape;983;p67:notes"/>
          <p:cNvSpPr>
            <a:spLocks noGrp="1" noRot="1" noChangeAspect="1"/>
          </p:cNvSpPr>
          <p:nvPr>
            <p:ph type="sldImg" idx="2"/>
          </p:nvPr>
        </p:nvSpPr>
        <p:spPr>
          <a:xfrm>
            <a:off x="747713" y="1181100"/>
            <a:ext cx="5670550" cy="31892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4" name="Google Shape;984;p67:notes"/>
          <p:cNvSpPr txBox="1">
            <a:spLocks noGrp="1"/>
          </p:cNvSpPr>
          <p:nvPr>
            <p:ph type="body" idx="1"/>
          </p:nvPr>
        </p:nvSpPr>
        <p:spPr>
          <a:xfrm>
            <a:off x="701040" y="4473893"/>
            <a:ext cx="5608320" cy="3660610"/>
          </a:xfrm>
          <a:prstGeom prst="rect">
            <a:avLst/>
          </a:prstGeom>
          <a:noFill/>
          <a:ln>
            <a:noFill/>
          </a:ln>
        </p:spPr>
        <p:txBody>
          <a:bodyPr spcFirstLastPara="1" wrap="square" lIns="93150" tIns="46550" rIns="93150" bIns="46550" anchor="t" anchorCtr="0">
            <a:noAutofit/>
          </a:bodyPr>
          <a:lstStyle/>
          <a:p>
            <a:pPr marL="0" lvl="0" indent="0" algn="l" rtl="0">
              <a:lnSpc>
                <a:spcPct val="100000"/>
              </a:lnSpc>
              <a:spcBef>
                <a:spcPts val="0"/>
              </a:spcBef>
              <a:spcAft>
                <a:spcPts val="0"/>
              </a:spcAft>
              <a:buClr>
                <a:schemeClr val="dk1"/>
              </a:buClr>
              <a:buSzPts val="1100"/>
              <a:buNone/>
            </a:pPr>
            <a:r>
              <a:rPr lang="en" b="1">
                <a:solidFill>
                  <a:schemeClr val="dk1"/>
                </a:solidFill>
              </a:rPr>
              <a:t>[Facilitator] - Connection ToolKit</a:t>
            </a:r>
            <a:endParaRPr>
              <a:solidFill>
                <a:schemeClr val="dk1"/>
              </a:solidFill>
            </a:endParaRPr>
          </a:p>
          <a:p>
            <a:pPr marL="465887" lvl="0" indent="-304121" algn="l" rtl="0">
              <a:lnSpc>
                <a:spcPct val="100000"/>
              </a:lnSpc>
              <a:spcBef>
                <a:spcPts val="0"/>
              </a:spcBef>
              <a:spcAft>
                <a:spcPts val="0"/>
              </a:spcAft>
              <a:buClr>
                <a:schemeClr val="dk1"/>
              </a:buClr>
              <a:buSzPts val="1100"/>
              <a:buChar char="●"/>
            </a:pPr>
            <a:r>
              <a:rPr lang="en">
                <a:solidFill>
                  <a:schemeClr val="dk1"/>
                </a:solidFill>
              </a:rPr>
              <a:t>Networking - relationship building.  </a:t>
            </a:r>
            <a:endParaRPr>
              <a:solidFill>
                <a:schemeClr val="dk1"/>
              </a:solidFill>
            </a:endParaRPr>
          </a:p>
          <a:p>
            <a:pPr marL="465887" lvl="0" indent="-304121" algn="l" rtl="0">
              <a:lnSpc>
                <a:spcPct val="100000"/>
              </a:lnSpc>
              <a:spcBef>
                <a:spcPts val="0"/>
              </a:spcBef>
              <a:spcAft>
                <a:spcPts val="0"/>
              </a:spcAft>
              <a:buClr>
                <a:schemeClr val="dk1"/>
              </a:buClr>
              <a:buSzPts val="1100"/>
              <a:buChar char="●"/>
            </a:pPr>
            <a:r>
              <a:rPr lang="en">
                <a:solidFill>
                  <a:schemeClr val="dk1"/>
                </a:solidFill>
              </a:rPr>
              <a:t>We gotta do it. </a:t>
            </a:r>
            <a:endParaRPr>
              <a:solidFill>
                <a:schemeClr val="dk1"/>
              </a:solidFill>
            </a:endParaRPr>
          </a:p>
          <a:p>
            <a:pPr marL="465887" lvl="0" indent="-304121" algn="l" rtl="0">
              <a:lnSpc>
                <a:spcPct val="100000"/>
              </a:lnSpc>
              <a:spcBef>
                <a:spcPts val="0"/>
              </a:spcBef>
              <a:spcAft>
                <a:spcPts val="0"/>
              </a:spcAft>
              <a:buClr>
                <a:schemeClr val="dk1"/>
              </a:buClr>
              <a:buSzPts val="1100"/>
              <a:buChar char="●"/>
            </a:pPr>
            <a:r>
              <a:rPr lang="en">
                <a:solidFill>
                  <a:schemeClr val="dk1"/>
                </a:solidFill>
              </a:rPr>
              <a:t>AND everyone has some way or something they bring to these interactions.  </a:t>
            </a:r>
            <a:endParaRPr>
              <a:solidFill>
                <a:schemeClr val="dk1"/>
              </a:solidFill>
            </a:endParaRPr>
          </a:p>
          <a:p>
            <a:pPr marL="465887" lvl="0" indent="-304121" algn="l" rtl="0">
              <a:lnSpc>
                <a:spcPct val="100000"/>
              </a:lnSpc>
              <a:spcBef>
                <a:spcPts val="0"/>
              </a:spcBef>
              <a:spcAft>
                <a:spcPts val="0"/>
              </a:spcAft>
              <a:buClr>
                <a:schemeClr val="dk1"/>
              </a:buClr>
              <a:buSzPts val="1100"/>
              <a:buChar char="●"/>
            </a:pPr>
            <a:r>
              <a:rPr lang="en">
                <a:solidFill>
                  <a:schemeClr val="dk1"/>
                </a:solidFill>
              </a:rPr>
              <a:t>Here are 3 ideas/tool to help  </a:t>
            </a:r>
            <a:endParaRPr>
              <a:solidFill>
                <a:schemeClr val="dk1"/>
              </a:solidFill>
            </a:endParaRPr>
          </a:p>
          <a:p>
            <a:pPr marL="0" lvl="0" indent="0" algn="l" rtl="0">
              <a:lnSpc>
                <a:spcPct val="100000"/>
              </a:lnSpc>
              <a:spcBef>
                <a:spcPts val="0"/>
              </a:spcBef>
              <a:spcAft>
                <a:spcPts val="0"/>
              </a:spcAft>
              <a:buSzPts val="1400"/>
              <a:buNone/>
            </a:pPr>
            <a:endParaRPr/>
          </a:p>
        </p:txBody>
      </p:sp>
      <p:sp>
        <p:nvSpPr>
          <p:cNvPr id="985" name="Google Shape;985;p67:notes"/>
          <p:cNvSpPr txBox="1">
            <a:spLocks noGrp="1"/>
          </p:cNvSpPr>
          <p:nvPr>
            <p:ph type="sldNum" idx="12"/>
          </p:nvPr>
        </p:nvSpPr>
        <p:spPr>
          <a:xfrm>
            <a:off x="3970938" y="8829967"/>
            <a:ext cx="3037840" cy="466345"/>
          </a:xfrm>
          <a:prstGeom prst="rect">
            <a:avLst/>
          </a:prstGeom>
          <a:noFill/>
          <a:ln>
            <a:noFill/>
          </a:ln>
        </p:spPr>
        <p:txBody>
          <a:bodyPr spcFirstLastPara="1" wrap="square" lIns="93150" tIns="46550" rIns="93150" bIns="46550" anchor="b" anchorCtr="0">
            <a:noAutofit/>
          </a:bodyPr>
          <a:lstStyle/>
          <a:p>
            <a:pPr marL="0" marR="0" lvl="0" indent="0" algn="r" rtl="0">
              <a:lnSpc>
                <a:spcPct val="100000"/>
              </a:lnSpc>
              <a:spcBef>
                <a:spcPts val="0"/>
              </a:spcBef>
              <a:spcAft>
                <a:spcPts val="0"/>
              </a:spcAft>
              <a:buNone/>
            </a:pPr>
            <a:fld id="{00000000-1234-1234-1234-123412341234}" type="slidenum">
              <a:rPr lang="en" sz="1400" b="0" i="0" u="none" strike="noStrike" cap="none">
                <a:solidFill>
                  <a:srgbClr val="000000"/>
                </a:solidFill>
                <a:latin typeface="Arial"/>
                <a:ea typeface="Arial"/>
                <a:cs typeface="Arial"/>
                <a:sym typeface="Arial"/>
              </a:rPr>
              <a:t>67</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0"/>
        <p:cNvGrpSpPr/>
        <p:nvPr/>
      </p:nvGrpSpPr>
      <p:grpSpPr>
        <a:xfrm>
          <a:off x="0" y="0"/>
          <a:ext cx="0" cy="0"/>
          <a:chOff x="0" y="0"/>
          <a:chExt cx="0" cy="0"/>
        </a:xfrm>
      </p:grpSpPr>
      <p:sp>
        <p:nvSpPr>
          <p:cNvPr id="991" name="Google Shape;991;p68:notes"/>
          <p:cNvSpPr>
            <a:spLocks noGrp="1" noRot="1" noChangeAspect="1"/>
          </p:cNvSpPr>
          <p:nvPr>
            <p:ph type="sldImg" idx="2"/>
          </p:nvPr>
        </p:nvSpPr>
        <p:spPr>
          <a:xfrm>
            <a:off x="406400" y="696913"/>
            <a:ext cx="6199188"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92" name="Google Shape;992;p68:notes"/>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t" anchorCtr="0">
            <a:noAutofit/>
          </a:bodyPr>
          <a:lstStyle/>
          <a:p>
            <a:pPr marL="0" lvl="0" indent="0" algn="l" rtl="0">
              <a:lnSpc>
                <a:spcPct val="100000"/>
              </a:lnSpc>
              <a:spcBef>
                <a:spcPts val="0"/>
              </a:spcBef>
              <a:spcAft>
                <a:spcPts val="0"/>
              </a:spcAft>
              <a:buClr>
                <a:schemeClr val="dk1"/>
              </a:buClr>
              <a:buSzPts val="1100"/>
              <a:buNone/>
            </a:pPr>
            <a:r>
              <a:rPr lang="en" b="1">
                <a:solidFill>
                  <a:schemeClr val="dk1"/>
                </a:solidFill>
              </a:rPr>
              <a:t>[Facilitator] - Connection ToolKit</a:t>
            </a:r>
            <a:endParaRPr>
              <a:solidFill>
                <a:schemeClr val="dk1"/>
              </a:solidFill>
            </a:endParaRPr>
          </a:p>
          <a:p>
            <a:pPr marL="465887" lvl="0" indent="-304121" algn="l" rtl="0">
              <a:lnSpc>
                <a:spcPct val="100000"/>
              </a:lnSpc>
              <a:spcBef>
                <a:spcPts val="0"/>
              </a:spcBef>
              <a:spcAft>
                <a:spcPts val="0"/>
              </a:spcAft>
              <a:buClr>
                <a:schemeClr val="dk1"/>
              </a:buClr>
              <a:buSzPts val="1100"/>
              <a:buChar char="●"/>
            </a:pPr>
            <a:r>
              <a:rPr lang="en">
                <a:solidFill>
                  <a:schemeClr val="dk1"/>
                </a:solidFill>
              </a:rPr>
              <a:t>Think about a time it worked.  </a:t>
            </a:r>
            <a:endParaRPr>
              <a:solidFill>
                <a:schemeClr val="dk1"/>
              </a:solidFill>
            </a:endParaRPr>
          </a:p>
          <a:p>
            <a:pPr marL="465887" lvl="0" indent="-304121" algn="l" rtl="0">
              <a:lnSpc>
                <a:spcPct val="100000"/>
              </a:lnSpc>
              <a:spcBef>
                <a:spcPts val="0"/>
              </a:spcBef>
              <a:spcAft>
                <a:spcPts val="0"/>
              </a:spcAft>
              <a:buClr>
                <a:schemeClr val="dk1"/>
              </a:buClr>
              <a:buSzPts val="1100"/>
              <a:buChar char="●"/>
            </a:pPr>
            <a:r>
              <a:rPr lang="en">
                <a:solidFill>
                  <a:schemeClr val="dk1"/>
                </a:solidFill>
              </a:rPr>
              <a:t>What about you helped?  </a:t>
            </a:r>
            <a:endParaRPr>
              <a:solidFill>
                <a:schemeClr val="dk1"/>
              </a:solidFill>
            </a:endParaRPr>
          </a:p>
          <a:p>
            <a:pPr marL="931774" lvl="1" indent="-304121" algn="l" rtl="0">
              <a:lnSpc>
                <a:spcPct val="100000"/>
              </a:lnSpc>
              <a:spcBef>
                <a:spcPts val="0"/>
              </a:spcBef>
              <a:spcAft>
                <a:spcPts val="0"/>
              </a:spcAft>
              <a:buClr>
                <a:schemeClr val="dk1"/>
              </a:buClr>
              <a:buSzPts val="1100"/>
              <a:buChar char="○"/>
            </a:pPr>
            <a:r>
              <a:rPr lang="en">
                <a:solidFill>
                  <a:schemeClr val="dk1"/>
                </a:solidFill>
              </a:rPr>
              <a:t>Your skills?  </a:t>
            </a:r>
            <a:endParaRPr>
              <a:solidFill>
                <a:schemeClr val="dk1"/>
              </a:solidFill>
            </a:endParaRPr>
          </a:p>
          <a:p>
            <a:pPr marL="931774" lvl="1" indent="-304121" algn="l" rtl="0">
              <a:lnSpc>
                <a:spcPct val="100000"/>
              </a:lnSpc>
              <a:spcBef>
                <a:spcPts val="0"/>
              </a:spcBef>
              <a:spcAft>
                <a:spcPts val="0"/>
              </a:spcAft>
              <a:buClr>
                <a:schemeClr val="dk1"/>
              </a:buClr>
              <a:buSzPts val="1100"/>
              <a:buChar char="○"/>
            </a:pPr>
            <a:r>
              <a:rPr lang="en">
                <a:solidFill>
                  <a:schemeClr val="dk1"/>
                </a:solidFill>
              </a:rPr>
              <a:t>Qualities?  </a:t>
            </a:r>
            <a:endParaRPr>
              <a:solidFill>
                <a:schemeClr val="dk1"/>
              </a:solidFill>
            </a:endParaRPr>
          </a:p>
          <a:p>
            <a:pPr marL="931774" lvl="1" indent="-304121" algn="l" rtl="0">
              <a:lnSpc>
                <a:spcPct val="100000"/>
              </a:lnSpc>
              <a:spcBef>
                <a:spcPts val="0"/>
              </a:spcBef>
              <a:spcAft>
                <a:spcPts val="0"/>
              </a:spcAft>
              <a:buClr>
                <a:schemeClr val="dk1"/>
              </a:buClr>
              <a:buSzPts val="1100"/>
              <a:buChar char="○"/>
            </a:pPr>
            <a:r>
              <a:rPr lang="en">
                <a:solidFill>
                  <a:schemeClr val="dk1"/>
                </a:solidFill>
              </a:rPr>
              <a:t>Ex: Curiosity, kindness wanting to make other people feel comfortable, liked.  </a:t>
            </a:r>
            <a:endParaRPr>
              <a:solidFill>
                <a:schemeClr val="dk1"/>
              </a:solidFill>
            </a:endParaRPr>
          </a:p>
          <a:p>
            <a:pPr marL="465887" lvl="0" indent="-304121" algn="l" rtl="0">
              <a:lnSpc>
                <a:spcPct val="100000"/>
              </a:lnSpc>
              <a:spcBef>
                <a:spcPts val="0"/>
              </a:spcBef>
              <a:spcAft>
                <a:spcPts val="0"/>
              </a:spcAft>
              <a:buClr>
                <a:schemeClr val="dk1"/>
              </a:buClr>
              <a:buSzPts val="1100"/>
              <a:buChar char="●"/>
            </a:pPr>
            <a:r>
              <a:rPr lang="en">
                <a:solidFill>
                  <a:schemeClr val="dk1"/>
                </a:solidFill>
              </a:rPr>
              <a:t>Here we are reframing from instrumental networking to human relationship connections. </a:t>
            </a:r>
            <a:endParaRPr>
              <a:solidFill>
                <a:schemeClr val="dk1"/>
              </a:solidFill>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9"/>
        <p:cNvGrpSpPr/>
        <p:nvPr/>
      </p:nvGrpSpPr>
      <p:grpSpPr>
        <a:xfrm>
          <a:off x="0" y="0"/>
          <a:ext cx="0" cy="0"/>
          <a:chOff x="0" y="0"/>
          <a:chExt cx="0" cy="0"/>
        </a:xfrm>
      </p:grpSpPr>
      <p:sp>
        <p:nvSpPr>
          <p:cNvPr id="1000" name="Google Shape;1000;p69:notes"/>
          <p:cNvSpPr>
            <a:spLocks noGrp="1" noRot="1" noChangeAspect="1"/>
          </p:cNvSpPr>
          <p:nvPr>
            <p:ph type="sldImg" idx="2"/>
          </p:nvPr>
        </p:nvSpPr>
        <p:spPr>
          <a:xfrm>
            <a:off x="406400" y="696913"/>
            <a:ext cx="6199188"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01" name="Google Shape;1001;p69:notes"/>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t" anchorCtr="0">
            <a:noAutofit/>
          </a:bodyPr>
          <a:lstStyle/>
          <a:p>
            <a:pPr marL="0" lvl="0" indent="0" algn="l" rtl="0">
              <a:lnSpc>
                <a:spcPct val="100000"/>
              </a:lnSpc>
              <a:spcBef>
                <a:spcPts val="0"/>
              </a:spcBef>
              <a:spcAft>
                <a:spcPts val="0"/>
              </a:spcAft>
              <a:buClr>
                <a:schemeClr val="dk1"/>
              </a:buClr>
              <a:buSzPts val="1100"/>
              <a:buNone/>
            </a:pPr>
            <a:r>
              <a:rPr lang="en" b="1">
                <a:solidFill>
                  <a:schemeClr val="dk1"/>
                </a:solidFill>
              </a:rPr>
              <a:t>[Facilitator] - Connection ToolKit</a:t>
            </a:r>
            <a:endParaRPr>
              <a:solidFill>
                <a:schemeClr val="dk1"/>
              </a:solidFill>
            </a:endParaRPr>
          </a:p>
          <a:p>
            <a:pPr marL="465887" lvl="0" indent="-304121" algn="l" rtl="0">
              <a:lnSpc>
                <a:spcPct val="100000"/>
              </a:lnSpc>
              <a:spcBef>
                <a:spcPts val="0"/>
              </a:spcBef>
              <a:spcAft>
                <a:spcPts val="0"/>
              </a:spcAft>
              <a:buClr>
                <a:schemeClr val="dk1"/>
              </a:buClr>
              <a:buSzPts val="1100"/>
              <a:buChar char="●"/>
            </a:pPr>
            <a:r>
              <a:rPr lang="en">
                <a:solidFill>
                  <a:schemeClr val="dk1"/>
                </a:solidFill>
              </a:rPr>
              <a:t>Share specifics.  </a:t>
            </a:r>
            <a:endParaRPr>
              <a:solidFill>
                <a:schemeClr val="dk1"/>
              </a:solidFill>
            </a:endParaRPr>
          </a:p>
          <a:p>
            <a:pPr marL="465887" lvl="0" indent="-304121" algn="l" rtl="0">
              <a:lnSpc>
                <a:spcPct val="100000"/>
              </a:lnSpc>
              <a:spcBef>
                <a:spcPts val="0"/>
              </a:spcBef>
              <a:spcAft>
                <a:spcPts val="0"/>
              </a:spcAft>
              <a:buClr>
                <a:schemeClr val="dk1"/>
              </a:buClr>
              <a:buSzPts val="1100"/>
              <a:buChar char="●"/>
            </a:pPr>
            <a:r>
              <a:rPr lang="en">
                <a:solidFill>
                  <a:schemeClr val="dk1"/>
                </a:solidFill>
              </a:rPr>
              <a:t>How do you know it worked?  </a:t>
            </a:r>
            <a:endParaRPr>
              <a:solidFill>
                <a:schemeClr val="dk1"/>
              </a:solidFill>
            </a:endParaRPr>
          </a:p>
          <a:p>
            <a:pPr marL="465887" lvl="0" indent="-304121" algn="l" rtl="0">
              <a:lnSpc>
                <a:spcPct val="100000"/>
              </a:lnSpc>
              <a:spcBef>
                <a:spcPts val="0"/>
              </a:spcBef>
              <a:spcAft>
                <a:spcPts val="0"/>
              </a:spcAft>
              <a:buClr>
                <a:schemeClr val="dk1"/>
              </a:buClr>
              <a:buSzPts val="1100"/>
              <a:buChar char="●"/>
            </a:pPr>
            <a:r>
              <a:rPr lang="en">
                <a:solidFill>
                  <a:schemeClr val="dk1"/>
                </a:solidFill>
              </a:rPr>
              <a:t>And what about you - those qualities, skills align with connecting and making new relationships?</a:t>
            </a:r>
            <a:endParaRPr>
              <a:solidFill>
                <a:schemeClr val="dk1"/>
              </a:solidFill>
            </a:endParaRPr>
          </a:p>
          <a:p>
            <a:pPr marL="465887" lvl="0" indent="-304121" algn="l" rtl="0">
              <a:lnSpc>
                <a:spcPct val="100000"/>
              </a:lnSpc>
              <a:spcBef>
                <a:spcPts val="0"/>
              </a:spcBef>
              <a:spcAft>
                <a:spcPts val="0"/>
              </a:spcAft>
              <a:buClr>
                <a:schemeClr val="dk1"/>
              </a:buClr>
              <a:buSzPts val="1100"/>
              <a:buChar char="●"/>
            </a:pPr>
            <a:r>
              <a:rPr lang="en">
                <a:solidFill>
                  <a:schemeClr val="dk1"/>
                </a:solidFill>
              </a:rPr>
              <a:t>Admit that networking is hard. Then imagine a time that someone reached out. </a:t>
            </a:r>
            <a:endParaRPr>
              <a:solidFill>
                <a:schemeClr val="dk1"/>
              </a:solidFill>
            </a:endParaRPr>
          </a:p>
          <a:p>
            <a:pPr marL="0" lvl="0" indent="0" algn="l" rtl="0">
              <a:lnSpc>
                <a:spcPct val="100000"/>
              </a:lnSpc>
              <a:spcBef>
                <a:spcPts val="0"/>
              </a:spcBef>
              <a:spcAft>
                <a:spcPts val="0"/>
              </a:spcAft>
              <a:buSzPts val="1100"/>
              <a:buNone/>
            </a:pPr>
            <a:endParaRPr>
              <a:solidFill>
                <a:schemeClr val="dk1"/>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p7:notes"/>
          <p:cNvSpPr>
            <a:spLocks noGrp="1" noRot="1" noChangeAspect="1"/>
          </p:cNvSpPr>
          <p:nvPr>
            <p:ph type="sldImg" idx="2"/>
          </p:nvPr>
        </p:nvSpPr>
        <p:spPr>
          <a:xfrm>
            <a:off x="406400" y="696913"/>
            <a:ext cx="6199188"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0" name="Google Shape;180;p7:notes"/>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t" anchorCtr="0">
            <a:noAutofit/>
          </a:bodyPr>
          <a:lstStyle/>
          <a:p>
            <a:pPr marL="0" lvl="0" indent="0" algn="l" rtl="0">
              <a:lnSpc>
                <a:spcPct val="115000"/>
              </a:lnSpc>
              <a:spcBef>
                <a:spcPts val="0"/>
              </a:spcBef>
              <a:spcAft>
                <a:spcPts val="0"/>
              </a:spcAft>
              <a:buSzPts val="1100"/>
              <a:buNone/>
            </a:pPr>
            <a:r>
              <a:rPr lang="en" b="1">
                <a:solidFill>
                  <a:schemeClr val="dk1"/>
                </a:solidFill>
              </a:rPr>
              <a:t>[Facilitator] - Participant Agreements</a:t>
            </a:r>
            <a:endParaRPr b="1">
              <a:solidFill>
                <a:schemeClr val="dk1"/>
              </a:solidFill>
            </a:endParaRPr>
          </a:p>
          <a:p>
            <a:pPr marL="465887" lvl="0" indent="-304121" algn="l" rtl="0">
              <a:lnSpc>
                <a:spcPct val="115000"/>
              </a:lnSpc>
              <a:spcBef>
                <a:spcPts val="0"/>
              </a:spcBef>
              <a:spcAft>
                <a:spcPts val="0"/>
              </a:spcAft>
              <a:buClr>
                <a:schemeClr val="dk1"/>
              </a:buClr>
              <a:buSzPts val="1100"/>
              <a:buChar char="●"/>
            </a:pPr>
            <a:r>
              <a:rPr lang="en">
                <a:solidFill>
                  <a:schemeClr val="dk1"/>
                </a:solidFill>
              </a:rPr>
              <a:t>Also, we would like to propose some other guidelines to help us engage together today. </a:t>
            </a:r>
            <a:endParaRPr>
              <a:solidFill>
                <a:schemeClr val="dk1"/>
              </a:solidFill>
            </a:endParaRPr>
          </a:p>
          <a:p>
            <a:pPr marL="465887" lvl="0" indent="-304121" algn="l" rtl="0">
              <a:lnSpc>
                <a:spcPct val="115000"/>
              </a:lnSpc>
              <a:spcBef>
                <a:spcPts val="0"/>
              </a:spcBef>
              <a:spcAft>
                <a:spcPts val="0"/>
              </a:spcAft>
              <a:buClr>
                <a:schemeClr val="dk1"/>
              </a:buClr>
              <a:buSzPts val="1100"/>
              <a:buChar char="●"/>
            </a:pPr>
            <a:r>
              <a:rPr lang="en">
                <a:solidFill>
                  <a:schemeClr val="dk1"/>
                </a:solidFill>
              </a:rPr>
              <a:t>We will cover a lot of topics, have a lot of guests, so here is what we are hoping for. </a:t>
            </a:r>
            <a:endParaRPr>
              <a:solidFill>
                <a:schemeClr val="dk1"/>
              </a:solidFill>
            </a:endParaRPr>
          </a:p>
          <a:p>
            <a:pPr marL="465887" lvl="0" indent="-304121" algn="l" rtl="0">
              <a:lnSpc>
                <a:spcPct val="115000"/>
              </a:lnSpc>
              <a:spcBef>
                <a:spcPts val="0"/>
              </a:spcBef>
              <a:spcAft>
                <a:spcPts val="0"/>
              </a:spcAft>
              <a:buClr>
                <a:schemeClr val="dk1"/>
              </a:buClr>
              <a:buSzPts val="1100"/>
              <a:buChar char="●"/>
            </a:pPr>
            <a:r>
              <a:rPr lang="en">
                <a:solidFill>
                  <a:schemeClr val="dk1"/>
                </a:solidFill>
              </a:rPr>
              <a:t>We want a safe space where you can share thoughts, things you are excited about, concerned about.  </a:t>
            </a:r>
            <a:endParaRPr>
              <a:solidFill>
                <a:schemeClr val="dk1"/>
              </a:solidFill>
            </a:endParaRPr>
          </a:p>
          <a:p>
            <a:pPr marL="465887" lvl="0" indent="-304121" algn="l" rtl="0">
              <a:lnSpc>
                <a:spcPct val="115000"/>
              </a:lnSpc>
              <a:spcBef>
                <a:spcPts val="0"/>
              </a:spcBef>
              <a:spcAft>
                <a:spcPts val="0"/>
              </a:spcAft>
              <a:buClr>
                <a:schemeClr val="dk1"/>
              </a:buClr>
              <a:buSzPts val="1100"/>
              <a:buChar char="●"/>
            </a:pPr>
            <a:r>
              <a:rPr lang="en">
                <a:solidFill>
                  <a:schemeClr val="dk1"/>
                </a:solidFill>
              </a:rPr>
              <a:t>Please do feel free to share learnings from today...AND keep other people’s stories here in our safe space.</a:t>
            </a:r>
            <a:endParaRPr>
              <a:solidFill>
                <a:schemeClr val="dk1"/>
              </a:solidFill>
            </a:endParaRPr>
          </a:p>
          <a:p>
            <a:pPr marL="465887" lvl="0" indent="-304121" algn="l" rtl="0">
              <a:lnSpc>
                <a:spcPct val="115000"/>
              </a:lnSpc>
              <a:spcBef>
                <a:spcPts val="0"/>
              </a:spcBef>
              <a:spcAft>
                <a:spcPts val="0"/>
              </a:spcAft>
              <a:buClr>
                <a:schemeClr val="dk1"/>
              </a:buClr>
              <a:buSzPts val="1100"/>
              <a:buChar char="●"/>
            </a:pPr>
            <a:r>
              <a:rPr lang="en">
                <a:solidFill>
                  <a:schemeClr val="dk1"/>
                </a:solidFill>
              </a:rPr>
              <a:t>Engaging with one another</a:t>
            </a:r>
            <a:endParaRPr>
              <a:solidFill>
                <a:schemeClr val="dk1"/>
              </a:solidFill>
            </a:endParaRPr>
          </a:p>
          <a:p>
            <a:pPr marL="931774" lvl="1" indent="-304121" algn="l" rtl="0">
              <a:lnSpc>
                <a:spcPct val="115000"/>
              </a:lnSpc>
              <a:spcBef>
                <a:spcPts val="0"/>
              </a:spcBef>
              <a:spcAft>
                <a:spcPts val="0"/>
              </a:spcAft>
              <a:buClr>
                <a:schemeClr val="dk1"/>
              </a:buClr>
              <a:buSzPts val="1100"/>
              <a:buChar char="○"/>
            </a:pPr>
            <a:r>
              <a:rPr lang="en">
                <a:solidFill>
                  <a:schemeClr val="dk1"/>
                </a:solidFill>
              </a:rPr>
              <a:t>Listen attentively and be respectful</a:t>
            </a:r>
            <a:endParaRPr>
              <a:solidFill>
                <a:schemeClr val="dk1"/>
              </a:solidFill>
            </a:endParaRPr>
          </a:p>
          <a:p>
            <a:pPr marL="931774" lvl="1" indent="-304121" algn="l" rtl="0">
              <a:lnSpc>
                <a:spcPct val="115000"/>
              </a:lnSpc>
              <a:spcBef>
                <a:spcPts val="0"/>
              </a:spcBef>
              <a:spcAft>
                <a:spcPts val="0"/>
              </a:spcAft>
              <a:buClr>
                <a:schemeClr val="dk1"/>
              </a:buClr>
              <a:buSzPts val="1100"/>
              <a:buChar char="○"/>
            </a:pPr>
            <a:r>
              <a:rPr lang="en">
                <a:solidFill>
                  <a:schemeClr val="dk1"/>
                </a:solidFill>
              </a:rPr>
              <a:t>Keep focused on ideas, no directed personal comments</a:t>
            </a:r>
            <a:endParaRPr>
              <a:solidFill>
                <a:schemeClr val="dk1"/>
              </a:solidFill>
            </a:endParaRPr>
          </a:p>
          <a:p>
            <a:pPr marL="931774" lvl="1" indent="-304121" algn="l" rtl="0">
              <a:lnSpc>
                <a:spcPct val="115000"/>
              </a:lnSpc>
              <a:spcBef>
                <a:spcPts val="0"/>
              </a:spcBef>
              <a:spcAft>
                <a:spcPts val="0"/>
              </a:spcAft>
              <a:buClr>
                <a:schemeClr val="dk1"/>
              </a:buClr>
              <a:buSzPts val="1100"/>
              <a:buChar char="○"/>
            </a:pPr>
            <a:r>
              <a:rPr lang="en">
                <a:solidFill>
                  <a:schemeClr val="dk1"/>
                </a:solidFill>
              </a:rPr>
              <a:t>All voices should be heard</a:t>
            </a:r>
            <a:endParaRPr>
              <a:solidFill>
                <a:schemeClr val="dk1"/>
              </a:solidFill>
            </a:endParaRPr>
          </a:p>
          <a:p>
            <a:pPr marL="931774" lvl="1" indent="-304121" algn="l" rtl="0">
              <a:lnSpc>
                <a:spcPct val="115000"/>
              </a:lnSpc>
              <a:spcBef>
                <a:spcPts val="0"/>
              </a:spcBef>
              <a:spcAft>
                <a:spcPts val="0"/>
              </a:spcAft>
              <a:buClr>
                <a:schemeClr val="dk1"/>
              </a:buClr>
              <a:buSzPts val="1100"/>
              <a:buChar char="○"/>
            </a:pPr>
            <a:r>
              <a:rPr lang="en">
                <a:solidFill>
                  <a:schemeClr val="dk1"/>
                </a:solidFill>
              </a:rPr>
              <a:t>Seek to understand others’ perspectives</a:t>
            </a:r>
            <a:endParaRPr>
              <a:solidFill>
                <a:schemeClr val="dk1"/>
              </a:solidFill>
            </a:endParaRPr>
          </a:p>
          <a:p>
            <a:pPr marL="931774" lvl="1" indent="-304121" algn="l" rtl="0">
              <a:lnSpc>
                <a:spcPct val="115000"/>
              </a:lnSpc>
              <a:spcBef>
                <a:spcPts val="0"/>
              </a:spcBef>
              <a:spcAft>
                <a:spcPts val="0"/>
              </a:spcAft>
              <a:buClr>
                <a:schemeClr val="dk1"/>
              </a:buClr>
              <a:buSzPts val="1100"/>
              <a:buChar char="○"/>
            </a:pPr>
            <a:r>
              <a:rPr lang="en">
                <a:solidFill>
                  <a:schemeClr val="dk1"/>
                </a:solidFill>
              </a:rPr>
              <a:t>Be kind to yourself and others***</a:t>
            </a:r>
            <a:endParaRPr>
              <a:solidFill>
                <a:schemeClr val="dk1"/>
              </a:solidFill>
            </a:endParaRPr>
          </a:p>
          <a:p>
            <a:pPr marL="931774" lvl="1" indent="-304121" algn="l" rtl="0">
              <a:lnSpc>
                <a:spcPct val="115000"/>
              </a:lnSpc>
              <a:spcBef>
                <a:spcPts val="0"/>
              </a:spcBef>
              <a:spcAft>
                <a:spcPts val="0"/>
              </a:spcAft>
              <a:buClr>
                <a:schemeClr val="dk1"/>
              </a:buClr>
              <a:buSzPts val="1100"/>
              <a:buChar char="○"/>
            </a:pPr>
            <a:r>
              <a:rPr lang="en">
                <a:solidFill>
                  <a:schemeClr val="dk1"/>
                </a:solidFill>
              </a:rPr>
              <a:t>“Ouch and Educate”: Permission to speak up if you feel uncomfortable or if comments are offensive in some way. Help others to see your perspective.</a:t>
            </a:r>
            <a:endParaRPr>
              <a:solidFill>
                <a:schemeClr val="dk1"/>
              </a:solidFill>
            </a:endParaRPr>
          </a:p>
          <a:p>
            <a:pPr marL="931774" lvl="1" indent="-304121" algn="l" rtl="0">
              <a:lnSpc>
                <a:spcPct val="115000"/>
              </a:lnSpc>
              <a:spcBef>
                <a:spcPts val="0"/>
              </a:spcBef>
              <a:spcAft>
                <a:spcPts val="0"/>
              </a:spcAft>
              <a:buClr>
                <a:schemeClr val="dk1"/>
              </a:buClr>
              <a:buSzPts val="1100"/>
              <a:buChar char="○"/>
            </a:pPr>
            <a:r>
              <a:rPr lang="en">
                <a:solidFill>
                  <a:schemeClr val="dk1"/>
                </a:solidFill>
              </a:rPr>
              <a:t>Honor confidentiality</a:t>
            </a:r>
            <a:endParaRPr>
              <a:solidFill>
                <a:schemeClr val="dk1"/>
              </a:solidFill>
            </a:endParaRPr>
          </a:p>
          <a:p>
            <a:pPr marL="931774" lvl="1" indent="-304121" algn="l" rtl="0">
              <a:lnSpc>
                <a:spcPct val="115000"/>
              </a:lnSpc>
              <a:spcBef>
                <a:spcPts val="0"/>
              </a:spcBef>
              <a:spcAft>
                <a:spcPts val="0"/>
              </a:spcAft>
              <a:buClr>
                <a:schemeClr val="dk1"/>
              </a:buClr>
              <a:buSzPts val="1100"/>
              <a:buChar char="○"/>
            </a:pPr>
            <a:r>
              <a:rPr lang="en">
                <a:solidFill>
                  <a:schemeClr val="dk1"/>
                </a:solidFill>
              </a:rPr>
              <a:t>This is hard work: feel free to take a break</a:t>
            </a:r>
            <a:endParaRPr>
              <a:solidFill>
                <a:schemeClr val="dk1"/>
              </a:solidFill>
            </a:endParaRPr>
          </a:p>
          <a:p>
            <a:pPr marL="931774" lvl="1" indent="-304121" algn="l" rtl="0">
              <a:lnSpc>
                <a:spcPct val="115000"/>
              </a:lnSpc>
              <a:spcBef>
                <a:spcPts val="0"/>
              </a:spcBef>
              <a:spcAft>
                <a:spcPts val="0"/>
              </a:spcAft>
              <a:buClr>
                <a:schemeClr val="dk1"/>
              </a:buClr>
              <a:buSzPts val="1100"/>
              <a:buChar char="○"/>
            </a:pPr>
            <a:r>
              <a:rPr lang="en">
                <a:solidFill>
                  <a:schemeClr val="dk1"/>
                </a:solidFill>
              </a:rPr>
              <a:t>There will be mandatory reporters here….</a:t>
            </a:r>
            <a:endParaRPr>
              <a:solidFill>
                <a:schemeClr val="dk1"/>
              </a:solidFill>
            </a:endParaRPr>
          </a:p>
          <a:p>
            <a:pPr marL="931774" lvl="1" indent="-304121" algn="l" rtl="0">
              <a:lnSpc>
                <a:spcPct val="115000"/>
              </a:lnSpc>
              <a:spcBef>
                <a:spcPts val="0"/>
              </a:spcBef>
              <a:spcAft>
                <a:spcPts val="0"/>
              </a:spcAft>
              <a:buClr>
                <a:schemeClr val="dk1"/>
              </a:buClr>
              <a:buSzPts val="1100"/>
              <a:buChar char="○"/>
            </a:pPr>
            <a:r>
              <a:rPr lang="en">
                <a:solidFill>
                  <a:schemeClr val="dk1"/>
                </a:solidFill>
              </a:rPr>
              <a:t>Talk about safe space. Ask everyone to respect that and feel free to speak up if they are uncomfortable. </a:t>
            </a:r>
            <a:endParaRPr sz="1200">
              <a:solidFill>
                <a:schemeClr val="dk1"/>
              </a:solidFill>
              <a:latin typeface="Archivo"/>
              <a:ea typeface="Archivo"/>
              <a:cs typeface="Archivo"/>
              <a:sym typeface="Archivo"/>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6"/>
        <p:cNvGrpSpPr/>
        <p:nvPr/>
      </p:nvGrpSpPr>
      <p:grpSpPr>
        <a:xfrm>
          <a:off x="0" y="0"/>
          <a:ext cx="0" cy="0"/>
          <a:chOff x="0" y="0"/>
          <a:chExt cx="0" cy="0"/>
        </a:xfrm>
      </p:grpSpPr>
      <p:sp>
        <p:nvSpPr>
          <p:cNvPr id="1007" name="Google Shape;1007;p70:notes"/>
          <p:cNvSpPr>
            <a:spLocks noGrp="1" noRot="1" noChangeAspect="1"/>
          </p:cNvSpPr>
          <p:nvPr>
            <p:ph type="sldImg" idx="2"/>
          </p:nvPr>
        </p:nvSpPr>
        <p:spPr>
          <a:xfrm>
            <a:off x="406400" y="696913"/>
            <a:ext cx="6199188"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08" name="Google Shape;1008;p70:notes"/>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t" anchorCtr="0">
            <a:noAutofit/>
          </a:bodyPr>
          <a:lstStyle/>
          <a:p>
            <a:pPr marL="0" lvl="0" indent="0" algn="l" rtl="0">
              <a:lnSpc>
                <a:spcPct val="100000"/>
              </a:lnSpc>
              <a:spcBef>
                <a:spcPts val="0"/>
              </a:spcBef>
              <a:spcAft>
                <a:spcPts val="0"/>
              </a:spcAft>
              <a:buClr>
                <a:schemeClr val="dk1"/>
              </a:buClr>
              <a:buSzPts val="1100"/>
              <a:buNone/>
            </a:pPr>
            <a:r>
              <a:rPr lang="en" b="1">
                <a:solidFill>
                  <a:schemeClr val="dk1"/>
                </a:solidFill>
              </a:rPr>
              <a:t>[Facilitator] - Connection ToolKit</a:t>
            </a:r>
            <a:endParaRPr>
              <a:solidFill>
                <a:schemeClr val="dk1"/>
              </a:solidFill>
            </a:endParaRPr>
          </a:p>
          <a:p>
            <a:pPr marL="465887" lvl="0" indent="-304121" algn="l" rtl="0">
              <a:lnSpc>
                <a:spcPct val="100000"/>
              </a:lnSpc>
              <a:spcBef>
                <a:spcPts val="0"/>
              </a:spcBef>
              <a:spcAft>
                <a:spcPts val="0"/>
              </a:spcAft>
              <a:buClr>
                <a:schemeClr val="dk1"/>
              </a:buClr>
              <a:buSzPts val="1100"/>
              <a:buChar char="●"/>
            </a:pPr>
            <a:r>
              <a:rPr lang="en">
                <a:solidFill>
                  <a:schemeClr val="dk1"/>
                </a:solidFill>
              </a:rPr>
              <a:t>We likely said versions of all of these.  </a:t>
            </a:r>
            <a:endParaRPr>
              <a:solidFill>
                <a:schemeClr val="dk1"/>
              </a:solidFill>
            </a:endParaRPr>
          </a:p>
          <a:p>
            <a:pPr marL="465887" lvl="0" indent="-304121" algn="l" rtl="0">
              <a:lnSpc>
                <a:spcPct val="100000"/>
              </a:lnSpc>
              <a:spcBef>
                <a:spcPts val="0"/>
              </a:spcBef>
              <a:spcAft>
                <a:spcPts val="0"/>
              </a:spcAft>
              <a:buClr>
                <a:schemeClr val="dk1"/>
              </a:buClr>
              <a:buSzPts val="1100"/>
              <a:buChar char="●"/>
            </a:pPr>
            <a:r>
              <a:rPr lang="en">
                <a:solidFill>
                  <a:schemeClr val="dk1"/>
                </a:solidFill>
              </a:rPr>
              <a:t>No one wants to be left out.  </a:t>
            </a:r>
            <a:endParaRPr>
              <a:solidFill>
                <a:schemeClr val="dk1"/>
              </a:solidFill>
            </a:endParaRPr>
          </a:p>
          <a:p>
            <a:pPr marL="465887" lvl="0" indent="-304121" algn="l" rtl="0">
              <a:lnSpc>
                <a:spcPct val="100000"/>
              </a:lnSpc>
              <a:spcBef>
                <a:spcPts val="0"/>
              </a:spcBef>
              <a:spcAft>
                <a:spcPts val="0"/>
              </a:spcAft>
              <a:buClr>
                <a:schemeClr val="dk1"/>
              </a:buClr>
              <a:buSzPts val="1100"/>
              <a:buChar char="●"/>
            </a:pPr>
            <a:r>
              <a:rPr lang="en">
                <a:solidFill>
                  <a:schemeClr val="dk1"/>
                </a:solidFill>
              </a:rPr>
              <a:t>Belonging/reference to inclusion.  </a:t>
            </a:r>
            <a:endParaRPr>
              <a:solidFill>
                <a:schemeClr val="dk1"/>
              </a:solidFill>
            </a:endParaRPr>
          </a:p>
          <a:p>
            <a:pPr marL="465887" lvl="0" indent="-304121" algn="l" rtl="0">
              <a:lnSpc>
                <a:spcPct val="100000"/>
              </a:lnSpc>
              <a:spcBef>
                <a:spcPts val="0"/>
              </a:spcBef>
              <a:spcAft>
                <a:spcPts val="0"/>
              </a:spcAft>
              <a:buClr>
                <a:schemeClr val="dk1"/>
              </a:buClr>
              <a:buSzPts val="1100"/>
              <a:buChar char="●"/>
            </a:pPr>
            <a:r>
              <a:rPr lang="en">
                <a:solidFill>
                  <a:schemeClr val="dk1"/>
                </a:solidFill>
              </a:rPr>
              <a:t>Sometimes just fear taking first step.  </a:t>
            </a:r>
            <a:endParaRPr>
              <a:solidFill>
                <a:schemeClr val="dk1"/>
              </a:solidFill>
            </a:endParaRPr>
          </a:p>
          <a:p>
            <a:pPr marL="465887" lvl="0" indent="-304121" algn="l" rtl="0">
              <a:lnSpc>
                <a:spcPct val="100000"/>
              </a:lnSpc>
              <a:spcBef>
                <a:spcPts val="0"/>
              </a:spcBef>
              <a:spcAft>
                <a:spcPts val="0"/>
              </a:spcAft>
              <a:buClr>
                <a:schemeClr val="dk1"/>
              </a:buClr>
              <a:buSzPts val="1100"/>
              <a:buChar char="●"/>
            </a:pPr>
            <a:r>
              <a:rPr lang="en">
                <a:solidFill>
                  <a:schemeClr val="dk1"/>
                </a:solidFill>
              </a:rPr>
              <a:t>We can all do this differently.  </a:t>
            </a:r>
            <a:endParaRPr>
              <a:solidFill>
                <a:schemeClr val="dk1"/>
              </a:solidFill>
            </a:endParaRPr>
          </a:p>
          <a:p>
            <a:pPr marL="465887" lvl="0" indent="-304121" algn="l" rtl="0">
              <a:lnSpc>
                <a:spcPct val="100000"/>
              </a:lnSpc>
              <a:spcBef>
                <a:spcPts val="0"/>
              </a:spcBef>
              <a:spcAft>
                <a:spcPts val="0"/>
              </a:spcAft>
              <a:buClr>
                <a:schemeClr val="dk1"/>
              </a:buClr>
              <a:buSzPts val="1100"/>
              <a:buChar char="●"/>
            </a:pPr>
            <a:r>
              <a:rPr lang="en">
                <a:solidFill>
                  <a:schemeClr val="dk1"/>
                </a:solidFill>
              </a:rPr>
              <a:t>Go to where you are most comfortable.  </a:t>
            </a:r>
            <a:endParaRPr>
              <a:solidFill>
                <a:schemeClr val="dk1"/>
              </a:solidFill>
            </a:endParaRPr>
          </a:p>
          <a:p>
            <a:pPr marL="465887" lvl="0" indent="-304121" algn="l" rtl="0">
              <a:lnSpc>
                <a:spcPct val="100000"/>
              </a:lnSpc>
              <a:spcBef>
                <a:spcPts val="0"/>
              </a:spcBef>
              <a:spcAft>
                <a:spcPts val="0"/>
              </a:spcAft>
              <a:buClr>
                <a:schemeClr val="dk1"/>
              </a:buClr>
              <a:buSzPts val="1100"/>
              <a:buChar char="●"/>
            </a:pPr>
            <a:r>
              <a:rPr lang="en">
                <a:solidFill>
                  <a:schemeClr val="dk1"/>
                </a:solidFill>
              </a:rPr>
              <a:t>You already did it today.  </a:t>
            </a:r>
            <a:endParaRPr>
              <a:solidFill>
                <a:schemeClr val="dk1"/>
              </a:solidFill>
            </a:endParaRPr>
          </a:p>
          <a:p>
            <a:pPr marL="931774" lvl="1" indent="-304121" algn="l" rtl="0">
              <a:lnSpc>
                <a:spcPct val="100000"/>
              </a:lnSpc>
              <a:spcBef>
                <a:spcPts val="0"/>
              </a:spcBef>
              <a:spcAft>
                <a:spcPts val="0"/>
              </a:spcAft>
              <a:buClr>
                <a:schemeClr val="dk1"/>
              </a:buClr>
              <a:buSzPts val="1100"/>
              <a:buChar char="○"/>
            </a:pPr>
            <a:r>
              <a:rPr lang="en">
                <a:solidFill>
                  <a:schemeClr val="dk1"/>
                </a:solidFill>
              </a:rPr>
              <a:t>What did you like? </a:t>
            </a:r>
            <a:endParaRPr>
              <a:solidFill>
                <a:schemeClr val="dk1"/>
              </a:solidFill>
            </a:endParaRPr>
          </a:p>
          <a:p>
            <a:pPr marL="931774" lvl="1" indent="-304121" algn="l" rtl="0">
              <a:lnSpc>
                <a:spcPct val="100000"/>
              </a:lnSpc>
              <a:spcBef>
                <a:spcPts val="0"/>
              </a:spcBef>
              <a:spcAft>
                <a:spcPts val="0"/>
              </a:spcAft>
              <a:buClr>
                <a:schemeClr val="dk1"/>
              </a:buClr>
              <a:buSzPts val="1100"/>
              <a:buChar char="○"/>
            </a:pPr>
            <a:r>
              <a:rPr lang="en">
                <a:solidFill>
                  <a:schemeClr val="dk1"/>
                </a:solidFill>
              </a:rPr>
              <a:t>What would you do differently?</a:t>
            </a:r>
            <a:endParaRPr>
              <a:solidFill>
                <a:schemeClr val="dk1"/>
              </a:solidFill>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3"/>
        <p:cNvGrpSpPr/>
        <p:nvPr/>
      </p:nvGrpSpPr>
      <p:grpSpPr>
        <a:xfrm>
          <a:off x="0" y="0"/>
          <a:ext cx="0" cy="0"/>
          <a:chOff x="0" y="0"/>
          <a:chExt cx="0" cy="0"/>
        </a:xfrm>
      </p:grpSpPr>
      <p:sp>
        <p:nvSpPr>
          <p:cNvPr id="1014" name="Google Shape;1014;p71:notes"/>
          <p:cNvSpPr>
            <a:spLocks noGrp="1" noRot="1" noChangeAspect="1"/>
          </p:cNvSpPr>
          <p:nvPr>
            <p:ph type="sldImg" idx="2"/>
          </p:nvPr>
        </p:nvSpPr>
        <p:spPr>
          <a:xfrm>
            <a:off x="406400" y="696913"/>
            <a:ext cx="6199188"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15" name="Google Shape;1015;p71:notes"/>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t" anchorCtr="0">
            <a:noAutofit/>
          </a:bodyPr>
          <a:lstStyle/>
          <a:p>
            <a:pPr marL="0" lvl="0" indent="0" algn="l" rtl="0">
              <a:lnSpc>
                <a:spcPct val="100000"/>
              </a:lnSpc>
              <a:spcBef>
                <a:spcPts val="0"/>
              </a:spcBef>
              <a:spcAft>
                <a:spcPts val="0"/>
              </a:spcAft>
              <a:buClr>
                <a:schemeClr val="dk1"/>
              </a:buClr>
              <a:buSzPts val="1100"/>
              <a:buNone/>
            </a:pPr>
            <a:r>
              <a:rPr lang="en" b="1">
                <a:solidFill>
                  <a:schemeClr val="dk1"/>
                </a:solidFill>
              </a:rPr>
              <a:t>[Facilitator] - Connection ToolKit</a:t>
            </a:r>
            <a:endParaRPr>
              <a:solidFill>
                <a:schemeClr val="dk1"/>
              </a:solidFill>
            </a:endParaRPr>
          </a:p>
          <a:p>
            <a:pPr marL="465887" lvl="0" indent="-304121" algn="l" rtl="0">
              <a:lnSpc>
                <a:spcPct val="100000"/>
              </a:lnSpc>
              <a:spcBef>
                <a:spcPts val="0"/>
              </a:spcBef>
              <a:spcAft>
                <a:spcPts val="0"/>
              </a:spcAft>
              <a:buClr>
                <a:schemeClr val="dk1"/>
              </a:buClr>
              <a:buSzPts val="1100"/>
              <a:buChar char="●"/>
            </a:pPr>
            <a:r>
              <a:rPr lang="en">
                <a:solidFill>
                  <a:schemeClr val="dk1"/>
                </a:solidFill>
              </a:rPr>
              <a:t>If you are worried about what to say about yourself (yes, you need to prepare something), makes sense AND people love talking about themselves.  </a:t>
            </a:r>
            <a:endParaRPr>
              <a:solidFill>
                <a:schemeClr val="dk1"/>
              </a:solidFill>
            </a:endParaRPr>
          </a:p>
          <a:p>
            <a:pPr marL="465887" lvl="0" indent="-304121" algn="l" rtl="0">
              <a:lnSpc>
                <a:spcPct val="100000"/>
              </a:lnSpc>
              <a:spcBef>
                <a:spcPts val="0"/>
              </a:spcBef>
              <a:spcAft>
                <a:spcPts val="0"/>
              </a:spcAft>
              <a:buClr>
                <a:schemeClr val="dk1"/>
              </a:buClr>
              <a:buSzPts val="1100"/>
              <a:buChar char="●"/>
            </a:pPr>
            <a:r>
              <a:rPr lang="en">
                <a:solidFill>
                  <a:schemeClr val="dk1"/>
                </a:solidFill>
              </a:rPr>
              <a:t>Have questions ready.  </a:t>
            </a:r>
            <a:endParaRPr>
              <a:solidFill>
                <a:schemeClr val="dk1"/>
              </a:solidFill>
            </a:endParaRPr>
          </a:p>
          <a:p>
            <a:pPr marL="465887" lvl="0" indent="-304121" algn="l" rtl="0">
              <a:lnSpc>
                <a:spcPct val="100000"/>
              </a:lnSpc>
              <a:spcBef>
                <a:spcPts val="0"/>
              </a:spcBef>
              <a:spcAft>
                <a:spcPts val="0"/>
              </a:spcAft>
              <a:buClr>
                <a:schemeClr val="dk1"/>
              </a:buClr>
              <a:buSzPts val="1100"/>
              <a:buChar char="●"/>
            </a:pPr>
            <a:r>
              <a:rPr lang="en">
                <a:solidFill>
                  <a:schemeClr val="dk1"/>
                </a:solidFill>
              </a:rPr>
              <a:t>Go beyond generic - How was your weekend?  </a:t>
            </a:r>
            <a:endParaRPr>
              <a:solidFill>
                <a:schemeClr val="dk1"/>
              </a:solidFill>
            </a:endParaRPr>
          </a:p>
          <a:p>
            <a:pPr marL="465887" lvl="0" indent="-304121" algn="l" rtl="0">
              <a:lnSpc>
                <a:spcPct val="100000"/>
              </a:lnSpc>
              <a:spcBef>
                <a:spcPts val="0"/>
              </a:spcBef>
              <a:spcAft>
                <a:spcPts val="0"/>
              </a:spcAft>
              <a:buClr>
                <a:schemeClr val="dk1"/>
              </a:buClr>
              <a:buSzPts val="1100"/>
              <a:buChar char="●"/>
            </a:pPr>
            <a:r>
              <a:rPr lang="en">
                <a:solidFill>
                  <a:schemeClr val="dk1"/>
                </a:solidFill>
              </a:rPr>
              <a:t>Make it specific to the person or event.</a:t>
            </a:r>
            <a:endParaRPr>
              <a:solidFill>
                <a:schemeClr val="dk1"/>
              </a:solidFill>
            </a:endParaRPr>
          </a:p>
          <a:p>
            <a:pPr marL="465887" lvl="0" indent="-304121" algn="l" rtl="0">
              <a:lnSpc>
                <a:spcPct val="100000"/>
              </a:lnSpc>
              <a:spcBef>
                <a:spcPts val="0"/>
              </a:spcBef>
              <a:spcAft>
                <a:spcPts val="0"/>
              </a:spcAft>
              <a:buClr>
                <a:schemeClr val="dk1"/>
              </a:buClr>
              <a:buSzPts val="1100"/>
              <a:buChar char="●"/>
            </a:pPr>
            <a:r>
              <a:rPr lang="en">
                <a:solidFill>
                  <a:schemeClr val="dk1"/>
                </a:solidFill>
              </a:rPr>
              <a:t>Think about it beforehand.  </a:t>
            </a:r>
            <a:endParaRPr>
              <a:solidFill>
                <a:schemeClr val="dk1"/>
              </a:solidFill>
            </a:endParaRPr>
          </a:p>
          <a:p>
            <a:pPr marL="465887" lvl="0" indent="-304121" algn="l" rtl="0">
              <a:lnSpc>
                <a:spcPct val="100000"/>
              </a:lnSpc>
              <a:spcBef>
                <a:spcPts val="0"/>
              </a:spcBef>
              <a:spcAft>
                <a:spcPts val="0"/>
              </a:spcAft>
              <a:buClr>
                <a:schemeClr val="dk1"/>
              </a:buClr>
              <a:buSzPts val="1100"/>
              <a:buChar char="●"/>
            </a:pPr>
            <a:r>
              <a:rPr lang="en">
                <a:solidFill>
                  <a:schemeClr val="dk1"/>
                </a:solidFill>
              </a:rPr>
              <a:t>Like today, what do you really want to know about another student in this workshop?</a:t>
            </a:r>
            <a:endParaRPr>
              <a:solidFill>
                <a:schemeClr val="dk1"/>
              </a:solidFill>
            </a:endParaRPr>
          </a:p>
          <a:p>
            <a:pPr marL="465887" lvl="0" indent="-304121" algn="l" rtl="0">
              <a:lnSpc>
                <a:spcPct val="100000"/>
              </a:lnSpc>
              <a:spcBef>
                <a:spcPts val="0"/>
              </a:spcBef>
              <a:spcAft>
                <a:spcPts val="0"/>
              </a:spcAft>
              <a:buClr>
                <a:schemeClr val="dk1"/>
              </a:buClr>
              <a:buSzPts val="1100"/>
              <a:buChar char="●"/>
            </a:pPr>
            <a:r>
              <a:rPr lang="en">
                <a:solidFill>
                  <a:schemeClr val="dk1"/>
                </a:solidFill>
              </a:rPr>
              <a:t>Get people talking and your talking will feel easier</a:t>
            </a:r>
            <a:endParaRPr>
              <a:solidFill>
                <a:schemeClr val="dk1"/>
              </a:solidFill>
            </a:endParaRPr>
          </a:p>
          <a:p>
            <a:pPr marL="465887" lvl="0" indent="-304121" algn="l" rtl="0">
              <a:lnSpc>
                <a:spcPct val="100000"/>
              </a:lnSpc>
              <a:spcBef>
                <a:spcPts val="0"/>
              </a:spcBef>
              <a:spcAft>
                <a:spcPts val="0"/>
              </a:spcAft>
              <a:buClr>
                <a:schemeClr val="dk1"/>
              </a:buClr>
              <a:buSzPts val="1100"/>
              <a:buChar char="●"/>
            </a:pPr>
            <a:r>
              <a:rPr lang="en">
                <a:solidFill>
                  <a:schemeClr val="dk1"/>
                </a:solidFill>
              </a:rPr>
              <a:t>What could you ask a mentor here today?</a:t>
            </a:r>
            <a:endParaRPr>
              <a:solidFill>
                <a:schemeClr val="dk1"/>
              </a:solidFill>
            </a:endParaRPr>
          </a:p>
          <a:p>
            <a:pPr marL="465887" lvl="0" indent="-304121" algn="l" rtl="0">
              <a:lnSpc>
                <a:spcPct val="100000"/>
              </a:lnSpc>
              <a:spcBef>
                <a:spcPts val="0"/>
              </a:spcBef>
              <a:spcAft>
                <a:spcPts val="0"/>
              </a:spcAft>
              <a:buClr>
                <a:schemeClr val="dk1"/>
              </a:buClr>
              <a:buSzPts val="1100"/>
              <a:buChar char="●"/>
            </a:pPr>
            <a:r>
              <a:rPr lang="en">
                <a:solidFill>
                  <a:schemeClr val="dk1"/>
                </a:solidFill>
              </a:rPr>
              <a:t>What about another participant?</a:t>
            </a:r>
            <a:endParaRPr>
              <a:solidFill>
                <a:schemeClr val="dk1"/>
              </a:solidFill>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1"/>
        <p:cNvGrpSpPr/>
        <p:nvPr/>
      </p:nvGrpSpPr>
      <p:grpSpPr>
        <a:xfrm>
          <a:off x="0" y="0"/>
          <a:ext cx="0" cy="0"/>
          <a:chOff x="0" y="0"/>
          <a:chExt cx="0" cy="0"/>
        </a:xfrm>
      </p:grpSpPr>
      <p:sp>
        <p:nvSpPr>
          <p:cNvPr id="1022" name="Google Shape;1022;p72:notes"/>
          <p:cNvSpPr>
            <a:spLocks noGrp="1" noRot="1" noChangeAspect="1"/>
          </p:cNvSpPr>
          <p:nvPr>
            <p:ph type="sldImg" idx="2"/>
          </p:nvPr>
        </p:nvSpPr>
        <p:spPr>
          <a:xfrm>
            <a:off x="747713" y="1181100"/>
            <a:ext cx="5670550" cy="31892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23" name="Google Shape;1023;p72:notes"/>
          <p:cNvSpPr txBox="1">
            <a:spLocks noGrp="1"/>
          </p:cNvSpPr>
          <p:nvPr>
            <p:ph type="body" idx="1"/>
          </p:nvPr>
        </p:nvSpPr>
        <p:spPr>
          <a:xfrm>
            <a:off x="701040" y="4473893"/>
            <a:ext cx="5608320" cy="3660610"/>
          </a:xfrm>
          <a:prstGeom prst="rect">
            <a:avLst/>
          </a:prstGeom>
          <a:noFill/>
          <a:ln>
            <a:noFill/>
          </a:ln>
        </p:spPr>
        <p:txBody>
          <a:bodyPr spcFirstLastPara="1" wrap="square" lIns="93150" tIns="46550" rIns="93150" bIns="46550" anchor="t" anchorCtr="0">
            <a:noAutofit/>
          </a:bodyPr>
          <a:lstStyle/>
          <a:p>
            <a:pPr marL="0" lvl="0" indent="0" algn="l" rtl="0">
              <a:lnSpc>
                <a:spcPct val="100000"/>
              </a:lnSpc>
              <a:spcBef>
                <a:spcPts val="0"/>
              </a:spcBef>
              <a:spcAft>
                <a:spcPts val="0"/>
              </a:spcAft>
              <a:buClr>
                <a:schemeClr val="dk1"/>
              </a:buClr>
              <a:buSzPts val="1100"/>
              <a:buNone/>
            </a:pPr>
            <a:r>
              <a:rPr lang="en" b="1">
                <a:solidFill>
                  <a:schemeClr val="dk1"/>
                </a:solidFill>
              </a:rPr>
              <a:t>[Facilitator] - Connection ToolKit</a:t>
            </a:r>
            <a:endParaRPr>
              <a:solidFill>
                <a:schemeClr val="dk1"/>
              </a:solidFill>
            </a:endParaRPr>
          </a:p>
          <a:p>
            <a:pPr marL="465887" lvl="0" indent="-304121" algn="l" rtl="0">
              <a:lnSpc>
                <a:spcPct val="100000"/>
              </a:lnSpc>
              <a:spcBef>
                <a:spcPts val="0"/>
              </a:spcBef>
              <a:spcAft>
                <a:spcPts val="0"/>
              </a:spcAft>
              <a:buClr>
                <a:schemeClr val="dk1"/>
              </a:buClr>
              <a:buSzPts val="1100"/>
              <a:buChar char="●"/>
            </a:pPr>
            <a:r>
              <a:rPr lang="en">
                <a:solidFill>
                  <a:schemeClr val="dk1"/>
                </a:solidFill>
              </a:rPr>
              <a:t>Explain SMART goals.  </a:t>
            </a:r>
            <a:endParaRPr>
              <a:solidFill>
                <a:schemeClr val="dk1"/>
              </a:solidFill>
            </a:endParaRPr>
          </a:p>
          <a:p>
            <a:pPr marL="465887" lvl="0" indent="-304121" algn="l" rtl="0">
              <a:lnSpc>
                <a:spcPct val="100000"/>
              </a:lnSpc>
              <a:spcBef>
                <a:spcPts val="0"/>
              </a:spcBef>
              <a:spcAft>
                <a:spcPts val="0"/>
              </a:spcAft>
              <a:buClr>
                <a:schemeClr val="dk1"/>
              </a:buClr>
              <a:buSzPts val="1100"/>
              <a:buChar char="●"/>
            </a:pPr>
            <a:r>
              <a:rPr lang="en">
                <a:solidFill>
                  <a:schemeClr val="dk1"/>
                </a:solidFill>
              </a:rPr>
              <a:t>Slide builds with question.  </a:t>
            </a:r>
            <a:endParaRPr>
              <a:solidFill>
                <a:schemeClr val="dk1"/>
              </a:solidFill>
            </a:endParaRPr>
          </a:p>
          <a:p>
            <a:pPr marL="465887" lvl="0" indent="-304121" algn="l" rtl="0">
              <a:lnSpc>
                <a:spcPct val="100000"/>
              </a:lnSpc>
              <a:spcBef>
                <a:spcPts val="0"/>
              </a:spcBef>
              <a:spcAft>
                <a:spcPts val="0"/>
              </a:spcAft>
              <a:buClr>
                <a:schemeClr val="dk1"/>
              </a:buClr>
              <a:buSzPts val="1100"/>
              <a:buChar char="●"/>
            </a:pPr>
            <a:r>
              <a:rPr lang="en">
                <a:solidFill>
                  <a:schemeClr val="dk1"/>
                </a:solidFill>
              </a:rPr>
              <a:t>Give 90 seconds to write.  </a:t>
            </a:r>
            <a:endParaRPr>
              <a:solidFill>
                <a:schemeClr val="dk1"/>
              </a:solidFill>
            </a:endParaRPr>
          </a:p>
          <a:p>
            <a:pPr marL="465887" lvl="0" indent="-304121" algn="l" rtl="0">
              <a:lnSpc>
                <a:spcPct val="100000"/>
              </a:lnSpc>
              <a:spcBef>
                <a:spcPts val="0"/>
              </a:spcBef>
              <a:spcAft>
                <a:spcPts val="0"/>
              </a:spcAft>
              <a:buClr>
                <a:schemeClr val="dk1"/>
              </a:buClr>
              <a:buSzPts val="1100"/>
              <a:buChar char="●"/>
            </a:pPr>
            <a:r>
              <a:rPr lang="en">
                <a:solidFill>
                  <a:schemeClr val="dk1"/>
                </a:solidFill>
              </a:rPr>
              <a:t>Ex:</a:t>
            </a:r>
            <a:endParaRPr>
              <a:solidFill>
                <a:schemeClr val="dk1"/>
              </a:solidFill>
            </a:endParaRPr>
          </a:p>
          <a:p>
            <a:pPr marL="931774" lvl="1" indent="-304121" algn="l" rtl="0">
              <a:lnSpc>
                <a:spcPct val="100000"/>
              </a:lnSpc>
              <a:spcBef>
                <a:spcPts val="0"/>
              </a:spcBef>
              <a:spcAft>
                <a:spcPts val="0"/>
              </a:spcAft>
              <a:buClr>
                <a:schemeClr val="dk1"/>
              </a:buClr>
              <a:buSzPts val="1100"/>
              <a:buChar char="○"/>
            </a:pPr>
            <a:r>
              <a:rPr lang="en">
                <a:solidFill>
                  <a:schemeClr val="dk1"/>
                </a:solidFill>
              </a:rPr>
              <a:t>Maybe it’s re-writing that email and sending it?  </a:t>
            </a:r>
            <a:endParaRPr>
              <a:solidFill>
                <a:schemeClr val="dk1"/>
              </a:solidFill>
            </a:endParaRPr>
          </a:p>
          <a:p>
            <a:pPr marL="931774" lvl="1" indent="-304121" algn="l" rtl="0">
              <a:lnSpc>
                <a:spcPct val="100000"/>
              </a:lnSpc>
              <a:spcBef>
                <a:spcPts val="0"/>
              </a:spcBef>
              <a:spcAft>
                <a:spcPts val="0"/>
              </a:spcAft>
              <a:buClr>
                <a:schemeClr val="dk1"/>
              </a:buClr>
              <a:buSzPts val="1100"/>
              <a:buChar char="○"/>
            </a:pPr>
            <a:r>
              <a:rPr lang="en">
                <a:solidFill>
                  <a:schemeClr val="dk1"/>
                </a:solidFill>
              </a:rPr>
              <a:t>Maybe it is looking up other seminars on campus?  </a:t>
            </a:r>
            <a:endParaRPr>
              <a:solidFill>
                <a:schemeClr val="dk1"/>
              </a:solidFill>
            </a:endParaRPr>
          </a:p>
          <a:p>
            <a:pPr marL="931774" lvl="1" indent="-304121" algn="l" rtl="0">
              <a:lnSpc>
                <a:spcPct val="100000"/>
              </a:lnSpc>
              <a:spcBef>
                <a:spcPts val="0"/>
              </a:spcBef>
              <a:spcAft>
                <a:spcPts val="0"/>
              </a:spcAft>
              <a:buClr>
                <a:schemeClr val="dk1"/>
              </a:buClr>
              <a:buSzPts val="1100"/>
              <a:buChar char="○"/>
            </a:pPr>
            <a:r>
              <a:rPr lang="en">
                <a:solidFill>
                  <a:schemeClr val="dk1"/>
                </a:solidFill>
              </a:rPr>
              <a:t>Maybe it is asking your advisor about a particular internship?  </a:t>
            </a:r>
            <a:endParaRPr>
              <a:solidFill>
                <a:schemeClr val="dk1"/>
              </a:solidFill>
            </a:endParaRPr>
          </a:p>
          <a:p>
            <a:pPr marL="931774" lvl="1" indent="-304121" algn="l" rtl="0">
              <a:lnSpc>
                <a:spcPct val="100000"/>
              </a:lnSpc>
              <a:spcBef>
                <a:spcPts val="0"/>
              </a:spcBef>
              <a:spcAft>
                <a:spcPts val="0"/>
              </a:spcAft>
              <a:buClr>
                <a:schemeClr val="dk1"/>
              </a:buClr>
              <a:buSzPts val="1100"/>
              <a:buChar char="○"/>
            </a:pPr>
            <a:r>
              <a:rPr lang="en">
                <a:solidFill>
                  <a:schemeClr val="dk1"/>
                </a:solidFill>
              </a:rPr>
              <a:t>Maybe learning more about one of our panelists and reaching out?   </a:t>
            </a:r>
            <a:endParaRPr>
              <a:solidFill>
                <a:schemeClr val="dk1"/>
              </a:solidFill>
            </a:endParaRPr>
          </a:p>
          <a:p>
            <a:pPr marL="465887" lvl="0" indent="-304121" algn="l" rtl="0">
              <a:lnSpc>
                <a:spcPct val="100000"/>
              </a:lnSpc>
              <a:spcBef>
                <a:spcPts val="0"/>
              </a:spcBef>
              <a:spcAft>
                <a:spcPts val="0"/>
              </a:spcAft>
              <a:buClr>
                <a:schemeClr val="dk1"/>
              </a:buClr>
              <a:buSzPts val="1100"/>
              <a:buChar char="●"/>
            </a:pPr>
            <a:r>
              <a:rPr lang="en">
                <a:solidFill>
                  <a:schemeClr val="dk1"/>
                </a:solidFill>
              </a:rPr>
              <a:t>Share one or two out loud</a:t>
            </a:r>
            <a:endParaRPr/>
          </a:p>
          <a:p>
            <a:pPr marL="465887" lvl="0" indent="-304121" algn="l" rtl="0">
              <a:lnSpc>
                <a:spcPct val="100000"/>
              </a:lnSpc>
              <a:spcBef>
                <a:spcPts val="0"/>
              </a:spcBef>
              <a:spcAft>
                <a:spcPts val="0"/>
              </a:spcAft>
              <a:buClr>
                <a:schemeClr val="dk1"/>
              </a:buClr>
              <a:buSzPts val="1100"/>
              <a:buChar char="●"/>
            </a:pPr>
            <a:r>
              <a:rPr lang="en">
                <a:solidFill>
                  <a:schemeClr val="dk1"/>
                </a:solidFill>
              </a:rPr>
              <a:t>Write them down! - Writing down your goals increases your chance of success by 40%.  </a:t>
            </a:r>
            <a:endParaRPr/>
          </a:p>
          <a:p>
            <a:pPr marL="0" lvl="0" indent="0" algn="l" rtl="0">
              <a:lnSpc>
                <a:spcPct val="100000"/>
              </a:lnSpc>
              <a:spcBef>
                <a:spcPts val="0"/>
              </a:spcBef>
              <a:spcAft>
                <a:spcPts val="0"/>
              </a:spcAft>
              <a:buClr>
                <a:schemeClr val="dk1"/>
              </a:buClr>
              <a:buSzPts val="1400"/>
              <a:buNone/>
            </a:pPr>
            <a:endParaRPr>
              <a:solidFill>
                <a:schemeClr val="dk1"/>
              </a:solidFill>
            </a:endParaRPr>
          </a:p>
          <a:p>
            <a:pPr marL="0" lvl="0" indent="0" algn="l" rtl="0">
              <a:lnSpc>
                <a:spcPct val="100000"/>
              </a:lnSpc>
              <a:spcBef>
                <a:spcPts val="0"/>
              </a:spcBef>
              <a:spcAft>
                <a:spcPts val="0"/>
              </a:spcAft>
              <a:buClr>
                <a:schemeClr val="dk1"/>
              </a:buClr>
              <a:buSzPts val="1400"/>
              <a:buNone/>
            </a:pPr>
            <a:endParaRPr>
              <a:solidFill>
                <a:schemeClr val="dk1"/>
              </a:solidFill>
            </a:endParaRPr>
          </a:p>
          <a:p>
            <a:pPr marL="0" lvl="0" indent="0" algn="l" rtl="0">
              <a:lnSpc>
                <a:spcPct val="100000"/>
              </a:lnSpc>
              <a:spcBef>
                <a:spcPts val="0"/>
              </a:spcBef>
              <a:spcAft>
                <a:spcPts val="0"/>
              </a:spcAft>
              <a:buSzPts val="1400"/>
              <a:buNone/>
            </a:pPr>
            <a:endParaRPr/>
          </a:p>
        </p:txBody>
      </p:sp>
      <p:sp>
        <p:nvSpPr>
          <p:cNvPr id="1024" name="Google Shape;1024;p72:notes"/>
          <p:cNvSpPr txBox="1">
            <a:spLocks noGrp="1"/>
          </p:cNvSpPr>
          <p:nvPr>
            <p:ph type="sldNum" idx="12"/>
          </p:nvPr>
        </p:nvSpPr>
        <p:spPr>
          <a:xfrm>
            <a:off x="3970938" y="8829967"/>
            <a:ext cx="3037840" cy="466345"/>
          </a:xfrm>
          <a:prstGeom prst="rect">
            <a:avLst/>
          </a:prstGeom>
          <a:noFill/>
          <a:ln>
            <a:noFill/>
          </a:ln>
        </p:spPr>
        <p:txBody>
          <a:bodyPr spcFirstLastPara="1" wrap="square" lIns="93150" tIns="46550" rIns="93150" bIns="46550" anchor="b" anchorCtr="0">
            <a:noAutofit/>
          </a:bodyPr>
          <a:lstStyle/>
          <a:p>
            <a:pPr marL="0" marR="0" lvl="0" indent="0" algn="r" rtl="0">
              <a:lnSpc>
                <a:spcPct val="100000"/>
              </a:lnSpc>
              <a:spcBef>
                <a:spcPts val="0"/>
              </a:spcBef>
              <a:spcAft>
                <a:spcPts val="0"/>
              </a:spcAft>
              <a:buNone/>
            </a:pPr>
            <a:fld id="{00000000-1234-1234-1234-123412341234}" type="slidenum">
              <a:rPr lang="en" sz="1400" b="0" i="0" u="none" strike="noStrike" cap="none">
                <a:solidFill>
                  <a:srgbClr val="000000"/>
                </a:solidFill>
                <a:latin typeface="Arial"/>
                <a:ea typeface="Arial"/>
                <a:cs typeface="Arial"/>
                <a:sym typeface="Arial"/>
              </a:rPr>
              <a:t>72</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1"/>
        <p:cNvGrpSpPr/>
        <p:nvPr/>
      </p:nvGrpSpPr>
      <p:grpSpPr>
        <a:xfrm>
          <a:off x="0" y="0"/>
          <a:ext cx="0" cy="0"/>
          <a:chOff x="0" y="0"/>
          <a:chExt cx="0" cy="0"/>
        </a:xfrm>
      </p:grpSpPr>
      <p:sp>
        <p:nvSpPr>
          <p:cNvPr id="1032" name="Google Shape;1032;p73:notes"/>
          <p:cNvSpPr>
            <a:spLocks noGrp="1" noRot="1" noChangeAspect="1"/>
          </p:cNvSpPr>
          <p:nvPr>
            <p:ph type="sldImg" idx="2"/>
          </p:nvPr>
        </p:nvSpPr>
        <p:spPr>
          <a:xfrm>
            <a:off x="406400" y="696913"/>
            <a:ext cx="6199188"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33" name="Google Shape;1033;p73:notes"/>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t" anchorCtr="0">
            <a:noAutofit/>
          </a:bodyPr>
          <a:lstStyle/>
          <a:p>
            <a:pPr marL="0" lvl="0" indent="0" algn="l" rtl="0">
              <a:lnSpc>
                <a:spcPct val="100000"/>
              </a:lnSpc>
              <a:spcBef>
                <a:spcPts val="0"/>
              </a:spcBef>
              <a:spcAft>
                <a:spcPts val="0"/>
              </a:spcAft>
              <a:buClr>
                <a:schemeClr val="dk1"/>
              </a:buClr>
              <a:buSzPts val="1100"/>
              <a:buNone/>
            </a:pPr>
            <a:r>
              <a:rPr lang="en" b="1">
                <a:solidFill>
                  <a:schemeClr val="dk1"/>
                </a:solidFill>
              </a:rPr>
              <a:t>[Facilitator] - Connection ToolKit</a:t>
            </a:r>
            <a:endParaRPr>
              <a:solidFill>
                <a:schemeClr val="dk1"/>
              </a:solidFill>
            </a:endParaRPr>
          </a:p>
          <a:p>
            <a:pPr marL="465887" lvl="0" indent="-304121" algn="l" rtl="0">
              <a:lnSpc>
                <a:spcPct val="100000"/>
              </a:lnSpc>
              <a:spcBef>
                <a:spcPts val="0"/>
              </a:spcBef>
              <a:spcAft>
                <a:spcPts val="0"/>
              </a:spcAft>
              <a:buClr>
                <a:schemeClr val="dk1"/>
              </a:buClr>
              <a:buSzPts val="1100"/>
              <a:buChar char="●"/>
            </a:pPr>
            <a:r>
              <a:rPr lang="en">
                <a:solidFill>
                  <a:schemeClr val="dk1"/>
                </a:solidFill>
              </a:rPr>
              <a:t>We want to help you stay connected.  </a:t>
            </a:r>
            <a:endParaRPr>
              <a:solidFill>
                <a:schemeClr val="dk1"/>
              </a:solidFill>
            </a:endParaRPr>
          </a:p>
          <a:p>
            <a:pPr marL="465887" marR="0" lvl="0" indent="-304121" algn="l" rtl="0">
              <a:lnSpc>
                <a:spcPct val="100000"/>
              </a:lnSpc>
              <a:spcBef>
                <a:spcPts val="0"/>
              </a:spcBef>
              <a:spcAft>
                <a:spcPts val="0"/>
              </a:spcAft>
              <a:buClr>
                <a:schemeClr val="dk1"/>
              </a:buClr>
              <a:buSzPts val="1100"/>
              <a:buFont typeface="Arial"/>
              <a:buChar char="●"/>
            </a:pPr>
            <a:r>
              <a:rPr lang="en">
                <a:solidFill>
                  <a:schemeClr val="dk1"/>
                </a:solidFill>
              </a:rPr>
              <a:t>We also want to help you meet your goals - Sharing goals with someone else increases your chances of success by 77%</a:t>
            </a:r>
            <a:endParaRPr>
              <a:solidFill>
                <a:schemeClr val="dk1"/>
              </a:solidFill>
            </a:endParaRPr>
          </a:p>
          <a:p>
            <a:pPr marL="465887" lvl="0" indent="-304121" algn="l" rtl="0">
              <a:lnSpc>
                <a:spcPct val="100000"/>
              </a:lnSpc>
              <a:spcBef>
                <a:spcPts val="0"/>
              </a:spcBef>
              <a:spcAft>
                <a:spcPts val="0"/>
              </a:spcAft>
              <a:buClr>
                <a:schemeClr val="dk1"/>
              </a:buClr>
              <a:buSzPts val="1100"/>
              <a:buChar char="●"/>
            </a:pPr>
            <a:r>
              <a:rPr lang="en">
                <a:solidFill>
                  <a:schemeClr val="dk1"/>
                </a:solidFill>
              </a:rPr>
              <a:t>We are going to randomly create GOING HOME GROUPS to accomplish this.  </a:t>
            </a:r>
            <a:endParaRPr>
              <a:solidFill>
                <a:schemeClr val="dk1"/>
              </a:solidFill>
            </a:endParaRPr>
          </a:p>
          <a:p>
            <a:pPr marL="465887" lvl="0" indent="-304121" algn="l" rtl="0">
              <a:lnSpc>
                <a:spcPct val="100000"/>
              </a:lnSpc>
              <a:spcBef>
                <a:spcPts val="0"/>
              </a:spcBef>
              <a:spcAft>
                <a:spcPts val="0"/>
              </a:spcAft>
              <a:buClr>
                <a:schemeClr val="dk1"/>
              </a:buClr>
              <a:buSzPts val="1100"/>
              <a:buChar char="●"/>
            </a:pPr>
            <a:r>
              <a:rPr lang="en">
                <a:solidFill>
                  <a:schemeClr val="dk1"/>
                </a:solidFill>
              </a:rPr>
              <a:t>One more Breakout.  </a:t>
            </a:r>
            <a:endParaRPr>
              <a:solidFill>
                <a:schemeClr val="dk1"/>
              </a:solidFill>
            </a:endParaRPr>
          </a:p>
          <a:p>
            <a:pPr marL="465887" lvl="0" indent="-304121" algn="l" rtl="0">
              <a:lnSpc>
                <a:spcPct val="100000"/>
              </a:lnSpc>
              <a:spcBef>
                <a:spcPts val="0"/>
              </a:spcBef>
              <a:spcAft>
                <a:spcPts val="0"/>
              </a:spcAft>
              <a:buClr>
                <a:schemeClr val="dk1"/>
              </a:buClr>
              <a:buSzPts val="1100"/>
              <a:buChar char="●"/>
            </a:pPr>
            <a:r>
              <a:rPr lang="en">
                <a:solidFill>
                  <a:schemeClr val="dk1"/>
                </a:solidFill>
              </a:rPr>
              <a:t>Inviting you to STAY CONNECTED after today - at least in the next 2 weeks.  </a:t>
            </a:r>
            <a:endParaRPr>
              <a:solidFill>
                <a:schemeClr val="dk1"/>
              </a:solidFill>
            </a:endParaRPr>
          </a:p>
          <a:p>
            <a:pPr marL="465887" lvl="0" indent="-304121" algn="l" rtl="0">
              <a:lnSpc>
                <a:spcPct val="100000"/>
              </a:lnSpc>
              <a:spcBef>
                <a:spcPts val="0"/>
              </a:spcBef>
              <a:spcAft>
                <a:spcPts val="0"/>
              </a:spcAft>
              <a:buClr>
                <a:schemeClr val="dk1"/>
              </a:buClr>
              <a:buSzPts val="1100"/>
              <a:buChar char="●"/>
            </a:pPr>
            <a:r>
              <a:rPr lang="en">
                <a:solidFill>
                  <a:schemeClr val="dk1"/>
                </a:solidFill>
              </a:rPr>
              <a:t>Share goals, contact info, find a time in next 2 weeks.  </a:t>
            </a:r>
            <a:endParaRPr>
              <a:solidFill>
                <a:schemeClr val="dk1"/>
              </a:solidFill>
            </a:endParaRPr>
          </a:p>
          <a:p>
            <a:pPr marL="465887" lvl="0" indent="-304121" algn="l" rtl="0">
              <a:lnSpc>
                <a:spcPct val="100000"/>
              </a:lnSpc>
              <a:spcBef>
                <a:spcPts val="0"/>
              </a:spcBef>
              <a:spcAft>
                <a:spcPts val="0"/>
              </a:spcAft>
              <a:buClr>
                <a:schemeClr val="dk1"/>
              </a:buClr>
              <a:buSzPts val="1100"/>
              <a:buChar char="●"/>
            </a:pPr>
            <a:r>
              <a:rPr lang="en">
                <a:solidFill>
                  <a:schemeClr val="dk1"/>
                </a:solidFill>
              </a:rPr>
              <a:t>Help each other help yourselves </a:t>
            </a:r>
            <a:r>
              <a:rPr lang="en" b="1">
                <a:solidFill>
                  <a:schemeClr val="dk1"/>
                </a:solidFill>
              </a:rPr>
              <a:t>(5 minutes)</a:t>
            </a:r>
            <a:endParaRPr b="1">
              <a:solidFill>
                <a:schemeClr val="dk1"/>
              </a:solidFill>
            </a:endParaRPr>
          </a:p>
          <a:p>
            <a:pPr marL="465887" lvl="0" indent="-304121" algn="l" rtl="0">
              <a:lnSpc>
                <a:spcPct val="100000"/>
              </a:lnSpc>
              <a:spcBef>
                <a:spcPts val="0"/>
              </a:spcBef>
              <a:spcAft>
                <a:spcPts val="0"/>
              </a:spcAft>
              <a:buClr>
                <a:schemeClr val="dk1"/>
              </a:buClr>
              <a:buSzPts val="1100"/>
              <a:buChar char="●"/>
            </a:pPr>
            <a:r>
              <a:rPr lang="en">
                <a:solidFill>
                  <a:schemeClr val="dk1"/>
                </a:solidFill>
              </a:rPr>
              <a:t>This is a great first step of making the most of today.  </a:t>
            </a:r>
            <a:endParaRPr>
              <a:solidFill>
                <a:schemeClr val="dk1"/>
              </a:solidFill>
            </a:endParaRPr>
          </a:p>
          <a:p>
            <a:pPr marL="465887" lvl="0" indent="-304121" algn="l" rtl="0">
              <a:lnSpc>
                <a:spcPct val="100000"/>
              </a:lnSpc>
              <a:spcBef>
                <a:spcPts val="0"/>
              </a:spcBef>
              <a:spcAft>
                <a:spcPts val="0"/>
              </a:spcAft>
              <a:buClr>
                <a:schemeClr val="dk1"/>
              </a:buClr>
              <a:buSzPts val="1100"/>
              <a:buChar char="●"/>
            </a:pPr>
            <a:r>
              <a:rPr lang="en">
                <a:solidFill>
                  <a:schemeClr val="dk1"/>
                </a:solidFill>
              </a:rPr>
              <a:t>Start to bring our day to close AND give you MORE information to help.</a:t>
            </a:r>
            <a:endParaRPr>
              <a:solidFill>
                <a:schemeClr val="dk1"/>
              </a:solidFill>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9"/>
        <p:cNvGrpSpPr/>
        <p:nvPr/>
      </p:nvGrpSpPr>
      <p:grpSpPr>
        <a:xfrm>
          <a:off x="0" y="0"/>
          <a:ext cx="0" cy="0"/>
          <a:chOff x="0" y="0"/>
          <a:chExt cx="0" cy="0"/>
        </a:xfrm>
      </p:grpSpPr>
      <p:sp>
        <p:nvSpPr>
          <p:cNvPr id="1040" name="Google Shape;1040;p74:notes"/>
          <p:cNvSpPr>
            <a:spLocks noGrp="1" noRot="1" noChangeAspect="1"/>
          </p:cNvSpPr>
          <p:nvPr>
            <p:ph type="sldImg" idx="2"/>
          </p:nvPr>
        </p:nvSpPr>
        <p:spPr>
          <a:xfrm>
            <a:off x="406400" y="696913"/>
            <a:ext cx="6199188"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41" name="Google Shape;1041;p74:notes"/>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t" anchorCtr="0">
            <a:noAutofit/>
          </a:bodyPr>
          <a:lstStyle/>
          <a:p>
            <a:pPr marL="0" lvl="0" indent="0" algn="l" rtl="0">
              <a:lnSpc>
                <a:spcPct val="100000"/>
              </a:lnSpc>
              <a:spcBef>
                <a:spcPts val="0"/>
              </a:spcBef>
              <a:spcAft>
                <a:spcPts val="0"/>
              </a:spcAft>
              <a:buClr>
                <a:schemeClr val="dk1"/>
              </a:buClr>
              <a:buSzPts val="1100"/>
              <a:buNone/>
            </a:pPr>
            <a:r>
              <a:rPr lang="en" b="1">
                <a:solidFill>
                  <a:schemeClr val="dk1"/>
                </a:solidFill>
              </a:rPr>
              <a:t>[Facilitator] - 4:10 pm, Closing out</a:t>
            </a:r>
            <a:endParaRPr>
              <a:solidFill>
                <a:schemeClr val="dk1"/>
              </a:solidFill>
            </a:endParaRPr>
          </a:p>
          <a:p>
            <a:pPr marL="465887" lvl="0" indent="-304121" algn="l" rtl="0">
              <a:lnSpc>
                <a:spcPct val="100000"/>
              </a:lnSpc>
              <a:spcBef>
                <a:spcPts val="0"/>
              </a:spcBef>
              <a:spcAft>
                <a:spcPts val="0"/>
              </a:spcAft>
              <a:buClr>
                <a:schemeClr val="dk1"/>
              </a:buClr>
              <a:buSzPts val="1100"/>
              <a:buChar char="●"/>
            </a:pPr>
            <a:r>
              <a:rPr lang="en">
                <a:solidFill>
                  <a:schemeClr val="dk1"/>
                </a:solidFill>
              </a:rPr>
              <a:t>We are in this together now. </a:t>
            </a:r>
            <a:endParaRPr>
              <a:solidFill>
                <a:schemeClr val="dk1"/>
              </a:solidFill>
            </a:endParaRPr>
          </a:p>
          <a:p>
            <a:pPr marL="465887" lvl="0" indent="-304121" algn="l" rtl="0">
              <a:lnSpc>
                <a:spcPct val="100000"/>
              </a:lnSpc>
              <a:spcBef>
                <a:spcPts val="0"/>
              </a:spcBef>
              <a:spcAft>
                <a:spcPts val="0"/>
              </a:spcAft>
              <a:buClr>
                <a:schemeClr val="dk1"/>
              </a:buClr>
              <a:buSzPts val="1100"/>
              <a:buChar char="●"/>
            </a:pPr>
            <a:r>
              <a:rPr lang="en">
                <a:solidFill>
                  <a:schemeClr val="dk1"/>
                </a:solidFill>
              </a:rPr>
              <a:t>We can’t do this without you.  </a:t>
            </a:r>
            <a:endParaRPr>
              <a:solidFill>
                <a:schemeClr val="dk1"/>
              </a:solidFill>
            </a:endParaRPr>
          </a:p>
          <a:p>
            <a:pPr marL="465887" lvl="0" indent="-304121" algn="l" rtl="0">
              <a:lnSpc>
                <a:spcPct val="100000"/>
              </a:lnSpc>
              <a:spcBef>
                <a:spcPts val="0"/>
              </a:spcBef>
              <a:spcAft>
                <a:spcPts val="0"/>
              </a:spcAft>
              <a:buClr>
                <a:schemeClr val="dk1"/>
              </a:buClr>
              <a:buSzPts val="1100"/>
              <a:buChar char="●"/>
            </a:pPr>
            <a:r>
              <a:rPr lang="en">
                <a:solidFill>
                  <a:schemeClr val="dk1"/>
                </a:solidFill>
              </a:rPr>
              <a:t>AND you help make us AND this better.   </a:t>
            </a:r>
            <a:endParaRPr>
              <a:solidFill>
                <a:schemeClr val="dk1"/>
              </a:solidFill>
            </a:endParaRPr>
          </a:p>
          <a:p>
            <a:pPr marL="465887" lvl="0" indent="-304121" algn="l" rtl="0">
              <a:lnSpc>
                <a:spcPct val="100000"/>
              </a:lnSpc>
              <a:spcBef>
                <a:spcPts val="0"/>
              </a:spcBef>
              <a:spcAft>
                <a:spcPts val="0"/>
              </a:spcAft>
              <a:buClr>
                <a:schemeClr val="dk1"/>
              </a:buClr>
              <a:buSzPts val="1100"/>
              <a:buChar char="●"/>
            </a:pPr>
            <a:r>
              <a:rPr lang="en">
                <a:solidFill>
                  <a:schemeClr val="dk1"/>
                </a:solidFill>
              </a:rPr>
              <a:t>We have emailed you and evaluation. We ask you to do this now - It will take 5-10 min to complete.  </a:t>
            </a:r>
            <a:endParaRPr>
              <a:solidFill>
                <a:schemeClr val="dk1"/>
              </a:solidFill>
            </a:endParaRPr>
          </a:p>
          <a:p>
            <a:pPr marL="465887" lvl="0" indent="-304121" algn="l" rtl="0">
              <a:lnSpc>
                <a:spcPct val="100000"/>
              </a:lnSpc>
              <a:spcBef>
                <a:spcPts val="0"/>
              </a:spcBef>
              <a:spcAft>
                <a:spcPts val="0"/>
              </a:spcAft>
              <a:buClr>
                <a:schemeClr val="dk1"/>
              </a:buClr>
              <a:buSzPts val="1100"/>
              <a:buChar char="●"/>
            </a:pPr>
            <a:r>
              <a:rPr lang="en">
                <a:solidFill>
                  <a:schemeClr val="dk1"/>
                </a:solidFill>
              </a:rPr>
              <a:t>As researchers, this is critical for us. After all, as scientists, we love to collect data!  </a:t>
            </a:r>
            <a:endParaRPr>
              <a:solidFill>
                <a:schemeClr val="dk1"/>
              </a:solidFill>
            </a:endParaRPr>
          </a:p>
          <a:p>
            <a:pPr marL="465887" lvl="0" indent="-304121" algn="l" rtl="0">
              <a:lnSpc>
                <a:spcPct val="100000"/>
              </a:lnSpc>
              <a:spcBef>
                <a:spcPts val="0"/>
              </a:spcBef>
              <a:spcAft>
                <a:spcPts val="0"/>
              </a:spcAft>
              <a:buClr>
                <a:schemeClr val="dk1"/>
              </a:buClr>
              <a:buSzPts val="1100"/>
              <a:buChar char="●"/>
            </a:pPr>
            <a:r>
              <a:rPr lang="en">
                <a:solidFill>
                  <a:schemeClr val="dk1"/>
                </a:solidFill>
              </a:rPr>
              <a:t>To motivate you, you have our gratitude AND you will receive your mentor’s name at the very end of the evaluation.  </a:t>
            </a:r>
            <a:endParaRPr>
              <a:solidFill>
                <a:schemeClr val="dk1"/>
              </a:solidFill>
            </a:endParaRPr>
          </a:p>
          <a:p>
            <a:pPr marL="465887" lvl="0" indent="-304121" algn="l" rtl="0">
              <a:lnSpc>
                <a:spcPct val="100000"/>
              </a:lnSpc>
              <a:spcBef>
                <a:spcPts val="0"/>
              </a:spcBef>
              <a:spcAft>
                <a:spcPts val="0"/>
              </a:spcAft>
              <a:buClr>
                <a:schemeClr val="dk1"/>
              </a:buClr>
              <a:buSzPts val="1100"/>
              <a:buChar char="●"/>
            </a:pPr>
            <a:r>
              <a:rPr lang="en">
                <a:solidFill>
                  <a:schemeClr val="dk1"/>
                </a:solidFill>
              </a:rPr>
              <a:t>They will reach out soon.   </a:t>
            </a:r>
            <a:endParaRPr>
              <a:solidFill>
                <a:schemeClr val="dk1"/>
              </a:solidFill>
            </a:endParaRPr>
          </a:p>
          <a:p>
            <a:pPr marL="465887" lvl="0" indent="-304121" algn="l" rtl="0">
              <a:lnSpc>
                <a:spcPct val="100000"/>
              </a:lnSpc>
              <a:spcBef>
                <a:spcPts val="0"/>
              </a:spcBef>
              <a:spcAft>
                <a:spcPts val="0"/>
              </a:spcAft>
              <a:buClr>
                <a:schemeClr val="dk1"/>
              </a:buClr>
              <a:buSzPts val="1100"/>
              <a:buChar char="●"/>
            </a:pPr>
            <a:r>
              <a:rPr lang="en">
                <a:solidFill>
                  <a:schemeClr val="dk1"/>
                </a:solidFill>
              </a:rPr>
              <a:t>AND we want you to have another connection - and we hope you are a great fit with who we assign. It’s okay if it is not.  </a:t>
            </a:r>
            <a:endParaRPr>
              <a:solidFill>
                <a:schemeClr val="dk1"/>
              </a:solidFill>
            </a:endParaRPr>
          </a:p>
          <a:p>
            <a:pPr marL="465887" lvl="0" indent="-304121" algn="l" rtl="0">
              <a:lnSpc>
                <a:spcPct val="100000"/>
              </a:lnSpc>
              <a:spcBef>
                <a:spcPts val="0"/>
              </a:spcBef>
              <a:spcAft>
                <a:spcPts val="0"/>
              </a:spcAft>
              <a:buClr>
                <a:schemeClr val="dk1"/>
              </a:buClr>
              <a:buSzPts val="1100"/>
              <a:buChar char="●"/>
            </a:pPr>
            <a:r>
              <a:rPr lang="en">
                <a:solidFill>
                  <a:schemeClr val="dk1"/>
                </a:solidFill>
              </a:rPr>
              <a:t>If you want to meet someone else, just reach out to us. The goal is that you find a good match. So let us help you do that... </a:t>
            </a:r>
            <a:endParaRPr>
              <a:solidFill>
                <a:schemeClr val="dk1"/>
              </a:solidFill>
            </a:endParaRPr>
          </a:p>
          <a:p>
            <a:pPr marL="465887" lvl="0" indent="-304121" algn="l" rtl="0">
              <a:lnSpc>
                <a:spcPct val="100000"/>
              </a:lnSpc>
              <a:spcBef>
                <a:spcPts val="0"/>
              </a:spcBef>
              <a:spcAft>
                <a:spcPts val="0"/>
              </a:spcAft>
              <a:buClr>
                <a:schemeClr val="dk1"/>
              </a:buClr>
              <a:buSzPts val="1100"/>
              <a:buChar char="●"/>
            </a:pPr>
            <a:r>
              <a:rPr lang="en">
                <a:solidFill>
                  <a:schemeClr val="dk1"/>
                </a:solidFill>
              </a:rPr>
              <a:t>With that, I want to officially close this workshop.  </a:t>
            </a:r>
            <a:endParaRPr>
              <a:solidFill>
                <a:schemeClr val="dk1"/>
              </a:solidFill>
            </a:endParaRPr>
          </a:p>
          <a:p>
            <a:pPr marL="465887" lvl="0" indent="-304121" algn="l" rtl="0">
              <a:lnSpc>
                <a:spcPct val="100000"/>
              </a:lnSpc>
              <a:spcBef>
                <a:spcPts val="0"/>
              </a:spcBef>
              <a:spcAft>
                <a:spcPts val="0"/>
              </a:spcAft>
              <a:buClr>
                <a:schemeClr val="dk1"/>
              </a:buClr>
              <a:buSzPts val="1100"/>
              <a:buChar char="●"/>
            </a:pPr>
            <a:r>
              <a:rPr lang="en">
                <a:solidFill>
                  <a:schemeClr val="dk1"/>
                </a:solidFill>
              </a:rPr>
              <a:t>We recognize the system isn’t perfect and we can’t fix the system tomorrow. Our hope is to give you tools to navigate the system a little better AND have people who support that process.</a:t>
            </a:r>
            <a:endParaRPr>
              <a:solidFill>
                <a:schemeClr val="dk1"/>
              </a:solidFill>
            </a:endParaRPr>
          </a:p>
          <a:p>
            <a:pPr marL="0" lvl="0" indent="0" algn="l" rtl="0">
              <a:lnSpc>
                <a:spcPct val="100000"/>
              </a:lnSpc>
              <a:spcBef>
                <a:spcPts val="0"/>
              </a:spcBef>
              <a:spcAft>
                <a:spcPts val="0"/>
              </a:spcAft>
              <a:buClr>
                <a:schemeClr val="dk1"/>
              </a:buClr>
              <a:buSzPts val="1100"/>
              <a:buNone/>
            </a:pPr>
            <a:endParaRPr>
              <a:solidFill>
                <a:schemeClr val="dk1"/>
              </a:solidFill>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9"/>
        <p:cNvGrpSpPr/>
        <p:nvPr/>
      </p:nvGrpSpPr>
      <p:grpSpPr>
        <a:xfrm>
          <a:off x="0" y="0"/>
          <a:ext cx="0" cy="0"/>
          <a:chOff x="0" y="0"/>
          <a:chExt cx="0" cy="0"/>
        </a:xfrm>
      </p:grpSpPr>
      <p:sp>
        <p:nvSpPr>
          <p:cNvPr id="1050" name="Google Shape;1050;p75:notes"/>
          <p:cNvSpPr>
            <a:spLocks noGrp="1" noRot="1" noChangeAspect="1"/>
          </p:cNvSpPr>
          <p:nvPr>
            <p:ph type="sldImg" idx="2"/>
          </p:nvPr>
        </p:nvSpPr>
        <p:spPr>
          <a:xfrm>
            <a:off x="406400" y="696913"/>
            <a:ext cx="6199188"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51" name="Google Shape;1051;p75:notes"/>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t" anchorCtr="0">
            <a:noAutofit/>
          </a:bodyPr>
          <a:lstStyle/>
          <a:p>
            <a:pPr marL="0" lvl="0" indent="0" algn="l" rtl="0">
              <a:lnSpc>
                <a:spcPct val="100000"/>
              </a:lnSpc>
              <a:spcBef>
                <a:spcPts val="0"/>
              </a:spcBef>
              <a:spcAft>
                <a:spcPts val="0"/>
              </a:spcAft>
              <a:buClr>
                <a:schemeClr val="dk1"/>
              </a:buClr>
              <a:buSzPts val="1100"/>
              <a:buNone/>
            </a:pPr>
            <a:r>
              <a:rPr lang="en" b="1">
                <a:solidFill>
                  <a:schemeClr val="dk1"/>
                </a:solidFill>
              </a:rPr>
              <a:t>[Facilitator] - 4:30 pm, Closing out</a:t>
            </a:r>
            <a:endParaRPr>
              <a:solidFill>
                <a:schemeClr val="dk1"/>
              </a:solidFill>
            </a:endParaRPr>
          </a:p>
          <a:p>
            <a:pPr marL="465887" lvl="0" indent="-304121" algn="l" rtl="0">
              <a:lnSpc>
                <a:spcPct val="100000"/>
              </a:lnSpc>
              <a:spcBef>
                <a:spcPts val="0"/>
              </a:spcBef>
              <a:spcAft>
                <a:spcPts val="0"/>
              </a:spcAft>
              <a:buClr>
                <a:schemeClr val="dk1"/>
              </a:buClr>
              <a:buSzPts val="1100"/>
              <a:buChar char="●"/>
            </a:pPr>
            <a:r>
              <a:rPr lang="en">
                <a:solidFill>
                  <a:schemeClr val="dk1"/>
                </a:solidFill>
              </a:rPr>
              <a:t>What a day.  </a:t>
            </a:r>
            <a:endParaRPr>
              <a:solidFill>
                <a:schemeClr val="dk1"/>
              </a:solidFill>
            </a:endParaRPr>
          </a:p>
          <a:p>
            <a:pPr marL="465887" lvl="0" indent="-304121" algn="l" rtl="0">
              <a:lnSpc>
                <a:spcPct val="100000"/>
              </a:lnSpc>
              <a:spcBef>
                <a:spcPts val="0"/>
              </a:spcBef>
              <a:spcAft>
                <a:spcPts val="0"/>
              </a:spcAft>
              <a:buClr>
                <a:schemeClr val="dk1"/>
              </a:buClr>
              <a:buSzPts val="1100"/>
              <a:buChar char="●"/>
            </a:pPr>
            <a:r>
              <a:rPr lang="en">
                <a:solidFill>
                  <a:schemeClr val="dk1"/>
                </a:solidFill>
              </a:rPr>
              <a:t>We want to keep helping you in your journey.  </a:t>
            </a:r>
            <a:endParaRPr>
              <a:solidFill>
                <a:schemeClr val="dk1"/>
              </a:solidFill>
            </a:endParaRPr>
          </a:p>
          <a:p>
            <a:pPr marL="465887" lvl="0" indent="-304121" algn="l" rtl="0">
              <a:lnSpc>
                <a:spcPct val="100000"/>
              </a:lnSpc>
              <a:spcBef>
                <a:spcPts val="0"/>
              </a:spcBef>
              <a:spcAft>
                <a:spcPts val="0"/>
              </a:spcAft>
              <a:buClr>
                <a:schemeClr val="dk1"/>
              </a:buClr>
              <a:buSzPts val="1100"/>
              <a:buChar char="●"/>
            </a:pPr>
            <a:r>
              <a:rPr lang="en">
                <a:solidFill>
                  <a:schemeClr val="dk1"/>
                </a:solidFill>
              </a:rPr>
              <a:t>Here are some other things you can access to help.  </a:t>
            </a:r>
            <a:endParaRPr>
              <a:solidFill>
                <a:schemeClr val="dk1"/>
              </a:solidFill>
            </a:endParaRPr>
          </a:p>
          <a:p>
            <a:pPr marL="465887" lvl="0" indent="-304121" algn="l" rtl="0">
              <a:lnSpc>
                <a:spcPct val="100000"/>
              </a:lnSpc>
              <a:spcBef>
                <a:spcPts val="0"/>
              </a:spcBef>
              <a:spcAft>
                <a:spcPts val="0"/>
              </a:spcAft>
              <a:buClr>
                <a:schemeClr val="dk1"/>
              </a:buClr>
              <a:buSzPts val="1100"/>
              <a:buChar char="●"/>
            </a:pPr>
            <a:r>
              <a:rPr lang="en">
                <a:solidFill>
                  <a:schemeClr val="dk1"/>
                </a:solidFill>
              </a:rPr>
              <a:t>Review each. </a:t>
            </a:r>
            <a:endParaRPr>
              <a:solidFill>
                <a:schemeClr val="dk1"/>
              </a:solidFill>
            </a:endParaRPr>
          </a:p>
          <a:p>
            <a:pPr marL="465887" lvl="0" indent="-304121" algn="l" rtl="0">
              <a:lnSpc>
                <a:spcPct val="100000"/>
              </a:lnSpc>
              <a:spcBef>
                <a:spcPts val="0"/>
              </a:spcBef>
              <a:spcAft>
                <a:spcPts val="0"/>
              </a:spcAft>
              <a:buClr>
                <a:schemeClr val="dk1"/>
              </a:buClr>
              <a:buSzPts val="1100"/>
              <a:buChar char="●"/>
            </a:pPr>
            <a:r>
              <a:rPr lang="en">
                <a:solidFill>
                  <a:schemeClr val="dk1"/>
                </a:solidFill>
              </a:rPr>
              <a:t>Feel free to stick around and speak with us </a:t>
            </a:r>
            <a:r>
              <a:rPr lang="en" u="sng">
                <a:solidFill>
                  <a:schemeClr val="dk1"/>
                </a:solidFill>
              </a:rPr>
              <a:t>AFTER you complete your evaluation</a:t>
            </a:r>
            <a:r>
              <a:rPr lang="en">
                <a:solidFill>
                  <a:schemeClr val="dk1"/>
                </a:solidFill>
              </a:rPr>
              <a:t>. And don’t forget to take leftovers back with you!</a:t>
            </a:r>
            <a:endParaRPr>
              <a:solidFill>
                <a:schemeClr val="dk1"/>
              </a:solidFill>
            </a:endParaRPr>
          </a:p>
          <a:p>
            <a:pPr marL="465887" lvl="0" indent="-304121" algn="l" rtl="0">
              <a:lnSpc>
                <a:spcPct val="100000"/>
              </a:lnSpc>
              <a:spcBef>
                <a:spcPts val="0"/>
              </a:spcBef>
              <a:spcAft>
                <a:spcPts val="0"/>
              </a:spcAft>
              <a:buClr>
                <a:schemeClr val="dk1"/>
              </a:buClr>
              <a:buSzPts val="1100"/>
              <a:buChar char="●"/>
            </a:pPr>
            <a:r>
              <a:rPr lang="en">
                <a:solidFill>
                  <a:schemeClr val="dk1"/>
                </a:solidFill>
              </a:rPr>
              <a:t>Thank you for spending your day with us!</a:t>
            </a:r>
            <a:endParaRPr>
              <a:solidFill>
                <a:schemeClr val="dk1"/>
              </a:solidFill>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8:notes"/>
          <p:cNvSpPr>
            <a:spLocks noGrp="1" noRot="1" noChangeAspect="1"/>
          </p:cNvSpPr>
          <p:nvPr>
            <p:ph type="sldImg" idx="2"/>
          </p:nvPr>
        </p:nvSpPr>
        <p:spPr>
          <a:xfrm>
            <a:off x="406400" y="696913"/>
            <a:ext cx="6199188"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8" name="Google Shape;188;p8:notes"/>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t" anchorCtr="0">
            <a:noAutofit/>
          </a:bodyPr>
          <a:lstStyle/>
          <a:p>
            <a:pPr marL="0" lvl="0" indent="0" algn="l" rtl="0">
              <a:lnSpc>
                <a:spcPct val="100000"/>
              </a:lnSpc>
              <a:spcBef>
                <a:spcPts val="0"/>
              </a:spcBef>
              <a:spcAft>
                <a:spcPts val="0"/>
              </a:spcAft>
              <a:buClr>
                <a:schemeClr val="dk1"/>
              </a:buClr>
              <a:buSzPts val="1100"/>
              <a:buNone/>
            </a:pPr>
            <a:r>
              <a:rPr lang="en" b="1">
                <a:solidFill>
                  <a:schemeClr val="dk1"/>
                </a:solidFill>
              </a:rPr>
              <a:t>[Facilitator] - Participant Introductions</a:t>
            </a:r>
            <a:endParaRPr b="1">
              <a:solidFill>
                <a:schemeClr val="dk1"/>
              </a:solidFill>
            </a:endParaRPr>
          </a:p>
          <a:p>
            <a:pPr marL="465887" lvl="0" indent="-304121" algn="l" rtl="0">
              <a:lnSpc>
                <a:spcPct val="100000"/>
              </a:lnSpc>
              <a:spcBef>
                <a:spcPts val="0"/>
              </a:spcBef>
              <a:spcAft>
                <a:spcPts val="0"/>
              </a:spcAft>
              <a:buClr>
                <a:schemeClr val="dk1"/>
              </a:buClr>
              <a:buSzPts val="1100"/>
              <a:buChar char="●"/>
            </a:pPr>
            <a:r>
              <a:rPr lang="en">
                <a:solidFill>
                  <a:schemeClr val="dk1"/>
                </a:solidFill>
              </a:rPr>
              <a:t>At tables, introduce yourselves. </a:t>
            </a:r>
            <a:endParaRPr>
              <a:solidFill>
                <a:schemeClr val="dk1"/>
              </a:solidFill>
            </a:endParaRPr>
          </a:p>
          <a:p>
            <a:pPr marL="465887" lvl="0" indent="-304121" algn="l" rtl="0">
              <a:lnSpc>
                <a:spcPct val="100000"/>
              </a:lnSpc>
              <a:spcBef>
                <a:spcPts val="0"/>
              </a:spcBef>
              <a:spcAft>
                <a:spcPts val="0"/>
              </a:spcAft>
              <a:buClr>
                <a:schemeClr val="dk1"/>
              </a:buClr>
              <a:buSzPts val="1100"/>
              <a:buChar char="●"/>
            </a:pPr>
            <a:r>
              <a:rPr lang="en">
                <a:solidFill>
                  <a:schemeClr val="dk1"/>
                </a:solidFill>
              </a:rPr>
              <a:t>Separate conversation about what you are hoping for today and why you are here.  </a:t>
            </a:r>
            <a:endParaRPr>
              <a:solidFill>
                <a:schemeClr val="dk1"/>
              </a:solidFill>
            </a:endParaRPr>
          </a:p>
          <a:p>
            <a:pPr marL="465887" lvl="0" indent="-304121" algn="l" rtl="0">
              <a:lnSpc>
                <a:spcPct val="100000"/>
              </a:lnSpc>
              <a:spcBef>
                <a:spcPts val="0"/>
              </a:spcBef>
              <a:spcAft>
                <a:spcPts val="0"/>
              </a:spcAft>
              <a:buClr>
                <a:schemeClr val="dk1"/>
              </a:buClr>
              <a:buSzPts val="1100"/>
              <a:buChar char="●"/>
            </a:pPr>
            <a:r>
              <a:rPr lang="en">
                <a:solidFill>
                  <a:schemeClr val="dk1"/>
                </a:solidFill>
              </a:rPr>
              <a:t>Fill out post-its on the table about why you are here/ what you are hoping for and then we move to wall. </a:t>
            </a:r>
            <a:endParaRPr>
              <a:solidFill>
                <a:schemeClr val="dk1"/>
              </a:solidFill>
            </a:endParaRPr>
          </a:p>
          <a:p>
            <a:pPr marL="465887" lvl="0" indent="-304121" algn="l" rtl="0">
              <a:lnSpc>
                <a:spcPct val="100000"/>
              </a:lnSpc>
              <a:spcBef>
                <a:spcPts val="0"/>
              </a:spcBef>
              <a:spcAft>
                <a:spcPts val="0"/>
              </a:spcAft>
              <a:buClr>
                <a:schemeClr val="dk1"/>
              </a:buClr>
              <a:buSzPts val="1100"/>
              <a:buChar char="●"/>
            </a:pPr>
            <a:r>
              <a:rPr lang="en">
                <a:solidFill>
                  <a:schemeClr val="dk1"/>
                </a:solidFill>
              </a:rPr>
              <a:t>Start with a bday line up.  </a:t>
            </a:r>
            <a:endParaRPr>
              <a:solidFill>
                <a:schemeClr val="dk1"/>
              </a:solidFill>
            </a:endParaRPr>
          </a:p>
          <a:p>
            <a:pPr marL="465887" lvl="0" indent="-304121" algn="l" rtl="0">
              <a:lnSpc>
                <a:spcPct val="100000"/>
              </a:lnSpc>
              <a:spcBef>
                <a:spcPts val="0"/>
              </a:spcBef>
              <a:spcAft>
                <a:spcPts val="0"/>
              </a:spcAft>
              <a:buClr>
                <a:schemeClr val="dk1"/>
              </a:buClr>
              <a:buSzPts val="1100"/>
              <a:buChar char="●"/>
            </a:pPr>
            <a:r>
              <a:rPr lang="en">
                <a:solidFill>
                  <a:schemeClr val="dk1"/>
                </a:solidFill>
              </a:rPr>
              <a:t>Groups of 3 with people next to you - unique in common.</a:t>
            </a:r>
            <a:endParaRPr>
              <a:solidFill>
                <a:schemeClr val="dk1"/>
              </a:solidFill>
            </a:endParaRPr>
          </a:p>
          <a:p>
            <a:pPr marL="0" lvl="0" indent="0" algn="l" rtl="0">
              <a:lnSpc>
                <a:spcPct val="100000"/>
              </a:lnSpc>
              <a:spcBef>
                <a:spcPts val="0"/>
              </a:spcBef>
              <a:spcAft>
                <a:spcPts val="0"/>
              </a:spcAft>
              <a:buClr>
                <a:schemeClr val="dk1"/>
              </a:buClr>
              <a:buSzPts val="1100"/>
              <a:buNone/>
            </a:pPr>
            <a:endParaRPr>
              <a:solidFill>
                <a:schemeClr val="dk1"/>
              </a:solidFill>
            </a:endParaRPr>
          </a:p>
          <a:p>
            <a:pPr marL="0" lvl="0" indent="0" algn="l" rtl="0">
              <a:lnSpc>
                <a:spcPct val="100000"/>
              </a:lnSpc>
              <a:spcBef>
                <a:spcPts val="0"/>
              </a:spcBef>
              <a:spcAft>
                <a:spcPts val="0"/>
              </a:spcAft>
              <a:buClr>
                <a:schemeClr val="dk1"/>
              </a:buClr>
              <a:buSzPts val="1100"/>
              <a:buNone/>
            </a:pPr>
            <a:endParaRPr>
              <a:solidFill>
                <a:schemeClr val="dk1"/>
              </a:solidFill>
            </a:endParaRPr>
          </a:p>
          <a:p>
            <a:pPr marL="0" lvl="0" indent="0" algn="l" rtl="0">
              <a:lnSpc>
                <a:spcPct val="100000"/>
              </a:lnSpc>
              <a:spcBef>
                <a:spcPts val="0"/>
              </a:spcBef>
              <a:spcAft>
                <a:spcPts val="0"/>
              </a:spcAft>
              <a:buClr>
                <a:schemeClr val="dk1"/>
              </a:buClr>
              <a:buSzPts val="1100"/>
              <a:buNone/>
            </a:pPr>
            <a:endParaRPr>
              <a:solidFill>
                <a:schemeClr val="dk1"/>
              </a:solidFill>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p9:notes"/>
          <p:cNvSpPr>
            <a:spLocks noGrp="1" noRot="1" noChangeAspect="1"/>
          </p:cNvSpPr>
          <p:nvPr>
            <p:ph type="sldImg" idx="2"/>
          </p:nvPr>
        </p:nvSpPr>
        <p:spPr>
          <a:xfrm>
            <a:off x="406400" y="696913"/>
            <a:ext cx="6199188"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6" name="Google Shape;196;p9:notes"/>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t" anchorCtr="0">
            <a:noAutofit/>
          </a:bodyPr>
          <a:lstStyle/>
          <a:p>
            <a:pPr marL="0" lvl="0" indent="0" algn="l" rtl="0">
              <a:lnSpc>
                <a:spcPct val="100000"/>
              </a:lnSpc>
              <a:spcBef>
                <a:spcPts val="0"/>
              </a:spcBef>
              <a:spcAft>
                <a:spcPts val="0"/>
              </a:spcAft>
              <a:buClr>
                <a:schemeClr val="dk1"/>
              </a:buClr>
              <a:buSzPts val="1100"/>
              <a:buNone/>
            </a:pPr>
            <a:r>
              <a:rPr lang="en" b="1">
                <a:solidFill>
                  <a:schemeClr val="dk1"/>
                </a:solidFill>
              </a:rPr>
              <a:t>[Facilitator] - 10:20 am</a:t>
            </a:r>
            <a:endParaRPr b="1">
              <a:solidFill>
                <a:schemeClr val="dk1"/>
              </a:solidFill>
            </a:endParaRPr>
          </a:p>
          <a:p>
            <a:pPr marL="0" lvl="0" indent="0" algn="l" rtl="0">
              <a:lnSpc>
                <a:spcPct val="100000"/>
              </a:lnSpc>
              <a:spcBef>
                <a:spcPts val="0"/>
              </a:spcBef>
              <a:spcAft>
                <a:spcPts val="0"/>
              </a:spcAft>
              <a:buClr>
                <a:schemeClr val="dk1"/>
              </a:buClr>
              <a:buSzPts val="1100"/>
              <a:buNone/>
            </a:pPr>
            <a:endParaRPr>
              <a:solidFill>
                <a:schemeClr val="dk1"/>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9"/>
        <p:cNvGrpSpPr/>
        <p:nvPr/>
      </p:nvGrpSpPr>
      <p:grpSpPr>
        <a:xfrm>
          <a:off x="0" y="0"/>
          <a:ext cx="0" cy="0"/>
          <a:chOff x="0" y="0"/>
          <a:chExt cx="0" cy="0"/>
        </a:xfrm>
      </p:grpSpPr>
      <p:sp>
        <p:nvSpPr>
          <p:cNvPr id="10" name="Google Shape;10;p77"/>
          <p:cNvSpPr txBox="1">
            <a:spLocks noGrp="1"/>
          </p:cNvSpPr>
          <p:nvPr>
            <p:ph type="dt" idx="10"/>
          </p:nvPr>
        </p:nvSpPr>
        <p:spPr>
          <a:xfrm>
            <a:off x="323327" y="4972050"/>
            <a:ext cx="750600" cy="171600"/>
          </a:xfrm>
          <a:prstGeom prst="rect">
            <a:avLst/>
          </a:prstGeom>
          <a:noFill/>
          <a:ln>
            <a:noFill/>
          </a:ln>
        </p:spPr>
        <p:txBody>
          <a:bodyPr spcFirstLastPara="1" wrap="square" lIns="61550" tIns="30775" rIns="61550" bIns="30775" anchor="ctr" anchorCtr="0">
            <a:noAutofit/>
          </a:bodyPr>
          <a:lstStyle>
            <a:lvl1pPr marR="0" lvl="0" algn="r" rtl="0">
              <a:lnSpc>
                <a:spcPct val="100000"/>
              </a:lnSpc>
              <a:spcBef>
                <a:spcPts val="0"/>
              </a:spcBef>
              <a:spcAft>
                <a:spcPts val="0"/>
              </a:spcAft>
              <a:buClr>
                <a:srgbClr val="687F00"/>
              </a:buClr>
              <a:buSzPts val="500"/>
              <a:buFont typeface="Corbel"/>
              <a:buNone/>
              <a:defRPr sz="1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11" name="Google Shape;11;p77"/>
          <p:cNvSpPr txBox="1">
            <a:spLocks noGrp="1"/>
          </p:cNvSpPr>
          <p:nvPr>
            <p:ph type="ftr" idx="11"/>
          </p:nvPr>
        </p:nvSpPr>
        <p:spPr>
          <a:xfrm>
            <a:off x="1228289" y="4972050"/>
            <a:ext cx="6858300" cy="171600"/>
          </a:xfrm>
          <a:prstGeom prst="rect">
            <a:avLst/>
          </a:prstGeom>
          <a:noFill/>
          <a:ln>
            <a:noFill/>
          </a:ln>
        </p:spPr>
        <p:txBody>
          <a:bodyPr spcFirstLastPara="1" wrap="square" lIns="61550" tIns="30775" rIns="61550" bIns="30775" anchor="ctr" anchorCtr="0">
            <a:noAutofit/>
          </a:bodyPr>
          <a:lstStyle>
            <a:lvl1pPr marR="0" lvl="0" algn="l" rtl="0">
              <a:lnSpc>
                <a:spcPct val="100000"/>
              </a:lnSpc>
              <a:spcBef>
                <a:spcPts val="0"/>
              </a:spcBef>
              <a:spcAft>
                <a:spcPts val="0"/>
              </a:spcAft>
              <a:buClr>
                <a:srgbClr val="687F00"/>
              </a:buClr>
              <a:buSzPts val="500"/>
              <a:buFont typeface="Corbel"/>
              <a:buNone/>
              <a:defRPr sz="1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12" name="Google Shape;12;p77"/>
          <p:cNvSpPr txBox="1">
            <a:spLocks noGrp="1"/>
          </p:cNvSpPr>
          <p:nvPr>
            <p:ph type="sldNum" idx="12"/>
          </p:nvPr>
        </p:nvSpPr>
        <p:spPr>
          <a:xfrm>
            <a:off x="1" y="4972050"/>
            <a:ext cx="307800" cy="171600"/>
          </a:xfrm>
          <a:prstGeom prst="rect">
            <a:avLst/>
          </a:prstGeom>
          <a:noFill/>
          <a:ln>
            <a:noFill/>
          </a:ln>
        </p:spPr>
        <p:txBody>
          <a:bodyPr spcFirstLastPara="1" wrap="square" lIns="61550" tIns="30775" rIns="61550" bIns="30775" anchor="ctr" anchorCtr="0">
            <a:noAutofit/>
          </a:bodyPr>
          <a:lstStyle>
            <a:lvl1pPr marL="0" marR="0" lvl="0" indent="0" algn="r">
              <a:lnSpc>
                <a:spcPct val="100000"/>
              </a:lnSpc>
              <a:spcBef>
                <a:spcPts val="0"/>
              </a:spcBef>
              <a:spcAft>
                <a:spcPts val="0"/>
              </a:spcAft>
              <a:buClr>
                <a:srgbClr val="687F00"/>
              </a:buClr>
              <a:buSzPts val="500"/>
              <a:buFont typeface="Corbel"/>
              <a:buNone/>
              <a:defRPr sz="500" b="0" i="0" u="none" strike="noStrike" cap="none">
                <a:solidFill>
                  <a:srgbClr val="687F00"/>
                </a:solidFill>
                <a:latin typeface="Corbel"/>
                <a:ea typeface="Corbel"/>
                <a:cs typeface="Corbel"/>
                <a:sym typeface="Corbel"/>
              </a:defRPr>
            </a:lvl1pPr>
            <a:lvl2pPr marL="0" marR="0" lvl="1" indent="0" algn="r">
              <a:lnSpc>
                <a:spcPct val="100000"/>
              </a:lnSpc>
              <a:spcBef>
                <a:spcPts val="0"/>
              </a:spcBef>
              <a:spcAft>
                <a:spcPts val="0"/>
              </a:spcAft>
              <a:buClr>
                <a:srgbClr val="687F00"/>
              </a:buClr>
              <a:buSzPts val="500"/>
              <a:buFont typeface="Corbel"/>
              <a:buNone/>
              <a:defRPr sz="500" b="0" i="0" u="none" strike="noStrike" cap="none">
                <a:solidFill>
                  <a:srgbClr val="687F00"/>
                </a:solidFill>
                <a:latin typeface="Corbel"/>
                <a:ea typeface="Corbel"/>
                <a:cs typeface="Corbel"/>
                <a:sym typeface="Corbel"/>
              </a:defRPr>
            </a:lvl2pPr>
            <a:lvl3pPr marL="0" marR="0" lvl="2" indent="0" algn="r">
              <a:lnSpc>
                <a:spcPct val="100000"/>
              </a:lnSpc>
              <a:spcBef>
                <a:spcPts val="0"/>
              </a:spcBef>
              <a:spcAft>
                <a:spcPts val="0"/>
              </a:spcAft>
              <a:buClr>
                <a:srgbClr val="687F00"/>
              </a:buClr>
              <a:buSzPts val="500"/>
              <a:buFont typeface="Corbel"/>
              <a:buNone/>
              <a:defRPr sz="500" b="0" i="0" u="none" strike="noStrike" cap="none">
                <a:solidFill>
                  <a:srgbClr val="687F00"/>
                </a:solidFill>
                <a:latin typeface="Corbel"/>
                <a:ea typeface="Corbel"/>
                <a:cs typeface="Corbel"/>
                <a:sym typeface="Corbel"/>
              </a:defRPr>
            </a:lvl3pPr>
            <a:lvl4pPr marL="0" marR="0" lvl="3" indent="0" algn="r">
              <a:lnSpc>
                <a:spcPct val="100000"/>
              </a:lnSpc>
              <a:spcBef>
                <a:spcPts val="0"/>
              </a:spcBef>
              <a:spcAft>
                <a:spcPts val="0"/>
              </a:spcAft>
              <a:buClr>
                <a:srgbClr val="687F00"/>
              </a:buClr>
              <a:buSzPts val="500"/>
              <a:buFont typeface="Corbel"/>
              <a:buNone/>
              <a:defRPr sz="500" b="0" i="0" u="none" strike="noStrike" cap="none">
                <a:solidFill>
                  <a:srgbClr val="687F00"/>
                </a:solidFill>
                <a:latin typeface="Corbel"/>
                <a:ea typeface="Corbel"/>
                <a:cs typeface="Corbel"/>
                <a:sym typeface="Corbel"/>
              </a:defRPr>
            </a:lvl4pPr>
            <a:lvl5pPr marL="0" marR="0" lvl="4" indent="0" algn="r">
              <a:lnSpc>
                <a:spcPct val="100000"/>
              </a:lnSpc>
              <a:spcBef>
                <a:spcPts val="0"/>
              </a:spcBef>
              <a:spcAft>
                <a:spcPts val="0"/>
              </a:spcAft>
              <a:buClr>
                <a:srgbClr val="687F00"/>
              </a:buClr>
              <a:buSzPts val="500"/>
              <a:buFont typeface="Corbel"/>
              <a:buNone/>
              <a:defRPr sz="500" b="0" i="0" u="none" strike="noStrike" cap="none">
                <a:solidFill>
                  <a:srgbClr val="687F00"/>
                </a:solidFill>
                <a:latin typeface="Corbel"/>
                <a:ea typeface="Corbel"/>
                <a:cs typeface="Corbel"/>
                <a:sym typeface="Corbel"/>
              </a:defRPr>
            </a:lvl5pPr>
            <a:lvl6pPr marL="0" marR="0" lvl="5" indent="0" algn="r">
              <a:lnSpc>
                <a:spcPct val="100000"/>
              </a:lnSpc>
              <a:spcBef>
                <a:spcPts val="0"/>
              </a:spcBef>
              <a:spcAft>
                <a:spcPts val="0"/>
              </a:spcAft>
              <a:buClr>
                <a:srgbClr val="687F00"/>
              </a:buClr>
              <a:buSzPts val="500"/>
              <a:buFont typeface="Corbel"/>
              <a:buNone/>
              <a:defRPr sz="500" b="0" i="0" u="none" strike="noStrike" cap="none">
                <a:solidFill>
                  <a:srgbClr val="687F00"/>
                </a:solidFill>
                <a:latin typeface="Corbel"/>
                <a:ea typeface="Corbel"/>
                <a:cs typeface="Corbel"/>
                <a:sym typeface="Corbel"/>
              </a:defRPr>
            </a:lvl6pPr>
            <a:lvl7pPr marL="0" marR="0" lvl="6" indent="0" algn="r">
              <a:lnSpc>
                <a:spcPct val="100000"/>
              </a:lnSpc>
              <a:spcBef>
                <a:spcPts val="0"/>
              </a:spcBef>
              <a:spcAft>
                <a:spcPts val="0"/>
              </a:spcAft>
              <a:buClr>
                <a:srgbClr val="687F00"/>
              </a:buClr>
              <a:buSzPts val="500"/>
              <a:buFont typeface="Corbel"/>
              <a:buNone/>
              <a:defRPr sz="500" b="0" i="0" u="none" strike="noStrike" cap="none">
                <a:solidFill>
                  <a:srgbClr val="687F00"/>
                </a:solidFill>
                <a:latin typeface="Corbel"/>
                <a:ea typeface="Corbel"/>
                <a:cs typeface="Corbel"/>
                <a:sym typeface="Corbel"/>
              </a:defRPr>
            </a:lvl7pPr>
            <a:lvl8pPr marL="0" marR="0" lvl="7" indent="0" algn="r">
              <a:lnSpc>
                <a:spcPct val="100000"/>
              </a:lnSpc>
              <a:spcBef>
                <a:spcPts val="0"/>
              </a:spcBef>
              <a:spcAft>
                <a:spcPts val="0"/>
              </a:spcAft>
              <a:buClr>
                <a:srgbClr val="687F00"/>
              </a:buClr>
              <a:buSzPts val="500"/>
              <a:buFont typeface="Corbel"/>
              <a:buNone/>
              <a:defRPr sz="500" b="0" i="0" u="none" strike="noStrike" cap="none">
                <a:solidFill>
                  <a:srgbClr val="687F00"/>
                </a:solidFill>
                <a:latin typeface="Corbel"/>
                <a:ea typeface="Corbel"/>
                <a:cs typeface="Corbel"/>
                <a:sym typeface="Corbel"/>
              </a:defRPr>
            </a:lvl8pPr>
            <a:lvl9pPr marL="0" marR="0" lvl="8" indent="0" algn="r">
              <a:lnSpc>
                <a:spcPct val="100000"/>
              </a:lnSpc>
              <a:spcBef>
                <a:spcPts val="0"/>
              </a:spcBef>
              <a:spcAft>
                <a:spcPts val="0"/>
              </a:spcAft>
              <a:buClr>
                <a:srgbClr val="687F00"/>
              </a:buClr>
              <a:buSzPts val="500"/>
              <a:buFont typeface="Corbel"/>
              <a:buNone/>
              <a:defRPr sz="500" b="0" i="0" u="none" strike="noStrike" cap="none">
                <a:solidFill>
                  <a:srgbClr val="687F00"/>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1"/>
        <p:cNvGrpSpPr/>
        <p:nvPr/>
      </p:nvGrpSpPr>
      <p:grpSpPr>
        <a:xfrm>
          <a:off x="0" y="0"/>
          <a:ext cx="0" cy="0"/>
          <a:chOff x="0" y="0"/>
          <a:chExt cx="0" cy="0"/>
        </a:xfrm>
      </p:grpSpPr>
      <p:sp>
        <p:nvSpPr>
          <p:cNvPr id="42" name="Google Shape;42;p88"/>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 name="Google Shape;43;p88"/>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44" name="Google Shape;44;p88"/>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45" name="Google Shape;45;p88"/>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46" name="Google Shape;46;p8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7"/>
        <p:cNvGrpSpPr/>
        <p:nvPr/>
      </p:nvGrpSpPr>
      <p:grpSpPr>
        <a:xfrm>
          <a:off x="0" y="0"/>
          <a:ext cx="0" cy="0"/>
          <a:chOff x="0" y="0"/>
          <a:chExt cx="0" cy="0"/>
        </a:xfrm>
      </p:grpSpPr>
      <p:sp>
        <p:nvSpPr>
          <p:cNvPr id="48" name="Google Shape;48;p89"/>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SzPts val="1800"/>
              <a:buNone/>
              <a:defRPr/>
            </a:lvl1pPr>
          </a:lstStyle>
          <a:p>
            <a:endParaRPr/>
          </a:p>
        </p:txBody>
      </p:sp>
      <p:sp>
        <p:nvSpPr>
          <p:cNvPr id="49" name="Google Shape;49;p8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0"/>
        <p:cNvGrpSpPr/>
        <p:nvPr/>
      </p:nvGrpSpPr>
      <p:grpSpPr>
        <a:xfrm>
          <a:off x="0" y="0"/>
          <a:ext cx="0" cy="0"/>
          <a:chOff x="0" y="0"/>
          <a:chExt cx="0" cy="0"/>
        </a:xfrm>
      </p:grpSpPr>
      <p:sp>
        <p:nvSpPr>
          <p:cNvPr id="51" name="Google Shape;51;p90"/>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52" name="Google Shape;52;p90"/>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rm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0"/>
              </a:spcBef>
              <a:spcAft>
                <a:spcPts val="0"/>
              </a:spcAft>
              <a:buSzPts val="1400"/>
              <a:buChar char="○"/>
              <a:defRPr/>
            </a:lvl2pPr>
            <a:lvl3pPr marL="1371600" lvl="2" indent="-317500" algn="ctr">
              <a:lnSpc>
                <a:spcPct val="115000"/>
              </a:lnSpc>
              <a:spcBef>
                <a:spcPts val="0"/>
              </a:spcBef>
              <a:spcAft>
                <a:spcPts val="0"/>
              </a:spcAft>
              <a:buSzPts val="1400"/>
              <a:buChar char="■"/>
              <a:defRPr/>
            </a:lvl3pPr>
            <a:lvl4pPr marL="1828800" lvl="3" indent="-317500" algn="ctr">
              <a:lnSpc>
                <a:spcPct val="115000"/>
              </a:lnSpc>
              <a:spcBef>
                <a:spcPts val="0"/>
              </a:spcBef>
              <a:spcAft>
                <a:spcPts val="0"/>
              </a:spcAft>
              <a:buSzPts val="1400"/>
              <a:buChar char="●"/>
              <a:defRPr/>
            </a:lvl4pPr>
            <a:lvl5pPr marL="2286000" lvl="4" indent="-317500" algn="ctr">
              <a:lnSpc>
                <a:spcPct val="115000"/>
              </a:lnSpc>
              <a:spcBef>
                <a:spcPts val="0"/>
              </a:spcBef>
              <a:spcAft>
                <a:spcPts val="0"/>
              </a:spcAft>
              <a:buSzPts val="1400"/>
              <a:buChar char="○"/>
              <a:defRPr/>
            </a:lvl5pPr>
            <a:lvl6pPr marL="2743200" lvl="5" indent="-317500" algn="ctr">
              <a:lnSpc>
                <a:spcPct val="115000"/>
              </a:lnSpc>
              <a:spcBef>
                <a:spcPts val="0"/>
              </a:spcBef>
              <a:spcAft>
                <a:spcPts val="0"/>
              </a:spcAft>
              <a:buSzPts val="1400"/>
              <a:buChar char="■"/>
              <a:defRPr/>
            </a:lvl6pPr>
            <a:lvl7pPr marL="3200400" lvl="6" indent="-317500" algn="ctr">
              <a:lnSpc>
                <a:spcPct val="115000"/>
              </a:lnSpc>
              <a:spcBef>
                <a:spcPts val="0"/>
              </a:spcBef>
              <a:spcAft>
                <a:spcPts val="0"/>
              </a:spcAft>
              <a:buSzPts val="1400"/>
              <a:buChar char="●"/>
              <a:defRPr/>
            </a:lvl7pPr>
            <a:lvl8pPr marL="3657600" lvl="7" indent="-317500" algn="ctr">
              <a:lnSpc>
                <a:spcPct val="115000"/>
              </a:lnSpc>
              <a:spcBef>
                <a:spcPts val="0"/>
              </a:spcBef>
              <a:spcAft>
                <a:spcPts val="0"/>
              </a:spcAft>
              <a:buSzPts val="1400"/>
              <a:buChar char="○"/>
              <a:defRPr/>
            </a:lvl8pPr>
            <a:lvl9pPr marL="4114800" lvl="8" indent="-317500" algn="ctr">
              <a:lnSpc>
                <a:spcPct val="115000"/>
              </a:lnSpc>
              <a:spcBef>
                <a:spcPts val="0"/>
              </a:spcBef>
              <a:spcAft>
                <a:spcPts val="0"/>
              </a:spcAft>
              <a:buSzPts val="1400"/>
              <a:buChar char="■"/>
              <a:defRPr/>
            </a:lvl9pPr>
          </a:lstStyle>
          <a:p>
            <a:endParaRPr/>
          </a:p>
        </p:txBody>
      </p:sp>
      <p:sp>
        <p:nvSpPr>
          <p:cNvPr id="53" name="Google Shape;53;p9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1">
  <p:cSld name="OBJECT_1">
    <p:spTree>
      <p:nvGrpSpPr>
        <p:cNvPr id="1" name="Shape 54"/>
        <p:cNvGrpSpPr/>
        <p:nvPr/>
      </p:nvGrpSpPr>
      <p:grpSpPr>
        <a:xfrm>
          <a:off x="0" y="0"/>
          <a:ext cx="0" cy="0"/>
          <a:chOff x="0" y="0"/>
          <a:chExt cx="0" cy="0"/>
        </a:xfrm>
      </p:grpSpPr>
      <p:sp>
        <p:nvSpPr>
          <p:cNvPr id="55" name="Google Shape;55;p91"/>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56" name="Google Shape;56;p91"/>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1200"/>
              </a:spcBef>
              <a:spcAft>
                <a:spcPts val="0"/>
              </a:spcAft>
              <a:buClr>
                <a:schemeClr val="dk1"/>
              </a:buClr>
              <a:buSzPts val="1400"/>
              <a:buChar char="○"/>
              <a:defRPr/>
            </a:lvl2pPr>
            <a:lvl3pPr marL="1371600" lvl="2" indent="-317500" algn="l">
              <a:lnSpc>
                <a:spcPct val="90000"/>
              </a:lnSpc>
              <a:spcBef>
                <a:spcPts val="1200"/>
              </a:spcBef>
              <a:spcAft>
                <a:spcPts val="0"/>
              </a:spcAft>
              <a:buClr>
                <a:schemeClr val="dk1"/>
              </a:buClr>
              <a:buSzPts val="1400"/>
              <a:buChar char="■"/>
              <a:defRPr/>
            </a:lvl3pPr>
            <a:lvl4pPr marL="1828800" lvl="3" indent="-317500" algn="l">
              <a:lnSpc>
                <a:spcPct val="90000"/>
              </a:lnSpc>
              <a:spcBef>
                <a:spcPts val="1200"/>
              </a:spcBef>
              <a:spcAft>
                <a:spcPts val="0"/>
              </a:spcAft>
              <a:buClr>
                <a:schemeClr val="dk1"/>
              </a:buClr>
              <a:buSzPts val="1400"/>
              <a:buChar char="●"/>
              <a:defRPr/>
            </a:lvl4pPr>
            <a:lvl5pPr marL="2286000" lvl="4" indent="-317500" algn="l">
              <a:lnSpc>
                <a:spcPct val="90000"/>
              </a:lnSpc>
              <a:spcBef>
                <a:spcPts val="1200"/>
              </a:spcBef>
              <a:spcAft>
                <a:spcPts val="0"/>
              </a:spcAft>
              <a:buClr>
                <a:schemeClr val="dk1"/>
              </a:buClr>
              <a:buSzPts val="1400"/>
              <a:buChar char="○"/>
              <a:defRPr/>
            </a:lvl5pPr>
            <a:lvl6pPr marL="2743200" lvl="5" indent="-317500" algn="l">
              <a:lnSpc>
                <a:spcPct val="90000"/>
              </a:lnSpc>
              <a:spcBef>
                <a:spcPts val="1200"/>
              </a:spcBef>
              <a:spcAft>
                <a:spcPts val="0"/>
              </a:spcAft>
              <a:buClr>
                <a:schemeClr val="dk1"/>
              </a:buClr>
              <a:buSzPts val="1400"/>
              <a:buChar char="■"/>
              <a:defRPr/>
            </a:lvl6pPr>
            <a:lvl7pPr marL="3200400" lvl="6" indent="-317500" algn="l">
              <a:lnSpc>
                <a:spcPct val="90000"/>
              </a:lnSpc>
              <a:spcBef>
                <a:spcPts val="1200"/>
              </a:spcBef>
              <a:spcAft>
                <a:spcPts val="0"/>
              </a:spcAft>
              <a:buClr>
                <a:schemeClr val="dk1"/>
              </a:buClr>
              <a:buSzPts val="1400"/>
              <a:buChar char="●"/>
              <a:defRPr/>
            </a:lvl7pPr>
            <a:lvl8pPr marL="3657600" lvl="7" indent="-317500" algn="l">
              <a:lnSpc>
                <a:spcPct val="90000"/>
              </a:lnSpc>
              <a:spcBef>
                <a:spcPts val="1200"/>
              </a:spcBef>
              <a:spcAft>
                <a:spcPts val="0"/>
              </a:spcAft>
              <a:buClr>
                <a:schemeClr val="dk1"/>
              </a:buClr>
              <a:buSzPts val="1400"/>
              <a:buChar char="○"/>
              <a:defRPr/>
            </a:lvl8pPr>
            <a:lvl9pPr marL="4114800" lvl="8" indent="-317500" algn="l">
              <a:lnSpc>
                <a:spcPct val="90000"/>
              </a:lnSpc>
              <a:spcBef>
                <a:spcPts val="1200"/>
              </a:spcBef>
              <a:spcAft>
                <a:spcPts val="1200"/>
              </a:spcAft>
              <a:buClr>
                <a:schemeClr val="dk1"/>
              </a:buClr>
              <a:buSzPts val="1400"/>
              <a:buChar char="■"/>
              <a:defRPr/>
            </a:lvl9pPr>
          </a:lstStyle>
          <a:p>
            <a:endParaRPr/>
          </a:p>
        </p:txBody>
      </p:sp>
      <p:sp>
        <p:nvSpPr>
          <p:cNvPr id="57" name="Google Shape;57;p91"/>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58" name="Google Shape;58;p91"/>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59" name="Google Shape;59;p91"/>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4"/>
        <p:cNvGrpSpPr/>
        <p:nvPr/>
      </p:nvGrpSpPr>
      <p:grpSpPr>
        <a:xfrm>
          <a:off x="0" y="0"/>
          <a:ext cx="0" cy="0"/>
          <a:chOff x="0" y="0"/>
          <a:chExt cx="0" cy="0"/>
        </a:xfrm>
      </p:grpSpPr>
      <p:sp>
        <p:nvSpPr>
          <p:cNvPr id="65" name="Google Shape;65;p82"/>
          <p:cNvSpPr txBox="1">
            <a:spLocks noGrp="1"/>
          </p:cNvSpPr>
          <p:nvPr>
            <p:ph type="sldNum" idx="12"/>
          </p:nvPr>
        </p:nvSpPr>
        <p:spPr>
          <a:xfrm>
            <a:off x="8472458" y="4663217"/>
            <a:ext cx="548700" cy="393600"/>
          </a:xfrm>
          <a:prstGeom prst="rect">
            <a:avLst/>
          </a:prstGeom>
          <a:noFill/>
          <a:ln>
            <a:noFill/>
          </a:ln>
        </p:spPr>
        <p:txBody>
          <a:bodyPr spcFirstLastPara="1" wrap="square" lIns="68575" tIns="68575" rIns="68575" bIns="6857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66"/>
        <p:cNvGrpSpPr/>
        <p:nvPr/>
      </p:nvGrpSpPr>
      <p:grpSpPr>
        <a:xfrm>
          <a:off x="0" y="0"/>
          <a:ext cx="0" cy="0"/>
          <a:chOff x="0" y="0"/>
          <a:chExt cx="0" cy="0"/>
        </a:xfrm>
      </p:grpSpPr>
      <p:sp>
        <p:nvSpPr>
          <p:cNvPr id="67" name="Google Shape;67;p92"/>
          <p:cNvSpPr txBox="1">
            <a:spLocks noGrp="1"/>
          </p:cNvSpPr>
          <p:nvPr>
            <p:ph type="ctrTitle"/>
          </p:nvPr>
        </p:nvSpPr>
        <p:spPr>
          <a:xfrm>
            <a:off x="311708" y="744575"/>
            <a:ext cx="8520600" cy="2052600"/>
          </a:xfrm>
          <a:prstGeom prst="rect">
            <a:avLst/>
          </a:prstGeom>
          <a:noFill/>
          <a:ln>
            <a:noFill/>
          </a:ln>
        </p:spPr>
        <p:txBody>
          <a:bodyPr spcFirstLastPara="1" wrap="square" lIns="68575" tIns="68575" rIns="68575" bIns="68575" anchor="b" anchorCtr="0">
            <a:normAutofit/>
          </a:bodyPr>
          <a:lstStyle>
            <a:lvl1pPr lvl="0" algn="ctr">
              <a:lnSpc>
                <a:spcPct val="100000"/>
              </a:lnSpc>
              <a:spcBef>
                <a:spcPts val="0"/>
              </a:spcBef>
              <a:spcAft>
                <a:spcPts val="0"/>
              </a:spcAft>
              <a:buSzPts val="3900"/>
              <a:buNone/>
              <a:defRPr sz="5200"/>
            </a:lvl1pPr>
            <a:lvl2pPr lvl="1" algn="ctr">
              <a:lnSpc>
                <a:spcPct val="100000"/>
              </a:lnSpc>
              <a:spcBef>
                <a:spcPts val="0"/>
              </a:spcBef>
              <a:spcAft>
                <a:spcPts val="0"/>
              </a:spcAft>
              <a:buSzPts val="3900"/>
              <a:buNone/>
              <a:defRPr sz="5200"/>
            </a:lvl2pPr>
            <a:lvl3pPr lvl="2" algn="ctr">
              <a:lnSpc>
                <a:spcPct val="100000"/>
              </a:lnSpc>
              <a:spcBef>
                <a:spcPts val="0"/>
              </a:spcBef>
              <a:spcAft>
                <a:spcPts val="0"/>
              </a:spcAft>
              <a:buSzPts val="3900"/>
              <a:buNone/>
              <a:defRPr sz="5200"/>
            </a:lvl3pPr>
            <a:lvl4pPr lvl="3" algn="ctr">
              <a:lnSpc>
                <a:spcPct val="100000"/>
              </a:lnSpc>
              <a:spcBef>
                <a:spcPts val="0"/>
              </a:spcBef>
              <a:spcAft>
                <a:spcPts val="0"/>
              </a:spcAft>
              <a:buSzPts val="3900"/>
              <a:buNone/>
              <a:defRPr sz="5200"/>
            </a:lvl4pPr>
            <a:lvl5pPr lvl="4" algn="ctr">
              <a:lnSpc>
                <a:spcPct val="100000"/>
              </a:lnSpc>
              <a:spcBef>
                <a:spcPts val="0"/>
              </a:spcBef>
              <a:spcAft>
                <a:spcPts val="0"/>
              </a:spcAft>
              <a:buSzPts val="3900"/>
              <a:buNone/>
              <a:defRPr sz="5200"/>
            </a:lvl5pPr>
            <a:lvl6pPr lvl="5" algn="ctr">
              <a:lnSpc>
                <a:spcPct val="100000"/>
              </a:lnSpc>
              <a:spcBef>
                <a:spcPts val="0"/>
              </a:spcBef>
              <a:spcAft>
                <a:spcPts val="0"/>
              </a:spcAft>
              <a:buSzPts val="3900"/>
              <a:buNone/>
              <a:defRPr sz="5200"/>
            </a:lvl6pPr>
            <a:lvl7pPr lvl="6" algn="ctr">
              <a:lnSpc>
                <a:spcPct val="100000"/>
              </a:lnSpc>
              <a:spcBef>
                <a:spcPts val="0"/>
              </a:spcBef>
              <a:spcAft>
                <a:spcPts val="0"/>
              </a:spcAft>
              <a:buSzPts val="3900"/>
              <a:buNone/>
              <a:defRPr sz="5200"/>
            </a:lvl7pPr>
            <a:lvl8pPr lvl="7" algn="ctr">
              <a:lnSpc>
                <a:spcPct val="100000"/>
              </a:lnSpc>
              <a:spcBef>
                <a:spcPts val="0"/>
              </a:spcBef>
              <a:spcAft>
                <a:spcPts val="0"/>
              </a:spcAft>
              <a:buSzPts val="3900"/>
              <a:buNone/>
              <a:defRPr sz="5200"/>
            </a:lvl8pPr>
            <a:lvl9pPr lvl="8" algn="ctr">
              <a:lnSpc>
                <a:spcPct val="100000"/>
              </a:lnSpc>
              <a:spcBef>
                <a:spcPts val="0"/>
              </a:spcBef>
              <a:spcAft>
                <a:spcPts val="0"/>
              </a:spcAft>
              <a:buSzPts val="3900"/>
              <a:buNone/>
              <a:defRPr sz="5200"/>
            </a:lvl9pPr>
          </a:lstStyle>
          <a:p>
            <a:endParaRPr/>
          </a:p>
        </p:txBody>
      </p:sp>
      <p:sp>
        <p:nvSpPr>
          <p:cNvPr id="68" name="Google Shape;68;p92"/>
          <p:cNvSpPr txBox="1">
            <a:spLocks noGrp="1"/>
          </p:cNvSpPr>
          <p:nvPr>
            <p:ph type="subTitle" idx="1"/>
          </p:nvPr>
        </p:nvSpPr>
        <p:spPr>
          <a:xfrm>
            <a:off x="311700" y="2834125"/>
            <a:ext cx="8520600" cy="792600"/>
          </a:xfrm>
          <a:prstGeom prst="rect">
            <a:avLst/>
          </a:prstGeom>
          <a:noFill/>
          <a:ln>
            <a:noFill/>
          </a:ln>
        </p:spPr>
        <p:txBody>
          <a:bodyPr spcFirstLastPara="1" wrap="square" lIns="68575" tIns="68575" rIns="68575" bIns="68575" anchor="t" anchorCtr="0">
            <a:norm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69" name="Google Shape;69;p92"/>
          <p:cNvSpPr txBox="1">
            <a:spLocks noGrp="1"/>
          </p:cNvSpPr>
          <p:nvPr>
            <p:ph type="sldNum" idx="12"/>
          </p:nvPr>
        </p:nvSpPr>
        <p:spPr>
          <a:xfrm>
            <a:off x="8472458" y="4663217"/>
            <a:ext cx="548700" cy="393600"/>
          </a:xfrm>
          <a:prstGeom prst="rect">
            <a:avLst/>
          </a:prstGeom>
          <a:noFill/>
          <a:ln>
            <a:noFill/>
          </a:ln>
        </p:spPr>
        <p:txBody>
          <a:bodyPr spcFirstLastPara="1" wrap="square" lIns="68575" tIns="68575" rIns="68575" bIns="6857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70"/>
        <p:cNvGrpSpPr/>
        <p:nvPr/>
      </p:nvGrpSpPr>
      <p:grpSpPr>
        <a:xfrm>
          <a:off x="0" y="0"/>
          <a:ext cx="0" cy="0"/>
          <a:chOff x="0" y="0"/>
          <a:chExt cx="0" cy="0"/>
        </a:xfrm>
      </p:grpSpPr>
      <p:sp>
        <p:nvSpPr>
          <p:cNvPr id="71" name="Google Shape;71;p93"/>
          <p:cNvSpPr txBox="1">
            <a:spLocks noGrp="1"/>
          </p:cNvSpPr>
          <p:nvPr>
            <p:ph type="title"/>
          </p:nvPr>
        </p:nvSpPr>
        <p:spPr>
          <a:xfrm>
            <a:off x="311700" y="2150850"/>
            <a:ext cx="8520600" cy="841800"/>
          </a:xfrm>
          <a:prstGeom prst="rect">
            <a:avLst/>
          </a:prstGeom>
          <a:noFill/>
          <a:ln>
            <a:noFill/>
          </a:ln>
        </p:spPr>
        <p:txBody>
          <a:bodyPr spcFirstLastPara="1" wrap="square" lIns="68575" tIns="68575" rIns="68575" bIns="68575" anchor="ctr" anchorCtr="0">
            <a:normAutofit/>
          </a:bodyPr>
          <a:lstStyle>
            <a:lvl1pPr lvl="0" algn="ctr">
              <a:lnSpc>
                <a:spcPct val="100000"/>
              </a:lnSpc>
              <a:spcBef>
                <a:spcPts val="0"/>
              </a:spcBef>
              <a:spcAft>
                <a:spcPts val="0"/>
              </a:spcAft>
              <a:buSzPts val="2700"/>
              <a:buNone/>
              <a:defRPr sz="3600"/>
            </a:lvl1pPr>
            <a:lvl2pPr lvl="1" algn="ctr">
              <a:lnSpc>
                <a:spcPct val="100000"/>
              </a:lnSpc>
              <a:spcBef>
                <a:spcPts val="0"/>
              </a:spcBef>
              <a:spcAft>
                <a:spcPts val="0"/>
              </a:spcAft>
              <a:buSzPts val="2700"/>
              <a:buNone/>
              <a:defRPr sz="3600"/>
            </a:lvl2pPr>
            <a:lvl3pPr lvl="2" algn="ctr">
              <a:lnSpc>
                <a:spcPct val="100000"/>
              </a:lnSpc>
              <a:spcBef>
                <a:spcPts val="0"/>
              </a:spcBef>
              <a:spcAft>
                <a:spcPts val="0"/>
              </a:spcAft>
              <a:buSzPts val="2700"/>
              <a:buNone/>
              <a:defRPr sz="3600"/>
            </a:lvl3pPr>
            <a:lvl4pPr lvl="3" algn="ctr">
              <a:lnSpc>
                <a:spcPct val="100000"/>
              </a:lnSpc>
              <a:spcBef>
                <a:spcPts val="0"/>
              </a:spcBef>
              <a:spcAft>
                <a:spcPts val="0"/>
              </a:spcAft>
              <a:buSzPts val="2700"/>
              <a:buNone/>
              <a:defRPr sz="3600"/>
            </a:lvl4pPr>
            <a:lvl5pPr lvl="4" algn="ctr">
              <a:lnSpc>
                <a:spcPct val="100000"/>
              </a:lnSpc>
              <a:spcBef>
                <a:spcPts val="0"/>
              </a:spcBef>
              <a:spcAft>
                <a:spcPts val="0"/>
              </a:spcAft>
              <a:buSzPts val="2700"/>
              <a:buNone/>
              <a:defRPr sz="3600"/>
            </a:lvl5pPr>
            <a:lvl6pPr lvl="5" algn="ctr">
              <a:lnSpc>
                <a:spcPct val="100000"/>
              </a:lnSpc>
              <a:spcBef>
                <a:spcPts val="0"/>
              </a:spcBef>
              <a:spcAft>
                <a:spcPts val="0"/>
              </a:spcAft>
              <a:buSzPts val="2700"/>
              <a:buNone/>
              <a:defRPr sz="3600"/>
            </a:lvl6pPr>
            <a:lvl7pPr lvl="6" algn="ctr">
              <a:lnSpc>
                <a:spcPct val="100000"/>
              </a:lnSpc>
              <a:spcBef>
                <a:spcPts val="0"/>
              </a:spcBef>
              <a:spcAft>
                <a:spcPts val="0"/>
              </a:spcAft>
              <a:buSzPts val="2700"/>
              <a:buNone/>
              <a:defRPr sz="3600"/>
            </a:lvl7pPr>
            <a:lvl8pPr lvl="7" algn="ctr">
              <a:lnSpc>
                <a:spcPct val="100000"/>
              </a:lnSpc>
              <a:spcBef>
                <a:spcPts val="0"/>
              </a:spcBef>
              <a:spcAft>
                <a:spcPts val="0"/>
              </a:spcAft>
              <a:buSzPts val="2700"/>
              <a:buNone/>
              <a:defRPr sz="3600"/>
            </a:lvl8pPr>
            <a:lvl9pPr lvl="8" algn="ctr">
              <a:lnSpc>
                <a:spcPct val="100000"/>
              </a:lnSpc>
              <a:spcBef>
                <a:spcPts val="0"/>
              </a:spcBef>
              <a:spcAft>
                <a:spcPts val="0"/>
              </a:spcAft>
              <a:buSzPts val="2700"/>
              <a:buNone/>
              <a:defRPr sz="3600"/>
            </a:lvl9pPr>
          </a:lstStyle>
          <a:p>
            <a:endParaRPr/>
          </a:p>
        </p:txBody>
      </p:sp>
      <p:sp>
        <p:nvSpPr>
          <p:cNvPr id="72" name="Google Shape;72;p93"/>
          <p:cNvSpPr txBox="1">
            <a:spLocks noGrp="1"/>
          </p:cNvSpPr>
          <p:nvPr>
            <p:ph type="sldNum" idx="12"/>
          </p:nvPr>
        </p:nvSpPr>
        <p:spPr>
          <a:xfrm>
            <a:off x="8472458" y="4663217"/>
            <a:ext cx="548700" cy="393600"/>
          </a:xfrm>
          <a:prstGeom prst="rect">
            <a:avLst/>
          </a:prstGeom>
          <a:noFill/>
          <a:ln>
            <a:noFill/>
          </a:ln>
        </p:spPr>
        <p:txBody>
          <a:bodyPr spcFirstLastPara="1" wrap="square" lIns="68575" tIns="68575" rIns="68575" bIns="6857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73"/>
        <p:cNvGrpSpPr/>
        <p:nvPr/>
      </p:nvGrpSpPr>
      <p:grpSpPr>
        <a:xfrm>
          <a:off x="0" y="0"/>
          <a:ext cx="0" cy="0"/>
          <a:chOff x="0" y="0"/>
          <a:chExt cx="0" cy="0"/>
        </a:xfrm>
      </p:grpSpPr>
      <p:sp>
        <p:nvSpPr>
          <p:cNvPr id="74" name="Google Shape;74;p94"/>
          <p:cNvSpPr txBox="1">
            <a:spLocks noGrp="1"/>
          </p:cNvSpPr>
          <p:nvPr>
            <p:ph type="title"/>
          </p:nvPr>
        </p:nvSpPr>
        <p:spPr>
          <a:xfrm>
            <a:off x="311700" y="445025"/>
            <a:ext cx="8520600" cy="572700"/>
          </a:xfrm>
          <a:prstGeom prst="rect">
            <a:avLst/>
          </a:prstGeom>
          <a:noFill/>
          <a:ln>
            <a:noFill/>
          </a:ln>
        </p:spPr>
        <p:txBody>
          <a:bodyPr spcFirstLastPara="1" wrap="square" lIns="68575" tIns="68575" rIns="68575" bIns="68575" anchor="t" anchorCtr="0">
            <a:normAutofit/>
          </a:bodyPr>
          <a:lstStyle>
            <a:lvl1pPr lvl="0" algn="l">
              <a:lnSpc>
                <a:spcPct val="100000"/>
              </a:lnSpc>
              <a:spcBef>
                <a:spcPts val="0"/>
              </a:spcBef>
              <a:spcAft>
                <a:spcPts val="0"/>
              </a:spcAft>
              <a:buSzPts val="2100"/>
              <a:buNone/>
              <a:defRPr/>
            </a:lvl1pPr>
            <a:lvl2pPr lvl="1" algn="l">
              <a:lnSpc>
                <a:spcPct val="100000"/>
              </a:lnSpc>
              <a:spcBef>
                <a:spcPts val="0"/>
              </a:spcBef>
              <a:spcAft>
                <a:spcPts val="0"/>
              </a:spcAft>
              <a:buSzPts val="2100"/>
              <a:buNone/>
              <a:defRPr/>
            </a:lvl2pPr>
            <a:lvl3pPr lvl="2" algn="l">
              <a:lnSpc>
                <a:spcPct val="100000"/>
              </a:lnSpc>
              <a:spcBef>
                <a:spcPts val="0"/>
              </a:spcBef>
              <a:spcAft>
                <a:spcPts val="0"/>
              </a:spcAft>
              <a:buSzPts val="2100"/>
              <a:buNone/>
              <a:defRPr/>
            </a:lvl3pPr>
            <a:lvl4pPr lvl="3" algn="l">
              <a:lnSpc>
                <a:spcPct val="100000"/>
              </a:lnSpc>
              <a:spcBef>
                <a:spcPts val="0"/>
              </a:spcBef>
              <a:spcAft>
                <a:spcPts val="0"/>
              </a:spcAft>
              <a:buSzPts val="2100"/>
              <a:buNone/>
              <a:defRPr/>
            </a:lvl4pPr>
            <a:lvl5pPr lvl="4" algn="l">
              <a:lnSpc>
                <a:spcPct val="100000"/>
              </a:lnSpc>
              <a:spcBef>
                <a:spcPts val="0"/>
              </a:spcBef>
              <a:spcAft>
                <a:spcPts val="0"/>
              </a:spcAft>
              <a:buSzPts val="2100"/>
              <a:buNone/>
              <a:defRPr/>
            </a:lvl5pPr>
            <a:lvl6pPr lvl="5" algn="l">
              <a:lnSpc>
                <a:spcPct val="100000"/>
              </a:lnSpc>
              <a:spcBef>
                <a:spcPts val="0"/>
              </a:spcBef>
              <a:spcAft>
                <a:spcPts val="0"/>
              </a:spcAft>
              <a:buSzPts val="2100"/>
              <a:buNone/>
              <a:defRPr/>
            </a:lvl6pPr>
            <a:lvl7pPr lvl="6" algn="l">
              <a:lnSpc>
                <a:spcPct val="100000"/>
              </a:lnSpc>
              <a:spcBef>
                <a:spcPts val="0"/>
              </a:spcBef>
              <a:spcAft>
                <a:spcPts val="0"/>
              </a:spcAft>
              <a:buSzPts val="2100"/>
              <a:buNone/>
              <a:defRPr/>
            </a:lvl7pPr>
            <a:lvl8pPr lvl="7" algn="l">
              <a:lnSpc>
                <a:spcPct val="100000"/>
              </a:lnSpc>
              <a:spcBef>
                <a:spcPts val="0"/>
              </a:spcBef>
              <a:spcAft>
                <a:spcPts val="0"/>
              </a:spcAft>
              <a:buSzPts val="2100"/>
              <a:buNone/>
              <a:defRPr/>
            </a:lvl8pPr>
            <a:lvl9pPr lvl="8" algn="l">
              <a:lnSpc>
                <a:spcPct val="100000"/>
              </a:lnSpc>
              <a:spcBef>
                <a:spcPts val="0"/>
              </a:spcBef>
              <a:spcAft>
                <a:spcPts val="0"/>
              </a:spcAft>
              <a:buSzPts val="2100"/>
              <a:buNone/>
              <a:defRPr/>
            </a:lvl9pPr>
          </a:lstStyle>
          <a:p>
            <a:endParaRPr/>
          </a:p>
        </p:txBody>
      </p:sp>
      <p:sp>
        <p:nvSpPr>
          <p:cNvPr id="75" name="Google Shape;75;p94"/>
          <p:cNvSpPr txBox="1">
            <a:spLocks noGrp="1"/>
          </p:cNvSpPr>
          <p:nvPr>
            <p:ph type="body" idx="1"/>
          </p:nvPr>
        </p:nvSpPr>
        <p:spPr>
          <a:xfrm>
            <a:off x="311700" y="1152475"/>
            <a:ext cx="8520600" cy="3416400"/>
          </a:xfrm>
          <a:prstGeom prst="rect">
            <a:avLst/>
          </a:prstGeom>
          <a:noFill/>
          <a:ln>
            <a:noFill/>
          </a:ln>
        </p:spPr>
        <p:txBody>
          <a:bodyPr spcFirstLastPara="1" wrap="square" lIns="68575" tIns="68575" rIns="68575" bIns="68575" anchor="t" anchorCtr="0">
            <a:normAutofit/>
          </a:bodyPr>
          <a:lstStyle>
            <a:lvl1pPr marL="457200" lvl="0" indent="-317500" algn="l">
              <a:lnSpc>
                <a:spcPct val="115000"/>
              </a:lnSpc>
              <a:spcBef>
                <a:spcPts val="0"/>
              </a:spcBef>
              <a:spcAft>
                <a:spcPts val="0"/>
              </a:spcAft>
              <a:buSzPts val="1400"/>
              <a:buChar char="●"/>
              <a:defRPr/>
            </a:lvl1pPr>
            <a:lvl2pPr marL="914400" lvl="1" indent="-298450" algn="l">
              <a:lnSpc>
                <a:spcPct val="115000"/>
              </a:lnSpc>
              <a:spcBef>
                <a:spcPts val="0"/>
              </a:spcBef>
              <a:spcAft>
                <a:spcPts val="0"/>
              </a:spcAft>
              <a:buSzPts val="1100"/>
              <a:buChar char="○"/>
              <a:defRPr/>
            </a:lvl2pPr>
            <a:lvl3pPr marL="1371600" lvl="2" indent="-298450" algn="l">
              <a:lnSpc>
                <a:spcPct val="115000"/>
              </a:lnSpc>
              <a:spcBef>
                <a:spcPts val="0"/>
              </a:spcBef>
              <a:spcAft>
                <a:spcPts val="0"/>
              </a:spcAft>
              <a:buSzPts val="1100"/>
              <a:buChar char="■"/>
              <a:defRPr/>
            </a:lvl3pPr>
            <a:lvl4pPr marL="1828800" lvl="3" indent="-298450" algn="l">
              <a:lnSpc>
                <a:spcPct val="115000"/>
              </a:lnSpc>
              <a:spcBef>
                <a:spcPts val="0"/>
              </a:spcBef>
              <a:spcAft>
                <a:spcPts val="0"/>
              </a:spcAft>
              <a:buSzPts val="1100"/>
              <a:buChar char="●"/>
              <a:defRPr/>
            </a:lvl4pPr>
            <a:lvl5pPr marL="2286000" lvl="4" indent="-298450" algn="l">
              <a:lnSpc>
                <a:spcPct val="115000"/>
              </a:lnSpc>
              <a:spcBef>
                <a:spcPts val="0"/>
              </a:spcBef>
              <a:spcAft>
                <a:spcPts val="0"/>
              </a:spcAft>
              <a:buSzPts val="1100"/>
              <a:buChar char="○"/>
              <a:defRPr/>
            </a:lvl5pPr>
            <a:lvl6pPr marL="2743200" lvl="5" indent="-298450" algn="l">
              <a:lnSpc>
                <a:spcPct val="115000"/>
              </a:lnSpc>
              <a:spcBef>
                <a:spcPts val="0"/>
              </a:spcBef>
              <a:spcAft>
                <a:spcPts val="0"/>
              </a:spcAft>
              <a:buSzPts val="1100"/>
              <a:buChar char="■"/>
              <a:defRPr/>
            </a:lvl6pPr>
            <a:lvl7pPr marL="3200400" lvl="6" indent="-298450" algn="l">
              <a:lnSpc>
                <a:spcPct val="115000"/>
              </a:lnSpc>
              <a:spcBef>
                <a:spcPts val="0"/>
              </a:spcBef>
              <a:spcAft>
                <a:spcPts val="0"/>
              </a:spcAft>
              <a:buSzPts val="1100"/>
              <a:buChar char="●"/>
              <a:defRPr/>
            </a:lvl7pPr>
            <a:lvl8pPr marL="3657600" lvl="7" indent="-298450" algn="l">
              <a:lnSpc>
                <a:spcPct val="115000"/>
              </a:lnSpc>
              <a:spcBef>
                <a:spcPts val="0"/>
              </a:spcBef>
              <a:spcAft>
                <a:spcPts val="0"/>
              </a:spcAft>
              <a:buSzPts val="1100"/>
              <a:buChar char="○"/>
              <a:defRPr/>
            </a:lvl8pPr>
            <a:lvl9pPr marL="4114800" lvl="8" indent="-298450" algn="l">
              <a:lnSpc>
                <a:spcPct val="115000"/>
              </a:lnSpc>
              <a:spcBef>
                <a:spcPts val="0"/>
              </a:spcBef>
              <a:spcAft>
                <a:spcPts val="0"/>
              </a:spcAft>
              <a:buSzPts val="1100"/>
              <a:buChar char="■"/>
              <a:defRPr/>
            </a:lvl9pPr>
          </a:lstStyle>
          <a:p>
            <a:endParaRPr/>
          </a:p>
        </p:txBody>
      </p:sp>
      <p:sp>
        <p:nvSpPr>
          <p:cNvPr id="76" name="Google Shape;76;p94"/>
          <p:cNvSpPr txBox="1">
            <a:spLocks noGrp="1"/>
          </p:cNvSpPr>
          <p:nvPr>
            <p:ph type="sldNum" idx="12"/>
          </p:nvPr>
        </p:nvSpPr>
        <p:spPr>
          <a:xfrm>
            <a:off x="8472458" y="4663217"/>
            <a:ext cx="548700" cy="393600"/>
          </a:xfrm>
          <a:prstGeom prst="rect">
            <a:avLst/>
          </a:prstGeom>
          <a:noFill/>
          <a:ln>
            <a:noFill/>
          </a:ln>
        </p:spPr>
        <p:txBody>
          <a:bodyPr spcFirstLastPara="1" wrap="square" lIns="68575" tIns="68575" rIns="68575" bIns="6857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77"/>
        <p:cNvGrpSpPr/>
        <p:nvPr/>
      </p:nvGrpSpPr>
      <p:grpSpPr>
        <a:xfrm>
          <a:off x="0" y="0"/>
          <a:ext cx="0" cy="0"/>
          <a:chOff x="0" y="0"/>
          <a:chExt cx="0" cy="0"/>
        </a:xfrm>
      </p:grpSpPr>
      <p:sp>
        <p:nvSpPr>
          <p:cNvPr id="78" name="Google Shape;78;p95"/>
          <p:cNvSpPr txBox="1">
            <a:spLocks noGrp="1"/>
          </p:cNvSpPr>
          <p:nvPr>
            <p:ph type="title"/>
          </p:nvPr>
        </p:nvSpPr>
        <p:spPr>
          <a:xfrm>
            <a:off x="311700" y="445025"/>
            <a:ext cx="8520600" cy="572700"/>
          </a:xfrm>
          <a:prstGeom prst="rect">
            <a:avLst/>
          </a:prstGeom>
          <a:noFill/>
          <a:ln>
            <a:noFill/>
          </a:ln>
        </p:spPr>
        <p:txBody>
          <a:bodyPr spcFirstLastPara="1" wrap="square" lIns="68575" tIns="68575" rIns="68575" bIns="68575" anchor="t" anchorCtr="0">
            <a:normAutofit/>
          </a:bodyPr>
          <a:lstStyle>
            <a:lvl1pPr lvl="0" algn="l">
              <a:lnSpc>
                <a:spcPct val="100000"/>
              </a:lnSpc>
              <a:spcBef>
                <a:spcPts val="0"/>
              </a:spcBef>
              <a:spcAft>
                <a:spcPts val="0"/>
              </a:spcAft>
              <a:buSzPts val="2100"/>
              <a:buNone/>
              <a:defRPr/>
            </a:lvl1pPr>
            <a:lvl2pPr lvl="1" algn="l">
              <a:lnSpc>
                <a:spcPct val="100000"/>
              </a:lnSpc>
              <a:spcBef>
                <a:spcPts val="0"/>
              </a:spcBef>
              <a:spcAft>
                <a:spcPts val="0"/>
              </a:spcAft>
              <a:buSzPts val="2100"/>
              <a:buNone/>
              <a:defRPr/>
            </a:lvl2pPr>
            <a:lvl3pPr lvl="2" algn="l">
              <a:lnSpc>
                <a:spcPct val="100000"/>
              </a:lnSpc>
              <a:spcBef>
                <a:spcPts val="0"/>
              </a:spcBef>
              <a:spcAft>
                <a:spcPts val="0"/>
              </a:spcAft>
              <a:buSzPts val="2100"/>
              <a:buNone/>
              <a:defRPr/>
            </a:lvl3pPr>
            <a:lvl4pPr lvl="3" algn="l">
              <a:lnSpc>
                <a:spcPct val="100000"/>
              </a:lnSpc>
              <a:spcBef>
                <a:spcPts val="0"/>
              </a:spcBef>
              <a:spcAft>
                <a:spcPts val="0"/>
              </a:spcAft>
              <a:buSzPts val="2100"/>
              <a:buNone/>
              <a:defRPr/>
            </a:lvl4pPr>
            <a:lvl5pPr lvl="4" algn="l">
              <a:lnSpc>
                <a:spcPct val="100000"/>
              </a:lnSpc>
              <a:spcBef>
                <a:spcPts val="0"/>
              </a:spcBef>
              <a:spcAft>
                <a:spcPts val="0"/>
              </a:spcAft>
              <a:buSzPts val="2100"/>
              <a:buNone/>
              <a:defRPr/>
            </a:lvl5pPr>
            <a:lvl6pPr lvl="5" algn="l">
              <a:lnSpc>
                <a:spcPct val="100000"/>
              </a:lnSpc>
              <a:spcBef>
                <a:spcPts val="0"/>
              </a:spcBef>
              <a:spcAft>
                <a:spcPts val="0"/>
              </a:spcAft>
              <a:buSzPts val="2100"/>
              <a:buNone/>
              <a:defRPr/>
            </a:lvl6pPr>
            <a:lvl7pPr lvl="6" algn="l">
              <a:lnSpc>
                <a:spcPct val="100000"/>
              </a:lnSpc>
              <a:spcBef>
                <a:spcPts val="0"/>
              </a:spcBef>
              <a:spcAft>
                <a:spcPts val="0"/>
              </a:spcAft>
              <a:buSzPts val="2100"/>
              <a:buNone/>
              <a:defRPr/>
            </a:lvl7pPr>
            <a:lvl8pPr lvl="7" algn="l">
              <a:lnSpc>
                <a:spcPct val="100000"/>
              </a:lnSpc>
              <a:spcBef>
                <a:spcPts val="0"/>
              </a:spcBef>
              <a:spcAft>
                <a:spcPts val="0"/>
              </a:spcAft>
              <a:buSzPts val="2100"/>
              <a:buNone/>
              <a:defRPr/>
            </a:lvl8pPr>
            <a:lvl9pPr lvl="8" algn="l">
              <a:lnSpc>
                <a:spcPct val="100000"/>
              </a:lnSpc>
              <a:spcBef>
                <a:spcPts val="0"/>
              </a:spcBef>
              <a:spcAft>
                <a:spcPts val="0"/>
              </a:spcAft>
              <a:buSzPts val="2100"/>
              <a:buNone/>
              <a:defRPr/>
            </a:lvl9pPr>
          </a:lstStyle>
          <a:p>
            <a:endParaRPr/>
          </a:p>
        </p:txBody>
      </p:sp>
      <p:sp>
        <p:nvSpPr>
          <p:cNvPr id="79" name="Google Shape;79;p95"/>
          <p:cNvSpPr txBox="1">
            <a:spLocks noGrp="1"/>
          </p:cNvSpPr>
          <p:nvPr>
            <p:ph type="body" idx="1"/>
          </p:nvPr>
        </p:nvSpPr>
        <p:spPr>
          <a:xfrm>
            <a:off x="311700" y="1152475"/>
            <a:ext cx="3999900" cy="3416400"/>
          </a:xfrm>
          <a:prstGeom prst="rect">
            <a:avLst/>
          </a:prstGeom>
          <a:noFill/>
          <a:ln>
            <a:noFill/>
          </a:ln>
        </p:spPr>
        <p:txBody>
          <a:bodyPr spcFirstLastPara="1" wrap="square" lIns="68575" tIns="68575" rIns="68575" bIns="68575" anchor="t" anchorCtr="0">
            <a:normAutofit/>
          </a:bodyPr>
          <a:lstStyle>
            <a:lvl1pPr marL="457200" lvl="0" indent="-298450" algn="l">
              <a:lnSpc>
                <a:spcPct val="115000"/>
              </a:lnSpc>
              <a:spcBef>
                <a:spcPts val="0"/>
              </a:spcBef>
              <a:spcAft>
                <a:spcPts val="0"/>
              </a:spcAft>
              <a:buSzPts val="1100"/>
              <a:buChar char="●"/>
              <a:defRPr sz="1400"/>
            </a:lvl1pPr>
            <a:lvl2pPr marL="914400" lvl="1" indent="-285750" algn="l">
              <a:lnSpc>
                <a:spcPct val="115000"/>
              </a:lnSpc>
              <a:spcBef>
                <a:spcPts val="0"/>
              </a:spcBef>
              <a:spcAft>
                <a:spcPts val="0"/>
              </a:spcAft>
              <a:buSzPts val="900"/>
              <a:buChar char="○"/>
              <a:defRPr sz="1200"/>
            </a:lvl2pPr>
            <a:lvl3pPr marL="1371600" lvl="2" indent="-285750" algn="l">
              <a:lnSpc>
                <a:spcPct val="115000"/>
              </a:lnSpc>
              <a:spcBef>
                <a:spcPts val="0"/>
              </a:spcBef>
              <a:spcAft>
                <a:spcPts val="0"/>
              </a:spcAft>
              <a:buSzPts val="900"/>
              <a:buChar char="■"/>
              <a:defRPr sz="1200"/>
            </a:lvl3pPr>
            <a:lvl4pPr marL="1828800" lvl="3" indent="-285750" algn="l">
              <a:lnSpc>
                <a:spcPct val="115000"/>
              </a:lnSpc>
              <a:spcBef>
                <a:spcPts val="0"/>
              </a:spcBef>
              <a:spcAft>
                <a:spcPts val="0"/>
              </a:spcAft>
              <a:buSzPts val="900"/>
              <a:buChar char="●"/>
              <a:defRPr sz="1200"/>
            </a:lvl4pPr>
            <a:lvl5pPr marL="2286000" lvl="4" indent="-285750" algn="l">
              <a:lnSpc>
                <a:spcPct val="115000"/>
              </a:lnSpc>
              <a:spcBef>
                <a:spcPts val="0"/>
              </a:spcBef>
              <a:spcAft>
                <a:spcPts val="0"/>
              </a:spcAft>
              <a:buSzPts val="900"/>
              <a:buChar char="○"/>
              <a:defRPr sz="1200"/>
            </a:lvl5pPr>
            <a:lvl6pPr marL="2743200" lvl="5" indent="-285750" algn="l">
              <a:lnSpc>
                <a:spcPct val="115000"/>
              </a:lnSpc>
              <a:spcBef>
                <a:spcPts val="0"/>
              </a:spcBef>
              <a:spcAft>
                <a:spcPts val="0"/>
              </a:spcAft>
              <a:buSzPts val="900"/>
              <a:buChar char="■"/>
              <a:defRPr sz="1200"/>
            </a:lvl6pPr>
            <a:lvl7pPr marL="3200400" lvl="6" indent="-285750" algn="l">
              <a:lnSpc>
                <a:spcPct val="115000"/>
              </a:lnSpc>
              <a:spcBef>
                <a:spcPts val="0"/>
              </a:spcBef>
              <a:spcAft>
                <a:spcPts val="0"/>
              </a:spcAft>
              <a:buSzPts val="900"/>
              <a:buChar char="●"/>
              <a:defRPr sz="1200"/>
            </a:lvl7pPr>
            <a:lvl8pPr marL="3657600" lvl="7" indent="-285750" algn="l">
              <a:lnSpc>
                <a:spcPct val="115000"/>
              </a:lnSpc>
              <a:spcBef>
                <a:spcPts val="0"/>
              </a:spcBef>
              <a:spcAft>
                <a:spcPts val="0"/>
              </a:spcAft>
              <a:buSzPts val="900"/>
              <a:buChar char="○"/>
              <a:defRPr sz="1200"/>
            </a:lvl8pPr>
            <a:lvl9pPr marL="4114800" lvl="8" indent="-285750" algn="l">
              <a:lnSpc>
                <a:spcPct val="115000"/>
              </a:lnSpc>
              <a:spcBef>
                <a:spcPts val="0"/>
              </a:spcBef>
              <a:spcAft>
                <a:spcPts val="0"/>
              </a:spcAft>
              <a:buSzPts val="900"/>
              <a:buChar char="■"/>
              <a:defRPr sz="1200"/>
            </a:lvl9pPr>
          </a:lstStyle>
          <a:p>
            <a:endParaRPr/>
          </a:p>
        </p:txBody>
      </p:sp>
      <p:sp>
        <p:nvSpPr>
          <p:cNvPr id="80" name="Google Shape;80;p95"/>
          <p:cNvSpPr txBox="1">
            <a:spLocks noGrp="1"/>
          </p:cNvSpPr>
          <p:nvPr>
            <p:ph type="body" idx="2"/>
          </p:nvPr>
        </p:nvSpPr>
        <p:spPr>
          <a:xfrm>
            <a:off x="4832400" y="1152475"/>
            <a:ext cx="3999900" cy="3416400"/>
          </a:xfrm>
          <a:prstGeom prst="rect">
            <a:avLst/>
          </a:prstGeom>
          <a:noFill/>
          <a:ln>
            <a:noFill/>
          </a:ln>
        </p:spPr>
        <p:txBody>
          <a:bodyPr spcFirstLastPara="1" wrap="square" lIns="68575" tIns="68575" rIns="68575" bIns="68575" anchor="t" anchorCtr="0">
            <a:normAutofit/>
          </a:bodyPr>
          <a:lstStyle>
            <a:lvl1pPr marL="457200" lvl="0" indent="-298450" algn="l">
              <a:lnSpc>
                <a:spcPct val="115000"/>
              </a:lnSpc>
              <a:spcBef>
                <a:spcPts val="0"/>
              </a:spcBef>
              <a:spcAft>
                <a:spcPts val="0"/>
              </a:spcAft>
              <a:buSzPts val="1100"/>
              <a:buChar char="●"/>
              <a:defRPr sz="1400"/>
            </a:lvl1pPr>
            <a:lvl2pPr marL="914400" lvl="1" indent="-285750" algn="l">
              <a:lnSpc>
                <a:spcPct val="115000"/>
              </a:lnSpc>
              <a:spcBef>
                <a:spcPts val="0"/>
              </a:spcBef>
              <a:spcAft>
                <a:spcPts val="0"/>
              </a:spcAft>
              <a:buSzPts val="900"/>
              <a:buChar char="○"/>
              <a:defRPr sz="1200"/>
            </a:lvl2pPr>
            <a:lvl3pPr marL="1371600" lvl="2" indent="-285750" algn="l">
              <a:lnSpc>
                <a:spcPct val="115000"/>
              </a:lnSpc>
              <a:spcBef>
                <a:spcPts val="0"/>
              </a:spcBef>
              <a:spcAft>
                <a:spcPts val="0"/>
              </a:spcAft>
              <a:buSzPts val="900"/>
              <a:buChar char="■"/>
              <a:defRPr sz="1200"/>
            </a:lvl3pPr>
            <a:lvl4pPr marL="1828800" lvl="3" indent="-285750" algn="l">
              <a:lnSpc>
                <a:spcPct val="115000"/>
              </a:lnSpc>
              <a:spcBef>
                <a:spcPts val="0"/>
              </a:spcBef>
              <a:spcAft>
                <a:spcPts val="0"/>
              </a:spcAft>
              <a:buSzPts val="900"/>
              <a:buChar char="●"/>
              <a:defRPr sz="1200"/>
            </a:lvl4pPr>
            <a:lvl5pPr marL="2286000" lvl="4" indent="-285750" algn="l">
              <a:lnSpc>
                <a:spcPct val="115000"/>
              </a:lnSpc>
              <a:spcBef>
                <a:spcPts val="0"/>
              </a:spcBef>
              <a:spcAft>
                <a:spcPts val="0"/>
              </a:spcAft>
              <a:buSzPts val="900"/>
              <a:buChar char="○"/>
              <a:defRPr sz="1200"/>
            </a:lvl5pPr>
            <a:lvl6pPr marL="2743200" lvl="5" indent="-285750" algn="l">
              <a:lnSpc>
                <a:spcPct val="115000"/>
              </a:lnSpc>
              <a:spcBef>
                <a:spcPts val="0"/>
              </a:spcBef>
              <a:spcAft>
                <a:spcPts val="0"/>
              </a:spcAft>
              <a:buSzPts val="900"/>
              <a:buChar char="■"/>
              <a:defRPr sz="1200"/>
            </a:lvl6pPr>
            <a:lvl7pPr marL="3200400" lvl="6" indent="-285750" algn="l">
              <a:lnSpc>
                <a:spcPct val="115000"/>
              </a:lnSpc>
              <a:spcBef>
                <a:spcPts val="0"/>
              </a:spcBef>
              <a:spcAft>
                <a:spcPts val="0"/>
              </a:spcAft>
              <a:buSzPts val="900"/>
              <a:buChar char="●"/>
              <a:defRPr sz="1200"/>
            </a:lvl7pPr>
            <a:lvl8pPr marL="3657600" lvl="7" indent="-285750" algn="l">
              <a:lnSpc>
                <a:spcPct val="115000"/>
              </a:lnSpc>
              <a:spcBef>
                <a:spcPts val="0"/>
              </a:spcBef>
              <a:spcAft>
                <a:spcPts val="0"/>
              </a:spcAft>
              <a:buSzPts val="900"/>
              <a:buChar char="○"/>
              <a:defRPr sz="1200"/>
            </a:lvl8pPr>
            <a:lvl9pPr marL="4114800" lvl="8" indent="-285750" algn="l">
              <a:lnSpc>
                <a:spcPct val="115000"/>
              </a:lnSpc>
              <a:spcBef>
                <a:spcPts val="0"/>
              </a:spcBef>
              <a:spcAft>
                <a:spcPts val="0"/>
              </a:spcAft>
              <a:buSzPts val="900"/>
              <a:buChar char="■"/>
              <a:defRPr sz="1200"/>
            </a:lvl9pPr>
          </a:lstStyle>
          <a:p>
            <a:endParaRPr/>
          </a:p>
        </p:txBody>
      </p:sp>
      <p:sp>
        <p:nvSpPr>
          <p:cNvPr id="81" name="Google Shape;81;p95"/>
          <p:cNvSpPr txBox="1">
            <a:spLocks noGrp="1"/>
          </p:cNvSpPr>
          <p:nvPr>
            <p:ph type="sldNum" idx="12"/>
          </p:nvPr>
        </p:nvSpPr>
        <p:spPr>
          <a:xfrm>
            <a:off x="8472458" y="4663217"/>
            <a:ext cx="548700" cy="393600"/>
          </a:xfrm>
          <a:prstGeom prst="rect">
            <a:avLst/>
          </a:prstGeom>
          <a:noFill/>
          <a:ln>
            <a:noFill/>
          </a:ln>
        </p:spPr>
        <p:txBody>
          <a:bodyPr spcFirstLastPara="1" wrap="square" lIns="68575" tIns="68575" rIns="68575" bIns="6857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82"/>
        <p:cNvGrpSpPr/>
        <p:nvPr/>
      </p:nvGrpSpPr>
      <p:grpSpPr>
        <a:xfrm>
          <a:off x="0" y="0"/>
          <a:ext cx="0" cy="0"/>
          <a:chOff x="0" y="0"/>
          <a:chExt cx="0" cy="0"/>
        </a:xfrm>
      </p:grpSpPr>
      <p:sp>
        <p:nvSpPr>
          <p:cNvPr id="83" name="Google Shape;83;p96"/>
          <p:cNvSpPr txBox="1">
            <a:spLocks noGrp="1"/>
          </p:cNvSpPr>
          <p:nvPr>
            <p:ph type="title"/>
          </p:nvPr>
        </p:nvSpPr>
        <p:spPr>
          <a:xfrm>
            <a:off x="311700" y="445025"/>
            <a:ext cx="8520600" cy="572700"/>
          </a:xfrm>
          <a:prstGeom prst="rect">
            <a:avLst/>
          </a:prstGeom>
          <a:noFill/>
          <a:ln>
            <a:noFill/>
          </a:ln>
        </p:spPr>
        <p:txBody>
          <a:bodyPr spcFirstLastPara="1" wrap="square" lIns="68575" tIns="68575" rIns="68575" bIns="68575" anchor="t" anchorCtr="0">
            <a:normAutofit/>
          </a:bodyPr>
          <a:lstStyle>
            <a:lvl1pPr lvl="0" algn="l">
              <a:lnSpc>
                <a:spcPct val="100000"/>
              </a:lnSpc>
              <a:spcBef>
                <a:spcPts val="0"/>
              </a:spcBef>
              <a:spcAft>
                <a:spcPts val="0"/>
              </a:spcAft>
              <a:buSzPts val="2100"/>
              <a:buNone/>
              <a:defRPr/>
            </a:lvl1pPr>
            <a:lvl2pPr lvl="1" algn="l">
              <a:lnSpc>
                <a:spcPct val="100000"/>
              </a:lnSpc>
              <a:spcBef>
                <a:spcPts val="0"/>
              </a:spcBef>
              <a:spcAft>
                <a:spcPts val="0"/>
              </a:spcAft>
              <a:buSzPts val="2100"/>
              <a:buNone/>
              <a:defRPr/>
            </a:lvl2pPr>
            <a:lvl3pPr lvl="2" algn="l">
              <a:lnSpc>
                <a:spcPct val="100000"/>
              </a:lnSpc>
              <a:spcBef>
                <a:spcPts val="0"/>
              </a:spcBef>
              <a:spcAft>
                <a:spcPts val="0"/>
              </a:spcAft>
              <a:buSzPts val="2100"/>
              <a:buNone/>
              <a:defRPr/>
            </a:lvl3pPr>
            <a:lvl4pPr lvl="3" algn="l">
              <a:lnSpc>
                <a:spcPct val="100000"/>
              </a:lnSpc>
              <a:spcBef>
                <a:spcPts val="0"/>
              </a:spcBef>
              <a:spcAft>
                <a:spcPts val="0"/>
              </a:spcAft>
              <a:buSzPts val="2100"/>
              <a:buNone/>
              <a:defRPr/>
            </a:lvl4pPr>
            <a:lvl5pPr lvl="4" algn="l">
              <a:lnSpc>
                <a:spcPct val="100000"/>
              </a:lnSpc>
              <a:spcBef>
                <a:spcPts val="0"/>
              </a:spcBef>
              <a:spcAft>
                <a:spcPts val="0"/>
              </a:spcAft>
              <a:buSzPts val="2100"/>
              <a:buNone/>
              <a:defRPr/>
            </a:lvl5pPr>
            <a:lvl6pPr lvl="5" algn="l">
              <a:lnSpc>
                <a:spcPct val="100000"/>
              </a:lnSpc>
              <a:spcBef>
                <a:spcPts val="0"/>
              </a:spcBef>
              <a:spcAft>
                <a:spcPts val="0"/>
              </a:spcAft>
              <a:buSzPts val="2100"/>
              <a:buNone/>
              <a:defRPr/>
            </a:lvl6pPr>
            <a:lvl7pPr lvl="6" algn="l">
              <a:lnSpc>
                <a:spcPct val="100000"/>
              </a:lnSpc>
              <a:spcBef>
                <a:spcPts val="0"/>
              </a:spcBef>
              <a:spcAft>
                <a:spcPts val="0"/>
              </a:spcAft>
              <a:buSzPts val="2100"/>
              <a:buNone/>
              <a:defRPr/>
            </a:lvl7pPr>
            <a:lvl8pPr lvl="7" algn="l">
              <a:lnSpc>
                <a:spcPct val="100000"/>
              </a:lnSpc>
              <a:spcBef>
                <a:spcPts val="0"/>
              </a:spcBef>
              <a:spcAft>
                <a:spcPts val="0"/>
              </a:spcAft>
              <a:buSzPts val="2100"/>
              <a:buNone/>
              <a:defRPr/>
            </a:lvl8pPr>
            <a:lvl9pPr lvl="8" algn="l">
              <a:lnSpc>
                <a:spcPct val="100000"/>
              </a:lnSpc>
              <a:spcBef>
                <a:spcPts val="0"/>
              </a:spcBef>
              <a:spcAft>
                <a:spcPts val="0"/>
              </a:spcAft>
              <a:buSzPts val="2100"/>
              <a:buNone/>
              <a:defRPr/>
            </a:lvl9pPr>
          </a:lstStyle>
          <a:p>
            <a:endParaRPr/>
          </a:p>
        </p:txBody>
      </p:sp>
      <p:sp>
        <p:nvSpPr>
          <p:cNvPr id="84" name="Google Shape;84;p96"/>
          <p:cNvSpPr txBox="1">
            <a:spLocks noGrp="1"/>
          </p:cNvSpPr>
          <p:nvPr>
            <p:ph type="sldNum" idx="12"/>
          </p:nvPr>
        </p:nvSpPr>
        <p:spPr>
          <a:xfrm>
            <a:off x="8472458" y="4663217"/>
            <a:ext cx="548700" cy="393600"/>
          </a:xfrm>
          <a:prstGeom prst="rect">
            <a:avLst/>
          </a:prstGeom>
          <a:noFill/>
          <a:ln>
            <a:noFill/>
          </a:ln>
        </p:spPr>
        <p:txBody>
          <a:bodyPr spcFirstLastPara="1" wrap="square" lIns="68575" tIns="68575" rIns="68575" bIns="6857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3"/>
        <p:cNvGrpSpPr/>
        <p:nvPr/>
      </p:nvGrpSpPr>
      <p:grpSpPr>
        <a:xfrm>
          <a:off x="0" y="0"/>
          <a:ext cx="0" cy="0"/>
          <a:chOff x="0" y="0"/>
          <a:chExt cx="0" cy="0"/>
        </a:xfrm>
      </p:grpSpPr>
      <p:sp>
        <p:nvSpPr>
          <p:cNvPr id="14" name="Google Shape;14;p78"/>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5" name="Google Shape;15;p78"/>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6" name="Google Shape;16;p7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85"/>
        <p:cNvGrpSpPr/>
        <p:nvPr/>
      </p:nvGrpSpPr>
      <p:grpSpPr>
        <a:xfrm>
          <a:off x="0" y="0"/>
          <a:ext cx="0" cy="0"/>
          <a:chOff x="0" y="0"/>
          <a:chExt cx="0" cy="0"/>
        </a:xfrm>
      </p:grpSpPr>
      <p:sp>
        <p:nvSpPr>
          <p:cNvPr id="86" name="Google Shape;86;p97"/>
          <p:cNvSpPr txBox="1">
            <a:spLocks noGrp="1"/>
          </p:cNvSpPr>
          <p:nvPr>
            <p:ph type="title"/>
          </p:nvPr>
        </p:nvSpPr>
        <p:spPr>
          <a:xfrm>
            <a:off x="311700" y="555600"/>
            <a:ext cx="2808000" cy="755700"/>
          </a:xfrm>
          <a:prstGeom prst="rect">
            <a:avLst/>
          </a:prstGeom>
          <a:noFill/>
          <a:ln>
            <a:noFill/>
          </a:ln>
        </p:spPr>
        <p:txBody>
          <a:bodyPr spcFirstLastPara="1" wrap="square" lIns="68575" tIns="68575" rIns="68575" bIns="68575" anchor="b" anchorCtr="0">
            <a:normAutofit/>
          </a:bodyPr>
          <a:lstStyle>
            <a:lvl1pPr lvl="0" algn="l">
              <a:lnSpc>
                <a:spcPct val="100000"/>
              </a:lnSpc>
              <a:spcBef>
                <a:spcPts val="0"/>
              </a:spcBef>
              <a:spcAft>
                <a:spcPts val="0"/>
              </a:spcAft>
              <a:buSzPts val="1800"/>
              <a:buNone/>
              <a:defRPr sz="2400"/>
            </a:lvl1pPr>
            <a:lvl2pPr lvl="1" algn="l">
              <a:lnSpc>
                <a:spcPct val="100000"/>
              </a:lnSpc>
              <a:spcBef>
                <a:spcPts val="0"/>
              </a:spcBef>
              <a:spcAft>
                <a:spcPts val="0"/>
              </a:spcAft>
              <a:buSzPts val="1800"/>
              <a:buNone/>
              <a:defRPr sz="2400"/>
            </a:lvl2pPr>
            <a:lvl3pPr lvl="2" algn="l">
              <a:lnSpc>
                <a:spcPct val="100000"/>
              </a:lnSpc>
              <a:spcBef>
                <a:spcPts val="0"/>
              </a:spcBef>
              <a:spcAft>
                <a:spcPts val="0"/>
              </a:spcAft>
              <a:buSzPts val="1800"/>
              <a:buNone/>
              <a:defRPr sz="2400"/>
            </a:lvl3pPr>
            <a:lvl4pPr lvl="3" algn="l">
              <a:lnSpc>
                <a:spcPct val="100000"/>
              </a:lnSpc>
              <a:spcBef>
                <a:spcPts val="0"/>
              </a:spcBef>
              <a:spcAft>
                <a:spcPts val="0"/>
              </a:spcAft>
              <a:buSzPts val="1800"/>
              <a:buNone/>
              <a:defRPr sz="2400"/>
            </a:lvl4pPr>
            <a:lvl5pPr lvl="4" algn="l">
              <a:lnSpc>
                <a:spcPct val="100000"/>
              </a:lnSpc>
              <a:spcBef>
                <a:spcPts val="0"/>
              </a:spcBef>
              <a:spcAft>
                <a:spcPts val="0"/>
              </a:spcAft>
              <a:buSzPts val="1800"/>
              <a:buNone/>
              <a:defRPr sz="2400"/>
            </a:lvl5pPr>
            <a:lvl6pPr lvl="5" algn="l">
              <a:lnSpc>
                <a:spcPct val="100000"/>
              </a:lnSpc>
              <a:spcBef>
                <a:spcPts val="0"/>
              </a:spcBef>
              <a:spcAft>
                <a:spcPts val="0"/>
              </a:spcAft>
              <a:buSzPts val="1800"/>
              <a:buNone/>
              <a:defRPr sz="2400"/>
            </a:lvl6pPr>
            <a:lvl7pPr lvl="6" algn="l">
              <a:lnSpc>
                <a:spcPct val="100000"/>
              </a:lnSpc>
              <a:spcBef>
                <a:spcPts val="0"/>
              </a:spcBef>
              <a:spcAft>
                <a:spcPts val="0"/>
              </a:spcAft>
              <a:buSzPts val="1800"/>
              <a:buNone/>
              <a:defRPr sz="2400"/>
            </a:lvl7pPr>
            <a:lvl8pPr lvl="7" algn="l">
              <a:lnSpc>
                <a:spcPct val="100000"/>
              </a:lnSpc>
              <a:spcBef>
                <a:spcPts val="0"/>
              </a:spcBef>
              <a:spcAft>
                <a:spcPts val="0"/>
              </a:spcAft>
              <a:buSzPts val="1800"/>
              <a:buNone/>
              <a:defRPr sz="2400"/>
            </a:lvl8pPr>
            <a:lvl9pPr lvl="8" algn="l">
              <a:lnSpc>
                <a:spcPct val="100000"/>
              </a:lnSpc>
              <a:spcBef>
                <a:spcPts val="0"/>
              </a:spcBef>
              <a:spcAft>
                <a:spcPts val="0"/>
              </a:spcAft>
              <a:buSzPts val="1800"/>
              <a:buNone/>
              <a:defRPr sz="2400"/>
            </a:lvl9pPr>
          </a:lstStyle>
          <a:p>
            <a:endParaRPr/>
          </a:p>
        </p:txBody>
      </p:sp>
      <p:sp>
        <p:nvSpPr>
          <p:cNvPr id="87" name="Google Shape;87;p97"/>
          <p:cNvSpPr txBox="1">
            <a:spLocks noGrp="1"/>
          </p:cNvSpPr>
          <p:nvPr>
            <p:ph type="body" idx="1"/>
          </p:nvPr>
        </p:nvSpPr>
        <p:spPr>
          <a:xfrm>
            <a:off x="311700" y="1389600"/>
            <a:ext cx="2808000" cy="3179400"/>
          </a:xfrm>
          <a:prstGeom prst="rect">
            <a:avLst/>
          </a:prstGeom>
          <a:noFill/>
          <a:ln>
            <a:noFill/>
          </a:ln>
        </p:spPr>
        <p:txBody>
          <a:bodyPr spcFirstLastPara="1" wrap="square" lIns="68575" tIns="68575" rIns="68575" bIns="68575" anchor="t" anchorCtr="0">
            <a:normAutofit/>
          </a:bodyPr>
          <a:lstStyle>
            <a:lvl1pPr marL="457200" lvl="0" indent="-285750" algn="l">
              <a:lnSpc>
                <a:spcPct val="115000"/>
              </a:lnSpc>
              <a:spcBef>
                <a:spcPts val="0"/>
              </a:spcBef>
              <a:spcAft>
                <a:spcPts val="0"/>
              </a:spcAft>
              <a:buSzPts val="900"/>
              <a:buChar char="●"/>
              <a:defRPr sz="1200"/>
            </a:lvl1pPr>
            <a:lvl2pPr marL="914400" lvl="1" indent="-285750" algn="l">
              <a:lnSpc>
                <a:spcPct val="115000"/>
              </a:lnSpc>
              <a:spcBef>
                <a:spcPts val="0"/>
              </a:spcBef>
              <a:spcAft>
                <a:spcPts val="0"/>
              </a:spcAft>
              <a:buSzPts val="900"/>
              <a:buChar char="○"/>
              <a:defRPr sz="1200"/>
            </a:lvl2pPr>
            <a:lvl3pPr marL="1371600" lvl="2" indent="-285750" algn="l">
              <a:lnSpc>
                <a:spcPct val="115000"/>
              </a:lnSpc>
              <a:spcBef>
                <a:spcPts val="0"/>
              </a:spcBef>
              <a:spcAft>
                <a:spcPts val="0"/>
              </a:spcAft>
              <a:buSzPts val="900"/>
              <a:buChar char="■"/>
              <a:defRPr sz="1200"/>
            </a:lvl3pPr>
            <a:lvl4pPr marL="1828800" lvl="3" indent="-285750" algn="l">
              <a:lnSpc>
                <a:spcPct val="115000"/>
              </a:lnSpc>
              <a:spcBef>
                <a:spcPts val="0"/>
              </a:spcBef>
              <a:spcAft>
                <a:spcPts val="0"/>
              </a:spcAft>
              <a:buSzPts val="900"/>
              <a:buChar char="●"/>
              <a:defRPr sz="1200"/>
            </a:lvl4pPr>
            <a:lvl5pPr marL="2286000" lvl="4" indent="-285750" algn="l">
              <a:lnSpc>
                <a:spcPct val="115000"/>
              </a:lnSpc>
              <a:spcBef>
                <a:spcPts val="0"/>
              </a:spcBef>
              <a:spcAft>
                <a:spcPts val="0"/>
              </a:spcAft>
              <a:buSzPts val="900"/>
              <a:buChar char="○"/>
              <a:defRPr sz="1200"/>
            </a:lvl5pPr>
            <a:lvl6pPr marL="2743200" lvl="5" indent="-285750" algn="l">
              <a:lnSpc>
                <a:spcPct val="115000"/>
              </a:lnSpc>
              <a:spcBef>
                <a:spcPts val="0"/>
              </a:spcBef>
              <a:spcAft>
                <a:spcPts val="0"/>
              </a:spcAft>
              <a:buSzPts val="900"/>
              <a:buChar char="■"/>
              <a:defRPr sz="1200"/>
            </a:lvl6pPr>
            <a:lvl7pPr marL="3200400" lvl="6" indent="-285750" algn="l">
              <a:lnSpc>
                <a:spcPct val="115000"/>
              </a:lnSpc>
              <a:spcBef>
                <a:spcPts val="0"/>
              </a:spcBef>
              <a:spcAft>
                <a:spcPts val="0"/>
              </a:spcAft>
              <a:buSzPts val="900"/>
              <a:buChar char="●"/>
              <a:defRPr sz="1200"/>
            </a:lvl7pPr>
            <a:lvl8pPr marL="3657600" lvl="7" indent="-285750" algn="l">
              <a:lnSpc>
                <a:spcPct val="115000"/>
              </a:lnSpc>
              <a:spcBef>
                <a:spcPts val="0"/>
              </a:spcBef>
              <a:spcAft>
                <a:spcPts val="0"/>
              </a:spcAft>
              <a:buSzPts val="900"/>
              <a:buChar char="○"/>
              <a:defRPr sz="1200"/>
            </a:lvl8pPr>
            <a:lvl9pPr marL="4114800" lvl="8" indent="-285750" algn="l">
              <a:lnSpc>
                <a:spcPct val="115000"/>
              </a:lnSpc>
              <a:spcBef>
                <a:spcPts val="0"/>
              </a:spcBef>
              <a:spcAft>
                <a:spcPts val="0"/>
              </a:spcAft>
              <a:buSzPts val="900"/>
              <a:buChar char="■"/>
              <a:defRPr sz="1200"/>
            </a:lvl9pPr>
          </a:lstStyle>
          <a:p>
            <a:endParaRPr/>
          </a:p>
        </p:txBody>
      </p:sp>
      <p:sp>
        <p:nvSpPr>
          <p:cNvPr id="88" name="Google Shape;88;p97"/>
          <p:cNvSpPr txBox="1">
            <a:spLocks noGrp="1"/>
          </p:cNvSpPr>
          <p:nvPr>
            <p:ph type="sldNum" idx="12"/>
          </p:nvPr>
        </p:nvSpPr>
        <p:spPr>
          <a:xfrm>
            <a:off x="8472458" y="4663217"/>
            <a:ext cx="548700" cy="393600"/>
          </a:xfrm>
          <a:prstGeom prst="rect">
            <a:avLst/>
          </a:prstGeom>
          <a:noFill/>
          <a:ln>
            <a:noFill/>
          </a:ln>
        </p:spPr>
        <p:txBody>
          <a:bodyPr spcFirstLastPara="1" wrap="square" lIns="68575" tIns="68575" rIns="68575" bIns="6857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89"/>
        <p:cNvGrpSpPr/>
        <p:nvPr/>
      </p:nvGrpSpPr>
      <p:grpSpPr>
        <a:xfrm>
          <a:off x="0" y="0"/>
          <a:ext cx="0" cy="0"/>
          <a:chOff x="0" y="0"/>
          <a:chExt cx="0" cy="0"/>
        </a:xfrm>
      </p:grpSpPr>
      <p:sp>
        <p:nvSpPr>
          <p:cNvPr id="90" name="Google Shape;90;p98"/>
          <p:cNvSpPr txBox="1">
            <a:spLocks noGrp="1"/>
          </p:cNvSpPr>
          <p:nvPr>
            <p:ph type="title"/>
          </p:nvPr>
        </p:nvSpPr>
        <p:spPr>
          <a:xfrm>
            <a:off x="490250" y="450150"/>
            <a:ext cx="6367800" cy="4090800"/>
          </a:xfrm>
          <a:prstGeom prst="rect">
            <a:avLst/>
          </a:prstGeom>
          <a:noFill/>
          <a:ln>
            <a:noFill/>
          </a:ln>
        </p:spPr>
        <p:txBody>
          <a:bodyPr spcFirstLastPara="1" wrap="square" lIns="68575" tIns="68575" rIns="68575" bIns="68575" anchor="ctr" anchorCtr="0">
            <a:normAutofit/>
          </a:bodyPr>
          <a:lstStyle>
            <a:lvl1pPr lvl="0" algn="l">
              <a:lnSpc>
                <a:spcPct val="100000"/>
              </a:lnSpc>
              <a:spcBef>
                <a:spcPts val="0"/>
              </a:spcBef>
              <a:spcAft>
                <a:spcPts val="0"/>
              </a:spcAft>
              <a:buSzPts val="3600"/>
              <a:buNone/>
              <a:defRPr sz="4800"/>
            </a:lvl1pPr>
            <a:lvl2pPr lvl="1" algn="l">
              <a:lnSpc>
                <a:spcPct val="100000"/>
              </a:lnSpc>
              <a:spcBef>
                <a:spcPts val="0"/>
              </a:spcBef>
              <a:spcAft>
                <a:spcPts val="0"/>
              </a:spcAft>
              <a:buSzPts val="3600"/>
              <a:buNone/>
              <a:defRPr sz="4800"/>
            </a:lvl2pPr>
            <a:lvl3pPr lvl="2" algn="l">
              <a:lnSpc>
                <a:spcPct val="100000"/>
              </a:lnSpc>
              <a:spcBef>
                <a:spcPts val="0"/>
              </a:spcBef>
              <a:spcAft>
                <a:spcPts val="0"/>
              </a:spcAft>
              <a:buSzPts val="3600"/>
              <a:buNone/>
              <a:defRPr sz="4800"/>
            </a:lvl3pPr>
            <a:lvl4pPr lvl="3" algn="l">
              <a:lnSpc>
                <a:spcPct val="100000"/>
              </a:lnSpc>
              <a:spcBef>
                <a:spcPts val="0"/>
              </a:spcBef>
              <a:spcAft>
                <a:spcPts val="0"/>
              </a:spcAft>
              <a:buSzPts val="3600"/>
              <a:buNone/>
              <a:defRPr sz="4800"/>
            </a:lvl4pPr>
            <a:lvl5pPr lvl="4" algn="l">
              <a:lnSpc>
                <a:spcPct val="100000"/>
              </a:lnSpc>
              <a:spcBef>
                <a:spcPts val="0"/>
              </a:spcBef>
              <a:spcAft>
                <a:spcPts val="0"/>
              </a:spcAft>
              <a:buSzPts val="3600"/>
              <a:buNone/>
              <a:defRPr sz="4800"/>
            </a:lvl5pPr>
            <a:lvl6pPr lvl="5" algn="l">
              <a:lnSpc>
                <a:spcPct val="100000"/>
              </a:lnSpc>
              <a:spcBef>
                <a:spcPts val="0"/>
              </a:spcBef>
              <a:spcAft>
                <a:spcPts val="0"/>
              </a:spcAft>
              <a:buSzPts val="3600"/>
              <a:buNone/>
              <a:defRPr sz="4800"/>
            </a:lvl6pPr>
            <a:lvl7pPr lvl="6" algn="l">
              <a:lnSpc>
                <a:spcPct val="100000"/>
              </a:lnSpc>
              <a:spcBef>
                <a:spcPts val="0"/>
              </a:spcBef>
              <a:spcAft>
                <a:spcPts val="0"/>
              </a:spcAft>
              <a:buSzPts val="3600"/>
              <a:buNone/>
              <a:defRPr sz="4800"/>
            </a:lvl7pPr>
            <a:lvl8pPr lvl="7" algn="l">
              <a:lnSpc>
                <a:spcPct val="100000"/>
              </a:lnSpc>
              <a:spcBef>
                <a:spcPts val="0"/>
              </a:spcBef>
              <a:spcAft>
                <a:spcPts val="0"/>
              </a:spcAft>
              <a:buSzPts val="3600"/>
              <a:buNone/>
              <a:defRPr sz="4800"/>
            </a:lvl8pPr>
            <a:lvl9pPr lvl="8" algn="l">
              <a:lnSpc>
                <a:spcPct val="100000"/>
              </a:lnSpc>
              <a:spcBef>
                <a:spcPts val="0"/>
              </a:spcBef>
              <a:spcAft>
                <a:spcPts val="0"/>
              </a:spcAft>
              <a:buSzPts val="3600"/>
              <a:buNone/>
              <a:defRPr sz="4800"/>
            </a:lvl9pPr>
          </a:lstStyle>
          <a:p>
            <a:endParaRPr/>
          </a:p>
        </p:txBody>
      </p:sp>
      <p:sp>
        <p:nvSpPr>
          <p:cNvPr id="91" name="Google Shape;91;p98"/>
          <p:cNvSpPr txBox="1">
            <a:spLocks noGrp="1"/>
          </p:cNvSpPr>
          <p:nvPr>
            <p:ph type="sldNum" idx="12"/>
          </p:nvPr>
        </p:nvSpPr>
        <p:spPr>
          <a:xfrm>
            <a:off x="8472458" y="4663217"/>
            <a:ext cx="548700" cy="393600"/>
          </a:xfrm>
          <a:prstGeom prst="rect">
            <a:avLst/>
          </a:prstGeom>
          <a:noFill/>
          <a:ln>
            <a:noFill/>
          </a:ln>
        </p:spPr>
        <p:txBody>
          <a:bodyPr spcFirstLastPara="1" wrap="square" lIns="68575" tIns="68575" rIns="68575" bIns="6857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92"/>
        <p:cNvGrpSpPr/>
        <p:nvPr/>
      </p:nvGrpSpPr>
      <p:grpSpPr>
        <a:xfrm>
          <a:off x="0" y="0"/>
          <a:ext cx="0" cy="0"/>
          <a:chOff x="0" y="0"/>
          <a:chExt cx="0" cy="0"/>
        </a:xfrm>
      </p:grpSpPr>
      <p:sp>
        <p:nvSpPr>
          <p:cNvPr id="93" name="Google Shape;93;p9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 name="Google Shape;94;p99"/>
          <p:cNvSpPr txBox="1">
            <a:spLocks noGrp="1"/>
          </p:cNvSpPr>
          <p:nvPr>
            <p:ph type="title"/>
          </p:nvPr>
        </p:nvSpPr>
        <p:spPr>
          <a:xfrm>
            <a:off x="265500" y="1233175"/>
            <a:ext cx="4045200" cy="1482300"/>
          </a:xfrm>
          <a:prstGeom prst="rect">
            <a:avLst/>
          </a:prstGeom>
          <a:noFill/>
          <a:ln>
            <a:noFill/>
          </a:ln>
        </p:spPr>
        <p:txBody>
          <a:bodyPr spcFirstLastPara="1" wrap="square" lIns="68575" tIns="68575" rIns="68575" bIns="68575" anchor="b" anchorCtr="0">
            <a:normAutofit/>
          </a:bodyPr>
          <a:lstStyle>
            <a:lvl1pPr lvl="0" algn="ctr">
              <a:lnSpc>
                <a:spcPct val="100000"/>
              </a:lnSpc>
              <a:spcBef>
                <a:spcPts val="0"/>
              </a:spcBef>
              <a:spcAft>
                <a:spcPts val="0"/>
              </a:spcAft>
              <a:buSzPts val="3200"/>
              <a:buNone/>
              <a:defRPr sz="4200"/>
            </a:lvl1pPr>
            <a:lvl2pPr lvl="1" algn="ctr">
              <a:lnSpc>
                <a:spcPct val="100000"/>
              </a:lnSpc>
              <a:spcBef>
                <a:spcPts val="0"/>
              </a:spcBef>
              <a:spcAft>
                <a:spcPts val="0"/>
              </a:spcAft>
              <a:buSzPts val="3200"/>
              <a:buNone/>
              <a:defRPr sz="4200"/>
            </a:lvl2pPr>
            <a:lvl3pPr lvl="2" algn="ctr">
              <a:lnSpc>
                <a:spcPct val="100000"/>
              </a:lnSpc>
              <a:spcBef>
                <a:spcPts val="0"/>
              </a:spcBef>
              <a:spcAft>
                <a:spcPts val="0"/>
              </a:spcAft>
              <a:buSzPts val="3200"/>
              <a:buNone/>
              <a:defRPr sz="4200"/>
            </a:lvl3pPr>
            <a:lvl4pPr lvl="3" algn="ctr">
              <a:lnSpc>
                <a:spcPct val="100000"/>
              </a:lnSpc>
              <a:spcBef>
                <a:spcPts val="0"/>
              </a:spcBef>
              <a:spcAft>
                <a:spcPts val="0"/>
              </a:spcAft>
              <a:buSzPts val="3200"/>
              <a:buNone/>
              <a:defRPr sz="4200"/>
            </a:lvl4pPr>
            <a:lvl5pPr lvl="4" algn="ctr">
              <a:lnSpc>
                <a:spcPct val="100000"/>
              </a:lnSpc>
              <a:spcBef>
                <a:spcPts val="0"/>
              </a:spcBef>
              <a:spcAft>
                <a:spcPts val="0"/>
              </a:spcAft>
              <a:buSzPts val="3200"/>
              <a:buNone/>
              <a:defRPr sz="4200"/>
            </a:lvl5pPr>
            <a:lvl6pPr lvl="5" algn="ctr">
              <a:lnSpc>
                <a:spcPct val="100000"/>
              </a:lnSpc>
              <a:spcBef>
                <a:spcPts val="0"/>
              </a:spcBef>
              <a:spcAft>
                <a:spcPts val="0"/>
              </a:spcAft>
              <a:buSzPts val="3200"/>
              <a:buNone/>
              <a:defRPr sz="4200"/>
            </a:lvl6pPr>
            <a:lvl7pPr lvl="6" algn="ctr">
              <a:lnSpc>
                <a:spcPct val="100000"/>
              </a:lnSpc>
              <a:spcBef>
                <a:spcPts val="0"/>
              </a:spcBef>
              <a:spcAft>
                <a:spcPts val="0"/>
              </a:spcAft>
              <a:buSzPts val="3200"/>
              <a:buNone/>
              <a:defRPr sz="4200"/>
            </a:lvl7pPr>
            <a:lvl8pPr lvl="7" algn="ctr">
              <a:lnSpc>
                <a:spcPct val="100000"/>
              </a:lnSpc>
              <a:spcBef>
                <a:spcPts val="0"/>
              </a:spcBef>
              <a:spcAft>
                <a:spcPts val="0"/>
              </a:spcAft>
              <a:buSzPts val="3200"/>
              <a:buNone/>
              <a:defRPr sz="4200"/>
            </a:lvl8pPr>
            <a:lvl9pPr lvl="8" algn="ctr">
              <a:lnSpc>
                <a:spcPct val="100000"/>
              </a:lnSpc>
              <a:spcBef>
                <a:spcPts val="0"/>
              </a:spcBef>
              <a:spcAft>
                <a:spcPts val="0"/>
              </a:spcAft>
              <a:buSzPts val="3200"/>
              <a:buNone/>
              <a:defRPr sz="4200"/>
            </a:lvl9pPr>
          </a:lstStyle>
          <a:p>
            <a:endParaRPr/>
          </a:p>
        </p:txBody>
      </p:sp>
      <p:sp>
        <p:nvSpPr>
          <p:cNvPr id="95" name="Google Shape;95;p99"/>
          <p:cNvSpPr txBox="1">
            <a:spLocks noGrp="1"/>
          </p:cNvSpPr>
          <p:nvPr>
            <p:ph type="subTitle" idx="1"/>
          </p:nvPr>
        </p:nvSpPr>
        <p:spPr>
          <a:xfrm>
            <a:off x="265500" y="2803075"/>
            <a:ext cx="4045200" cy="1235100"/>
          </a:xfrm>
          <a:prstGeom prst="rect">
            <a:avLst/>
          </a:prstGeom>
          <a:noFill/>
          <a:ln>
            <a:noFill/>
          </a:ln>
        </p:spPr>
        <p:txBody>
          <a:bodyPr spcFirstLastPara="1" wrap="square" lIns="68575" tIns="68575" rIns="68575" bIns="68575" anchor="t" anchorCtr="0">
            <a:normAutofit/>
          </a:bodyPr>
          <a:lstStyle>
            <a:lvl1pPr lvl="0" algn="ctr">
              <a:lnSpc>
                <a:spcPct val="100000"/>
              </a:lnSpc>
              <a:spcBef>
                <a:spcPts val="0"/>
              </a:spcBef>
              <a:spcAft>
                <a:spcPts val="0"/>
              </a:spcAft>
              <a:buSzPts val="1600"/>
              <a:buNone/>
              <a:defRPr sz="2100"/>
            </a:lvl1pPr>
            <a:lvl2pPr lvl="1" algn="ctr">
              <a:lnSpc>
                <a:spcPct val="100000"/>
              </a:lnSpc>
              <a:spcBef>
                <a:spcPts val="0"/>
              </a:spcBef>
              <a:spcAft>
                <a:spcPts val="0"/>
              </a:spcAft>
              <a:buSzPts val="1600"/>
              <a:buNone/>
              <a:defRPr sz="2100"/>
            </a:lvl2pPr>
            <a:lvl3pPr lvl="2" algn="ctr">
              <a:lnSpc>
                <a:spcPct val="100000"/>
              </a:lnSpc>
              <a:spcBef>
                <a:spcPts val="0"/>
              </a:spcBef>
              <a:spcAft>
                <a:spcPts val="0"/>
              </a:spcAft>
              <a:buSzPts val="1600"/>
              <a:buNone/>
              <a:defRPr sz="2100"/>
            </a:lvl3pPr>
            <a:lvl4pPr lvl="3" algn="ctr">
              <a:lnSpc>
                <a:spcPct val="100000"/>
              </a:lnSpc>
              <a:spcBef>
                <a:spcPts val="0"/>
              </a:spcBef>
              <a:spcAft>
                <a:spcPts val="0"/>
              </a:spcAft>
              <a:buSzPts val="1600"/>
              <a:buNone/>
              <a:defRPr sz="2100"/>
            </a:lvl4pPr>
            <a:lvl5pPr lvl="4" algn="ctr">
              <a:lnSpc>
                <a:spcPct val="100000"/>
              </a:lnSpc>
              <a:spcBef>
                <a:spcPts val="0"/>
              </a:spcBef>
              <a:spcAft>
                <a:spcPts val="0"/>
              </a:spcAft>
              <a:buSzPts val="1600"/>
              <a:buNone/>
              <a:defRPr sz="2100"/>
            </a:lvl5pPr>
            <a:lvl6pPr lvl="5" algn="ctr">
              <a:lnSpc>
                <a:spcPct val="100000"/>
              </a:lnSpc>
              <a:spcBef>
                <a:spcPts val="0"/>
              </a:spcBef>
              <a:spcAft>
                <a:spcPts val="0"/>
              </a:spcAft>
              <a:buSzPts val="1600"/>
              <a:buNone/>
              <a:defRPr sz="2100"/>
            </a:lvl6pPr>
            <a:lvl7pPr lvl="6" algn="ctr">
              <a:lnSpc>
                <a:spcPct val="100000"/>
              </a:lnSpc>
              <a:spcBef>
                <a:spcPts val="0"/>
              </a:spcBef>
              <a:spcAft>
                <a:spcPts val="0"/>
              </a:spcAft>
              <a:buSzPts val="1600"/>
              <a:buNone/>
              <a:defRPr sz="2100"/>
            </a:lvl7pPr>
            <a:lvl8pPr lvl="7" algn="ctr">
              <a:lnSpc>
                <a:spcPct val="100000"/>
              </a:lnSpc>
              <a:spcBef>
                <a:spcPts val="0"/>
              </a:spcBef>
              <a:spcAft>
                <a:spcPts val="0"/>
              </a:spcAft>
              <a:buSzPts val="1600"/>
              <a:buNone/>
              <a:defRPr sz="2100"/>
            </a:lvl8pPr>
            <a:lvl9pPr lvl="8" algn="ctr">
              <a:lnSpc>
                <a:spcPct val="100000"/>
              </a:lnSpc>
              <a:spcBef>
                <a:spcPts val="0"/>
              </a:spcBef>
              <a:spcAft>
                <a:spcPts val="0"/>
              </a:spcAft>
              <a:buSzPts val="1600"/>
              <a:buNone/>
              <a:defRPr sz="2100"/>
            </a:lvl9pPr>
          </a:lstStyle>
          <a:p>
            <a:endParaRPr/>
          </a:p>
        </p:txBody>
      </p:sp>
      <p:sp>
        <p:nvSpPr>
          <p:cNvPr id="96" name="Google Shape;96;p99"/>
          <p:cNvSpPr txBox="1">
            <a:spLocks noGrp="1"/>
          </p:cNvSpPr>
          <p:nvPr>
            <p:ph type="body" idx="2"/>
          </p:nvPr>
        </p:nvSpPr>
        <p:spPr>
          <a:xfrm>
            <a:off x="4939500" y="724075"/>
            <a:ext cx="3837000" cy="3695100"/>
          </a:xfrm>
          <a:prstGeom prst="rect">
            <a:avLst/>
          </a:prstGeom>
          <a:noFill/>
          <a:ln>
            <a:noFill/>
          </a:ln>
        </p:spPr>
        <p:txBody>
          <a:bodyPr spcFirstLastPara="1" wrap="square" lIns="68575" tIns="68575" rIns="68575" bIns="68575" anchor="ctr" anchorCtr="0">
            <a:normAutofit/>
          </a:bodyPr>
          <a:lstStyle>
            <a:lvl1pPr marL="457200" lvl="0" indent="-317500" algn="l">
              <a:lnSpc>
                <a:spcPct val="115000"/>
              </a:lnSpc>
              <a:spcBef>
                <a:spcPts val="0"/>
              </a:spcBef>
              <a:spcAft>
                <a:spcPts val="0"/>
              </a:spcAft>
              <a:buSzPts val="1400"/>
              <a:buChar char="●"/>
              <a:defRPr/>
            </a:lvl1pPr>
            <a:lvl2pPr marL="914400" lvl="1" indent="-298450" algn="l">
              <a:lnSpc>
                <a:spcPct val="115000"/>
              </a:lnSpc>
              <a:spcBef>
                <a:spcPts val="0"/>
              </a:spcBef>
              <a:spcAft>
                <a:spcPts val="0"/>
              </a:spcAft>
              <a:buSzPts val="1100"/>
              <a:buChar char="○"/>
              <a:defRPr/>
            </a:lvl2pPr>
            <a:lvl3pPr marL="1371600" lvl="2" indent="-298450" algn="l">
              <a:lnSpc>
                <a:spcPct val="115000"/>
              </a:lnSpc>
              <a:spcBef>
                <a:spcPts val="0"/>
              </a:spcBef>
              <a:spcAft>
                <a:spcPts val="0"/>
              </a:spcAft>
              <a:buSzPts val="1100"/>
              <a:buChar char="■"/>
              <a:defRPr/>
            </a:lvl3pPr>
            <a:lvl4pPr marL="1828800" lvl="3" indent="-298450" algn="l">
              <a:lnSpc>
                <a:spcPct val="115000"/>
              </a:lnSpc>
              <a:spcBef>
                <a:spcPts val="0"/>
              </a:spcBef>
              <a:spcAft>
                <a:spcPts val="0"/>
              </a:spcAft>
              <a:buSzPts val="1100"/>
              <a:buChar char="●"/>
              <a:defRPr/>
            </a:lvl4pPr>
            <a:lvl5pPr marL="2286000" lvl="4" indent="-298450" algn="l">
              <a:lnSpc>
                <a:spcPct val="115000"/>
              </a:lnSpc>
              <a:spcBef>
                <a:spcPts val="0"/>
              </a:spcBef>
              <a:spcAft>
                <a:spcPts val="0"/>
              </a:spcAft>
              <a:buSzPts val="1100"/>
              <a:buChar char="○"/>
              <a:defRPr/>
            </a:lvl5pPr>
            <a:lvl6pPr marL="2743200" lvl="5" indent="-298450" algn="l">
              <a:lnSpc>
                <a:spcPct val="115000"/>
              </a:lnSpc>
              <a:spcBef>
                <a:spcPts val="0"/>
              </a:spcBef>
              <a:spcAft>
                <a:spcPts val="0"/>
              </a:spcAft>
              <a:buSzPts val="1100"/>
              <a:buChar char="■"/>
              <a:defRPr/>
            </a:lvl6pPr>
            <a:lvl7pPr marL="3200400" lvl="6" indent="-298450" algn="l">
              <a:lnSpc>
                <a:spcPct val="115000"/>
              </a:lnSpc>
              <a:spcBef>
                <a:spcPts val="0"/>
              </a:spcBef>
              <a:spcAft>
                <a:spcPts val="0"/>
              </a:spcAft>
              <a:buSzPts val="1100"/>
              <a:buChar char="●"/>
              <a:defRPr/>
            </a:lvl7pPr>
            <a:lvl8pPr marL="3657600" lvl="7" indent="-298450" algn="l">
              <a:lnSpc>
                <a:spcPct val="115000"/>
              </a:lnSpc>
              <a:spcBef>
                <a:spcPts val="0"/>
              </a:spcBef>
              <a:spcAft>
                <a:spcPts val="0"/>
              </a:spcAft>
              <a:buSzPts val="1100"/>
              <a:buChar char="○"/>
              <a:defRPr/>
            </a:lvl8pPr>
            <a:lvl9pPr marL="4114800" lvl="8" indent="-298450" algn="l">
              <a:lnSpc>
                <a:spcPct val="115000"/>
              </a:lnSpc>
              <a:spcBef>
                <a:spcPts val="0"/>
              </a:spcBef>
              <a:spcAft>
                <a:spcPts val="0"/>
              </a:spcAft>
              <a:buSzPts val="1100"/>
              <a:buChar char="■"/>
              <a:defRPr/>
            </a:lvl9pPr>
          </a:lstStyle>
          <a:p>
            <a:endParaRPr/>
          </a:p>
        </p:txBody>
      </p:sp>
      <p:sp>
        <p:nvSpPr>
          <p:cNvPr id="97" name="Google Shape;97;p99"/>
          <p:cNvSpPr txBox="1">
            <a:spLocks noGrp="1"/>
          </p:cNvSpPr>
          <p:nvPr>
            <p:ph type="sldNum" idx="12"/>
          </p:nvPr>
        </p:nvSpPr>
        <p:spPr>
          <a:xfrm>
            <a:off x="8472458" y="4663217"/>
            <a:ext cx="548700" cy="393600"/>
          </a:xfrm>
          <a:prstGeom prst="rect">
            <a:avLst/>
          </a:prstGeom>
          <a:noFill/>
          <a:ln>
            <a:noFill/>
          </a:ln>
        </p:spPr>
        <p:txBody>
          <a:bodyPr spcFirstLastPara="1" wrap="square" lIns="68575" tIns="68575" rIns="68575" bIns="6857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98"/>
        <p:cNvGrpSpPr/>
        <p:nvPr/>
      </p:nvGrpSpPr>
      <p:grpSpPr>
        <a:xfrm>
          <a:off x="0" y="0"/>
          <a:ext cx="0" cy="0"/>
          <a:chOff x="0" y="0"/>
          <a:chExt cx="0" cy="0"/>
        </a:xfrm>
      </p:grpSpPr>
      <p:sp>
        <p:nvSpPr>
          <p:cNvPr id="99" name="Google Shape;99;p100"/>
          <p:cNvSpPr txBox="1">
            <a:spLocks noGrp="1"/>
          </p:cNvSpPr>
          <p:nvPr>
            <p:ph type="body" idx="1"/>
          </p:nvPr>
        </p:nvSpPr>
        <p:spPr>
          <a:xfrm>
            <a:off x="311700" y="4230575"/>
            <a:ext cx="5998800" cy="605100"/>
          </a:xfrm>
          <a:prstGeom prst="rect">
            <a:avLst/>
          </a:prstGeom>
          <a:noFill/>
          <a:ln>
            <a:noFill/>
          </a:ln>
        </p:spPr>
        <p:txBody>
          <a:bodyPr spcFirstLastPara="1" wrap="square" lIns="68575" tIns="68575" rIns="68575" bIns="68575" anchor="ctr" anchorCtr="0">
            <a:normAutofit/>
          </a:bodyPr>
          <a:lstStyle>
            <a:lvl1pPr marL="457200" lvl="0" indent="-228600" algn="l">
              <a:lnSpc>
                <a:spcPct val="100000"/>
              </a:lnSpc>
              <a:spcBef>
                <a:spcPts val="0"/>
              </a:spcBef>
              <a:spcAft>
                <a:spcPts val="0"/>
              </a:spcAft>
              <a:buSzPts val="1400"/>
              <a:buNone/>
              <a:defRPr/>
            </a:lvl1pPr>
            <a:lvl2pPr marL="914400" lvl="1" indent="-298450" algn="l">
              <a:lnSpc>
                <a:spcPct val="115000"/>
              </a:lnSpc>
              <a:spcBef>
                <a:spcPts val="0"/>
              </a:spcBef>
              <a:spcAft>
                <a:spcPts val="0"/>
              </a:spcAft>
              <a:buSzPts val="1100"/>
              <a:buChar char="○"/>
              <a:defRPr/>
            </a:lvl2pPr>
            <a:lvl3pPr marL="1371600" lvl="2" indent="-298450" algn="l">
              <a:lnSpc>
                <a:spcPct val="115000"/>
              </a:lnSpc>
              <a:spcBef>
                <a:spcPts val="0"/>
              </a:spcBef>
              <a:spcAft>
                <a:spcPts val="0"/>
              </a:spcAft>
              <a:buSzPts val="1100"/>
              <a:buChar char="■"/>
              <a:defRPr/>
            </a:lvl3pPr>
            <a:lvl4pPr marL="1828800" lvl="3" indent="-298450" algn="l">
              <a:lnSpc>
                <a:spcPct val="115000"/>
              </a:lnSpc>
              <a:spcBef>
                <a:spcPts val="0"/>
              </a:spcBef>
              <a:spcAft>
                <a:spcPts val="0"/>
              </a:spcAft>
              <a:buSzPts val="1100"/>
              <a:buChar char="●"/>
              <a:defRPr/>
            </a:lvl4pPr>
            <a:lvl5pPr marL="2286000" lvl="4" indent="-298450" algn="l">
              <a:lnSpc>
                <a:spcPct val="115000"/>
              </a:lnSpc>
              <a:spcBef>
                <a:spcPts val="0"/>
              </a:spcBef>
              <a:spcAft>
                <a:spcPts val="0"/>
              </a:spcAft>
              <a:buSzPts val="1100"/>
              <a:buChar char="○"/>
              <a:defRPr/>
            </a:lvl5pPr>
            <a:lvl6pPr marL="2743200" lvl="5" indent="-298450" algn="l">
              <a:lnSpc>
                <a:spcPct val="115000"/>
              </a:lnSpc>
              <a:spcBef>
                <a:spcPts val="0"/>
              </a:spcBef>
              <a:spcAft>
                <a:spcPts val="0"/>
              </a:spcAft>
              <a:buSzPts val="1100"/>
              <a:buChar char="■"/>
              <a:defRPr/>
            </a:lvl6pPr>
            <a:lvl7pPr marL="3200400" lvl="6" indent="-298450" algn="l">
              <a:lnSpc>
                <a:spcPct val="115000"/>
              </a:lnSpc>
              <a:spcBef>
                <a:spcPts val="0"/>
              </a:spcBef>
              <a:spcAft>
                <a:spcPts val="0"/>
              </a:spcAft>
              <a:buSzPts val="1100"/>
              <a:buChar char="●"/>
              <a:defRPr/>
            </a:lvl7pPr>
            <a:lvl8pPr marL="3657600" lvl="7" indent="-298450" algn="l">
              <a:lnSpc>
                <a:spcPct val="115000"/>
              </a:lnSpc>
              <a:spcBef>
                <a:spcPts val="0"/>
              </a:spcBef>
              <a:spcAft>
                <a:spcPts val="0"/>
              </a:spcAft>
              <a:buSzPts val="1100"/>
              <a:buChar char="○"/>
              <a:defRPr/>
            </a:lvl8pPr>
            <a:lvl9pPr marL="4114800" lvl="8" indent="-298450" algn="l">
              <a:lnSpc>
                <a:spcPct val="115000"/>
              </a:lnSpc>
              <a:spcBef>
                <a:spcPts val="0"/>
              </a:spcBef>
              <a:spcAft>
                <a:spcPts val="0"/>
              </a:spcAft>
              <a:buSzPts val="1100"/>
              <a:buChar char="■"/>
              <a:defRPr/>
            </a:lvl9pPr>
          </a:lstStyle>
          <a:p>
            <a:endParaRPr/>
          </a:p>
        </p:txBody>
      </p:sp>
      <p:sp>
        <p:nvSpPr>
          <p:cNvPr id="100" name="Google Shape;100;p100"/>
          <p:cNvSpPr txBox="1">
            <a:spLocks noGrp="1"/>
          </p:cNvSpPr>
          <p:nvPr>
            <p:ph type="sldNum" idx="12"/>
          </p:nvPr>
        </p:nvSpPr>
        <p:spPr>
          <a:xfrm>
            <a:off x="8472458" y="4663217"/>
            <a:ext cx="548700" cy="393600"/>
          </a:xfrm>
          <a:prstGeom prst="rect">
            <a:avLst/>
          </a:prstGeom>
          <a:noFill/>
          <a:ln>
            <a:noFill/>
          </a:ln>
        </p:spPr>
        <p:txBody>
          <a:bodyPr spcFirstLastPara="1" wrap="square" lIns="68575" tIns="68575" rIns="68575" bIns="6857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01"/>
        <p:cNvGrpSpPr/>
        <p:nvPr/>
      </p:nvGrpSpPr>
      <p:grpSpPr>
        <a:xfrm>
          <a:off x="0" y="0"/>
          <a:ext cx="0" cy="0"/>
          <a:chOff x="0" y="0"/>
          <a:chExt cx="0" cy="0"/>
        </a:xfrm>
      </p:grpSpPr>
      <p:sp>
        <p:nvSpPr>
          <p:cNvPr id="102" name="Google Shape;102;p101"/>
          <p:cNvSpPr txBox="1">
            <a:spLocks noGrp="1"/>
          </p:cNvSpPr>
          <p:nvPr>
            <p:ph type="title"/>
          </p:nvPr>
        </p:nvSpPr>
        <p:spPr>
          <a:xfrm>
            <a:off x="311700" y="1106125"/>
            <a:ext cx="8520600" cy="1963500"/>
          </a:xfrm>
          <a:prstGeom prst="rect">
            <a:avLst/>
          </a:prstGeom>
          <a:noFill/>
          <a:ln>
            <a:noFill/>
          </a:ln>
        </p:spPr>
        <p:txBody>
          <a:bodyPr spcFirstLastPara="1" wrap="square" lIns="68575" tIns="68575" rIns="68575" bIns="68575" anchor="b" anchorCtr="0">
            <a:normAutofit/>
          </a:bodyPr>
          <a:lstStyle>
            <a:lvl1pPr lvl="0" algn="ctr">
              <a:lnSpc>
                <a:spcPct val="100000"/>
              </a:lnSpc>
              <a:spcBef>
                <a:spcPts val="0"/>
              </a:spcBef>
              <a:spcAft>
                <a:spcPts val="0"/>
              </a:spcAft>
              <a:buSzPts val="9000"/>
              <a:buNone/>
              <a:defRPr sz="12000"/>
            </a:lvl1pPr>
            <a:lvl2pPr lvl="1" algn="ctr">
              <a:lnSpc>
                <a:spcPct val="100000"/>
              </a:lnSpc>
              <a:spcBef>
                <a:spcPts val="0"/>
              </a:spcBef>
              <a:spcAft>
                <a:spcPts val="0"/>
              </a:spcAft>
              <a:buSzPts val="9000"/>
              <a:buNone/>
              <a:defRPr sz="12000"/>
            </a:lvl2pPr>
            <a:lvl3pPr lvl="2" algn="ctr">
              <a:lnSpc>
                <a:spcPct val="100000"/>
              </a:lnSpc>
              <a:spcBef>
                <a:spcPts val="0"/>
              </a:spcBef>
              <a:spcAft>
                <a:spcPts val="0"/>
              </a:spcAft>
              <a:buSzPts val="9000"/>
              <a:buNone/>
              <a:defRPr sz="12000"/>
            </a:lvl3pPr>
            <a:lvl4pPr lvl="3" algn="ctr">
              <a:lnSpc>
                <a:spcPct val="100000"/>
              </a:lnSpc>
              <a:spcBef>
                <a:spcPts val="0"/>
              </a:spcBef>
              <a:spcAft>
                <a:spcPts val="0"/>
              </a:spcAft>
              <a:buSzPts val="9000"/>
              <a:buNone/>
              <a:defRPr sz="12000"/>
            </a:lvl4pPr>
            <a:lvl5pPr lvl="4" algn="ctr">
              <a:lnSpc>
                <a:spcPct val="100000"/>
              </a:lnSpc>
              <a:spcBef>
                <a:spcPts val="0"/>
              </a:spcBef>
              <a:spcAft>
                <a:spcPts val="0"/>
              </a:spcAft>
              <a:buSzPts val="9000"/>
              <a:buNone/>
              <a:defRPr sz="12000"/>
            </a:lvl5pPr>
            <a:lvl6pPr lvl="5" algn="ctr">
              <a:lnSpc>
                <a:spcPct val="100000"/>
              </a:lnSpc>
              <a:spcBef>
                <a:spcPts val="0"/>
              </a:spcBef>
              <a:spcAft>
                <a:spcPts val="0"/>
              </a:spcAft>
              <a:buSzPts val="9000"/>
              <a:buNone/>
              <a:defRPr sz="12000"/>
            </a:lvl6pPr>
            <a:lvl7pPr lvl="6" algn="ctr">
              <a:lnSpc>
                <a:spcPct val="100000"/>
              </a:lnSpc>
              <a:spcBef>
                <a:spcPts val="0"/>
              </a:spcBef>
              <a:spcAft>
                <a:spcPts val="0"/>
              </a:spcAft>
              <a:buSzPts val="9000"/>
              <a:buNone/>
              <a:defRPr sz="12000"/>
            </a:lvl7pPr>
            <a:lvl8pPr lvl="7" algn="ctr">
              <a:lnSpc>
                <a:spcPct val="100000"/>
              </a:lnSpc>
              <a:spcBef>
                <a:spcPts val="0"/>
              </a:spcBef>
              <a:spcAft>
                <a:spcPts val="0"/>
              </a:spcAft>
              <a:buSzPts val="9000"/>
              <a:buNone/>
              <a:defRPr sz="12000"/>
            </a:lvl8pPr>
            <a:lvl9pPr lvl="8" algn="ctr">
              <a:lnSpc>
                <a:spcPct val="100000"/>
              </a:lnSpc>
              <a:spcBef>
                <a:spcPts val="0"/>
              </a:spcBef>
              <a:spcAft>
                <a:spcPts val="0"/>
              </a:spcAft>
              <a:buSzPts val="9000"/>
              <a:buNone/>
              <a:defRPr sz="12000"/>
            </a:lvl9pPr>
          </a:lstStyle>
          <a:p>
            <a:endParaRPr/>
          </a:p>
        </p:txBody>
      </p:sp>
      <p:sp>
        <p:nvSpPr>
          <p:cNvPr id="103" name="Google Shape;103;p101"/>
          <p:cNvSpPr txBox="1">
            <a:spLocks noGrp="1"/>
          </p:cNvSpPr>
          <p:nvPr>
            <p:ph type="body" idx="1"/>
          </p:nvPr>
        </p:nvSpPr>
        <p:spPr>
          <a:xfrm>
            <a:off x="311700" y="3152225"/>
            <a:ext cx="8520600" cy="1300800"/>
          </a:xfrm>
          <a:prstGeom prst="rect">
            <a:avLst/>
          </a:prstGeom>
          <a:noFill/>
          <a:ln>
            <a:noFill/>
          </a:ln>
        </p:spPr>
        <p:txBody>
          <a:bodyPr spcFirstLastPara="1" wrap="square" lIns="68575" tIns="68575" rIns="68575" bIns="68575" anchor="t" anchorCtr="0">
            <a:normAutofit/>
          </a:bodyPr>
          <a:lstStyle>
            <a:lvl1pPr marL="457200" lvl="0" indent="-317500" algn="ctr">
              <a:lnSpc>
                <a:spcPct val="115000"/>
              </a:lnSpc>
              <a:spcBef>
                <a:spcPts val="0"/>
              </a:spcBef>
              <a:spcAft>
                <a:spcPts val="0"/>
              </a:spcAft>
              <a:buSzPts val="1400"/>
              <a:buChar char="●"/>
              <a:defRPr/>
            </a:lvl1pPr>
            <a:lvl2pPr marL="914400" lvl="1" indent="-298450" algn="ctr">
              <a:lnSpc>
                <a:spcPct val="115000"/>
              </a:lnSpc>
              <a:spcBef>
                <a:spcPts val="0"/>
              </a:spcBef>
              <a:spcAft>
                <a:spcPts val="0"/>
              </a:spcAft>
              <a:buSzPts val="1100"/>
              <a:buChar char="○"/>
              <a:defRPr/>
            </a:lvl2pPr>
            <a:lvl3pPr marL="1371600" lvl="2" indent="-298450" algn="ctr">
              <a:lnSpc>
                <a:spcPct val="115000"/>
              </a:lnSpc>
              <a:spcBef>
                <a:spcPts val="0"/>
              </a:spcBef>
              <a:spcAft>
                <a:spcPts val="0"/>
              </a:spcAft>
              <a:buSzPts val="1100"/>
              <a:buChar char="■"/>
              <a:defRPr/>
            </a:lvl3pPr>
            <a:lvl4pPr marL="1828800" lvl="3" indent="-298450" algn="ctr">
              <a:lnSpc>
                <a:spcPct val="115000"/>
              </a:lnSpc>
              <a:spcBef>
                <a:spcPts val="0"/>
              </a:spcBef>
              <a:spcAft>
                <a:spcPts val="0"/>
              </a:spcAft>
              <a:buSzPts val="1100"/>
              <a:buChar char="●"/>
              <a:defRPr/>
            </a:lvl4pPr>
            <a:lvl5pPr marL="2286000" lvl="4" indent="-298450" algn="ctr">
              <a:lnSpc>
                <a:spcPct val="115000"/>
              </a:lnSpc>
              <a:spcBef>
                <a:spcPts val="0"/>
              </a:spcBef>
              <a:spcAft>
                <a:spcPts val="0"/>
              </a:spcAft>
              <a:buSzPts val="1100"/>
              <a:buChar char="○"/>
              <a:defRPr/>
            </a:lvl5pPr>
            <a:lvl6pPr marL="2743200" lvl="5" indent="-298450" algn="ctr">
              <a:lnSpc>
                <a:spcPct val="115000"/>
              </a:lnSpc>
              <a:spcBef>
                <a:spcPts val="0"/>
              </a:spcBef>
              <a:spcAft>
                <a:spcPts val="0"/>
              </a:spcAft>
              <a:buSzPts val="1100"/>
              <a:buChar char="■"/>
              <a:defRPr/>
            </a:lvl6pPr>
            <a:lvl7pPr marL="3200400" lvl="6" indent="-298450" algn="ctr">
              <a:lnSpc>
                <a:spcPct val="115000"/>
              </a:lnSpc>
              <a:spcBef>
                <a:spcPts val="0"/>
              </a:spcBef>
              <a:spcAft>
                <a:spcPts val="0"/>
              </a:spcAft>
              <a:buSzPts val="1100"/>
              <a:buChar char="●"/>
              <a:defRPr/>
            </a:lvl7pPr>
            <a:lvl8pPr marL="3657600" lvl="7" indent="-298450" algn="ctr">
              <a:lnSpc>
                <a:spcPct val="115000"/>
              </a:lnSpc>
              <a:spcBef>
                <a:spcPts val="0"/>
              </a:spcBef>
              <a:spcAft>
                <a:spcPts val="0"/>
              </a:spcAft>
              <a:buSzPts val="1100"/>
              <a:buChar char="○"/>
              <a:defRPr/>
            </a:lvl8pPr>
            <a:lvl9pPr marL="4114800" lvl="8" indent="-298450" algn="ctr">
              <a:lnSpc>
                <a:spcPct val="115000"/>
              </a:lnSpc>
              <a:spcBef>
                <a:spcPts val="0"/>
              </a:spcBef>
              <a:spcAft>
                <a:spcPts val="0"/>
              </a:spcAft>
              <a:buSzPts val="1100"/>
              <a:buChar char="■"/>
              <a:defRPr/>
            </a:lvl9pPr>
          </a:lstStyle>
          <a:p>
            <a:endParaRPr/>
          </a:p>
        </p:txBody>
      </p:sp>
      <p:sp>
        <p:nvSpPr>
          <p:cNvPr id="104" name="Google Shape;104;p101"/>
          <p:cNvSpPr txBox="1">
            <a:spLocks noGrp="1"/>
          </p:cNvSpPr>
          <p:nvPr>
            <p:ph type="sldNum" idx="12"/>
          </p:nvPr>
        </p:nvSpPr>
        <p:spPr>
          <a:xfrm>
            <a:off x="8472458" y="4663217"/>
            <a:ext cx="548700" cy="393600"/>
          </a:xfrm>
          <a:prstGeom prst="rect">
            <a:avLst/>
          </a:prstGeom>
          <a:noFill/>
          <a:ln>
            <a:noFill/>
          </a:ln>
        </p:spPr>
        <p:txBody>
          <a:bodyPr spcFirstLastPara="1" wrap="square" lIns="68575" tIns="68575" rIns="68575" bIns="6857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05"/>
        <p:cNvGrpSpPr/>
        <p:nvPr/>
      </p:nvGrpSpPr>
      <p:grpSpPr>
        <a:xfrm>
          <a:off x="0" y="0"/>
          <a:ext cx="0" cy="0"/>
          <a:chOff x="0" y="0"/>
          <a:chExt cx="0" cy="0"/>
        </a:xfrm>
      </p:grpSpPr>
      <p:sp>
        <p:nvSpPr>
          <p:cNvPr id="106" name="Google Shape;106;p102"/>
          <p:cNvSpPr txBox="1">
            <a:spLocks noGrp="1"/>
          </p:cNvSpPr>
          <p:nvPr>
            <p:ph type="dt" idx="10"/>
          </p:nvPr>
        </p:nvSpPr>
        <p:spPr>
          <a:xfrm>
            <a:off x="323327" y="4972050"/>
            <a:ext cx="750600" cy="171600"/>
          </a:xfrm>
          <a:prstGeom prst="rect">
            <a:avLst/>
          </a:prstGeom>
          <a:noFill/>
          <a:ln>
            <a:noFill/>
          </a:ln>
        </p:spPr>
        <p:txBody>
          <a:bodyPr spcFirstLastPara="1" wrap="square" lIns="46175" tIns="23075" rIns="46175" bIns="23075" anchor="ctr" anchorCtr="0">
            <a:noAutofit/>
          </a:bodyPr>
          <a:lstStyle>
            <a:lvl1pPr marR="0" lvl="0" algn="r" rtl="0">
              <a:lnSpc>
                <a:spcPct val="100000"/>
              </a:lnSpc>
              <a:spcBef>
                <a:spcPts val="0"/>
              </a:spcBef>
              <a:spcAft>
                <a:spcPts val="0"/>
              </a:spcAft>
              <a:buClr>
                <a:srgbClr val="687F00"/>
              </a:buClr>
              <a:buSzPts val="400"/>
              <a:buFont typeface="Corbel"/>
              <a:buNone/>
              <a:defRPr sz="1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800"/>
              <a:buFont typeface="Arial"/>
              <a:buNone/>
              <a:defRPr sz="1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800"/>
              <a:buFont typeface="Arial"/>
              <a:buNone/>
              <a:defRPr sz="1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800"/>
              <a:buFont typeface="Arial"/>
              <a:buNone/>
              <a:defRPr sz="1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800"/>
              <a:buFont typeface="Arial"/>
              <a:buNone/>
              <a:defRPr sz="1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800"/>
              <a:buFont typeface="Arial"/>
              <a:buNone/>
              <a:defRPr sz="1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800"/>
              <a:buFont typeface="Arial"/>
              <a:buNone/>
              <a:defRPr sz="1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800"/>
              <a:buFont typeface="Arial"/>
              <a:buNone/>
              <a:defRPr sz="1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800"/>
              <a:buFont typeface="Arial"/>
              <a:buNone/>
              <a:defRPr sz="1100" b="0" i="0" u="none" strike="noStrike" cap="none">
                <a:solidFill>
                  <a:srgbClr val="000000"/>
                </a:solidFill>
                <a:latin typeface="Arial"/>
                <a:ea typeface="Arial"/>
                <a:cs typeface="Arial"/>
                <a:sym typeface="Arial"/>
              </a:defRPr>
            </a:lvl9pPr>
          </a:lstStyle>
          <a:p>
            <a:endParaRPr/>
          </a:p>
        </p:txBody>
      </p:sp>
      <p:sp>
        <p:nvSpPr>
          <p:cNvPr id="107" name="Google Shape;107;p102"/>
          <p:cNvSpPr txBox="1">
            <a:spLocks noGrp="1"/>
          </p:cNvSpPr>
          <p:nvPr>
            <p:ph type="ftr" idx="11"/>
          </p:nvPr>
        </p:nvSpPr>
        <p:spPr>
          <a:xfrm>
            <a:off x="1228289" y="4972050"/>
            <a:ext cx="6858300" cy="171600"/>
          </a:xfrm>
          <a:prstGeom prst="rect">
            <a:avLst/>
          </a:prstGeom>
          <a:noFill/>
          <a:ln>
            <a:noFill/>
          </a:ln>
        </p:spPr>
        <p:txBody>
          <a:bodyPr spcFirstLastPara="1" wrap="square" lIns="46175" tIns="23075" rIns="46175" bIns="23075" anchor="ctr" anchorCtr="0">
            <a:noAutofit/>
          </a:bodyPr>
          <a:lstStyle>
            <a:lvl1pPr marR="0" lvl="0" algn="l" rtl="0">
              <a:lnSpc>
                <a:spcPct val="100000"/>
              </a:lnSpc>
              <a:spcBef>
                <a:spcPts val="0"/>
              </a:spcBef>
              <a:spcAft>
                <a:spcPts val="0"/>
              </a:spcAft>
              <a:buClr>
                <a:srgbClr val="687F00"/>
              </a:buClr>
              <a:buSzPts val="400"/>
              <a:buFont typeface="Corbel"/>
              <a:buNone/>
              <a:defRPr sz="1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800"/>
              <a:buFont typeface="Arial"/>
              <a:buNone/>
              <a:defRPr sz="1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800"/>
              <a:buFont typeface="Arial"/>
              <a:buNone/>
              <a:defRPr sz="1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800"/>
              <a:buFont typeface="Arial"/>
              <a:buNone/>
              <a:defRPr sz="1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800"/>
              <a:buFont typeface="Arial"/>
              <a:buNone/>
              <a:defRPr sz="1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800"/>
              <a:buFont typeface="Arial"/>
              <a:buNone/>
              <a:defRPr sz="1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800"/>
              <a:buFont typeface="Arial"/>
              <a:buNone/>
              <a:defRPr sz="1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800"/>
              <a:buFont typeface="Arial"/>
              <a:buNone/>
              <a:defRPr sz="1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800"/>
              <a:buFont typeface="Arial"/>
              <a:buNone/>
              <a:defRPr sz="1100" b="0" i="0" u="none" strike="noStrike" cap="none">
                <a:solidFill>
                  <a:srgbClr val="000000"/>
                </a:solidFill>
                <a:latin typeface="Arial"/>
                <a:ea typeface="Arial"/>
                <a:cs typeface="Arial"/>
                <a:sym typeface="Arial"/>
              </a:defRPr>
            </a:lvl9pPr>
          </a:lstStyle>
          <a:p>
            <a:endParaRPr/>
          </a:p>
        </p:txBody>
      </p:sp>
      <p:sp>
        <p:nvSpPr>
          <p:cNvPr id="108" name="Google Shape;108;p102"/>
          <p:cNvSpPr txBox="1">
            <a:spLocks noGrp="1"/>
          </p:cNvSpPr>
          <p:nvPr>
            <p:ph type="sldNum" idx="12"/>
          </p:nvPr>
        </p:nvSpPr>
        <p:spPr>
          <a:xfrm>
            <a:off x="1" y="4972050"/>
            <a:ext cx="307800" cy="171600"/>
          </a:xfrm>
          <a:prstGeom prst="rect">
            <a:avLst/>
          </a:prstGeom>
          <a:noFill/>
          <a:ln>
            <a:noFill/>
          </a:ln>
        </p:spPr>
        <p:txBody>
          <a:bodyPr spcFirstLastPara="1" wrap="square" lIns="46175" tIns="23075" rIns="46175" bIns="23075" anchor="ctr" anchorCtr="0">
            <a:noAutofit/>
          </a:bodyPr>
          <a:lstStyle>
            <a:lvl1pPr marL="0" marR="0" lvl="0" indent="0" algn="r">
              <a:lnSpc>
                <a:spcPct val="100000"/>
              </a:lnSpc>
              <a:spcBef>
                <a:spcPts val="0"/>
              </a:spcBef>
              <a:spcAft>
                <a:spcPts val="0"/>
              </a:spcAft>
              <a:buClr>
                <a:srgbClr val="687F00"/>
              </a:buClr>
              <a:buSzPts val="400"/>
              <a:buFont typeface="Corbel"/>
              <a:buNone/>
              <a:defRPr sz="500" b="0" i="0" u="none" strike="noStrike" cap="none">
                <a:solidFill>
                  <a:srgbClr val="687F00"/>
                </a:solidFill>
                <a:latin typeface="Corbel"/>
                <a:ea typeface="Corbel"/>
                <a:cs typeface="Corbel"/>
                <a:sym typeface="Corbel"/>
              </a:defRPr>
            </a:lvl1pPr>
            <a:lvl2pPr marL="0" marR="0" lvl="1" indent="0" algn="r">
              <a:lnSpc>
                <a:spcPct val="100000"/>
              </a:lnSpc>
              <a:spcBef>
                <a:spcPts val="0"/>
              </a:spcBef>
              <a:spcAft>
                <a:spcPts val="0"/>
              </a:spcAft>
              <a:buClr>
                <a:srgbClr val="687F00"/>
              </a:buClr>
              <a:buSzPts val="400"/>
              <a:buFont typeface="Corbel"/>
              <a:buNone/>
              <a:defRPr sz="500" b="0" i="0" u="none" strike="noStrike" cap="none">
                <a:solidFill>
                  <a:srgbClr val="687F00"/>
                </a:solidFill>
                <a:latin typeface="Corbel"/>
                <a:ea typeface="Corbel"/>
                <a:cs typeface="Corbel"/>
                <a:sym typeface="Corbel"/>
              </a:defRPr>
            </a:lvl2pPr>
            <a:lvl3pPr marL="0" marR="0" lvl="2" indent="0" algn="r">
              <a:lnSpc>
                <a:spcPct val="100000"/>
              </a:lnSpc>
              <a:spcBef>
                <a:spcPts val="0"/>
              </a:spcBef>
              <a:spcAft>
                <a:spcPts val="0"/>
              </a:spcAft>
              <a:buClr>
                <a:srgbClr val="687F00"/>
              </a:buClr>
              <a:buSzPts val="400"/>
              <a:buFont typeface="Corbel"/>
              <a:buNone/>
              <a:defRPr sz="500" b="0" i="0" u="none" strike="noStrike" cap="none">
                <a:solidFill>
                  <a:srgbClr val="687F00"/>
                </a:solidFill>
                <a:latin typeface="Corbel"/>
                <a:ea typeface="Corbel"/>
                <a:cs typeface="Corbel"/>
                <a:sym typeface="Corbel"/>
              </a:defRPr>
            </a:lvl3pPr>
            <a:lvl4pPr marL="0" marR="0" lvl="3" indent="0" algn="r">
              <a:lnSpc>
                <a:spcPct val="100000"/>
              </a:lnSpc>
              <a:spcBef>
                <a:spcPts val="0"/>
              </a:spcBef>
              <a:spcAft>
                <a:spcPts val="0"/>
              </a:spcAft>
              <a:buClr>
                <a:srgbClr val="687F00"/>
              </a:buClr>
              <a:buSzPts val="400"/>
              <a:buFont typeface="Corbel"/>
              <a:buNone/>
              <a:defRPr sz="500" b="0" i="0" u="none" strike="noStrike" cap="none">
                <a:solidFill>
                  <a:srgbClr val="687F00"/>
                </a:solidFill>
                <a:latin typeface="Corbel"/>
                <a:ea typeface="Corbel"/>
                <a:cs typeface="Corbel"/>
                <a:sym typeface="Corbel"/>
              </a:defRPr>
            </a:lvl4pPr>
            <a:lvl5pPr marL="0" marR="0" lvl="4" indent="0" algn="r">
              <a:lnSpc>
                <a:spcPct val="100000"/>
              </a:lnSpc>
              <a:spcBef>
                <a:spcPts val="0"/>
              </a:spcBef>
              <a:spcAft>
                <a:spcPts val="0"/>
              </a:spcAft>
              <a:buClr>
                <a:srgbClr val="687F00"/>
              </a:buClr>
              <a:buSzPts val="400"/>
              <a:buFont typeface="Corbel"/>
              <a:buNone/>
              <a:defRPr sz="500" b="0" i="0" u="none" strike="noStrike" cap="none">
                <a:solidFill>
                  <a:srgbClr val="687F00"/>
                </a:solidFill>
                <a:latin typeface="Corbel"/>
                <a:ea typeface="Corbel"/>
                <a:cs typeface="Corbel"/>
                <a:sym typeface="Corbel"/>
              </a:defRPr>
            </a:lvl5pPr>
            <a:lvl6pPr marL="0" marR="0" lvl="5" indent="0" algn="r">
              <a:lnSpc>
                <a:spcPct val="100000"/>
              </a:lnSpc>
              <a:spcBef>
                <a:spcPts val="0"/>
              </a:spcBef>
              <a:spcAft>
                <a:spcPts val="0"/>
              </a:spcAft>
              <a:buClr>
                <a:srgbClr val="687F00"/>
              </a:buClr>
              <a:buSzPts val="400"/>
              <a:buFont typeface="Corbel"/>
              <a:buNone/>
              <a:defRPr sz="500" b="0" i="0" u="none" strike="noStrike" cap="none">
                <a:solidFill>
                  <a:srgbClr val="687F00"/>
                </a:solidFill>
                <a:latin typeface="Corbel"/>
                <a:ea typeface="Corbel"/>
                <a:cs typeface="Corbel"/>
                <a:sym typeface="Corbel"/>
              </a:defRPr>
            </a:lvl6pPr>
            <a:lvl7pPr marL="0" marR="0" lvl="6" indent="0" algn="r">
              <a:lnSpc>
                <a:spcPct val="100000"/>
              </a:lnSpc>
              <a:spcBef>
                <a:spcPts val="0"/>
              </a:spcBef>
              <a:spcAft>
                <a:spcPts val="0"/>
              </a:spcAft>
              <a:buClr>
                <a:srgbClr val="687F00"/>
              </a:buClr>
              <a:buSzPts val="400"/>
              <a:buFont typeface="Corbel"/>
              <a:buNone/>
              <a:defRPr sz="500" b="0" i="0" u="none" strike="noStrike" cap="none">
                <a:solidFill>
                  <a:srgbClr val="687F00"/>
                </a:solidFill>
                <a:latin typeface="Corbel"/>
                <a:ea typeface="Corbel"/>
                <a:cs typeface="Corbel"/>
                <a:sym typeface="Corbel"/>
              </a:defRPr>
            </a:lvl7pPr>
            <a:lvl8pPr marL="0" marR="0" lvl="7" indent="0" algn="r">
              <a:lnSpc>
                <a:spcPct val="100000"/>
              </a:lnSpc>
              <a:spcBef>
                <a:spcPts val="0"/>
              </a:spcBef>
              <a:spcAft>
                <a:spcPts val="0"/>
              </a:spcAft>
              <a:buClr>
                <a:srgbClr val="687F00"/>
              </a:buClr>
              <a:buSzPts val="400"/>
              <a:buFont typeface="Corbel"/>
              <a:buNone/>
              <a:defRPr sz="500" b="0" i="0" u="none" strike="noStrike" cap="none">
                <a:solidFill>
                  <a:srgbClr val="687F00"/>
                </a:solidFill>
                <a:latin typeface="Corbel"/>
                <a:ea typeface="Corbel"/>
                <a:cs typeface="Corbel"/>
                <a:sym typeface="Corbel"/>
              </a:defRPr>
            </a:lvl8pPr>
            <a:lvl9pPr marL="0" marR="0" lvl="8" indent="0" algn="r">
              <a:lnSpc>
                <a:spcPct val="100000"/>
              </a:lnSpc>
              <a:spcBef>
                <a:spcPts val="0"/>
              </a:spcBef>
              <a:spcAft>
                <a:spcPts val="0"/>
              </a:spcAft>
              <a:buClr>
                <a:srgbClr val="687F00"/>
              </a:buClr>
              <a:buSzPts val="400"/>
              <a:buFont typeface="Corbel"/>
              <a:buNone/>
              <a:defRPr sz="500" b="0" i="0" u="none" strike="noStrike" cap="none">
                <a:solidFill>
                  <a:srgbClr val="687F00"/>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7"/>
        <p:cNvGrpSpPr/>
        <p:nvPr/>
      </p:nvGrpSpPr>
      <p:grpSpPr>
        <a:xfrm>
          <a:off x="0" y="0"/>
          <a:ext cx="0" cy="0"/>
          <a:chOff x="0" y="0"/>
          <a:chExt cx="0" cy="0"/>
        </a:xfrm>
      </p:grpSpPr>
      <p:sp>
        <p:nvSpPr>
          <p:cNvPr id="18" name="Google Shape;18;p7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9" name="Google Shape;19;p79"/>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20" name="Google Shape;20;p7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1"/>
        <p:cNvGrpSpPr/>
        <p:nvPr/>
      </p:nvGrpSpPr>
      <p:grpSpPr>
        <a:xfrm>
          <a:off x="0" y="0"/>
          <a:ext cx="0" cy="0"/>
          <a:chOff x="0" y="0"/>
          <a:chExt cx="0" cy="0"/>
        </a:xfrm>
      </p:grpSpPr>
      <p:sp>
        <p:nvSpPr>
          <p:cNvPr id="22" name="Google Shape;22;p8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3"/>
        <p:cNvGrpSpPr/>
        <p:nvPr/>
      </p:nvGrpSpPr>
      <p:grpSpPr>
        <a:xfrm>
          <a:off x="0" y="0"/>
          <a:ext cx="0" cy="0"/>
          <a:chOff x="0" y="0"/>
          <a:chExt cx="0" cy="0"/>
        </a:xfrm>
      </p:grpSpPr>
      <p:sp>
        <p:nvSpPr>
          <p:cNvPr id="24" name="Google Shape;24;p83"/>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25" name="Google Shape;25;p8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6"/>
        <p:cNvGrpSpPr/>
        <p:nvPr/>
      </p:nvGrpSpPr>
      <p:grpSpPr>
        <a:xfrm>
          <a:off x="0" y="0"/>
          <a:ext cx="0" cy="0"/>
          <a:chOff x="0" y="0"/>
          <a:chExt cx="0" cy="0"/>
        </a:xfrm>
      </p:grpSpPr>
      <p:sp>
        <p:nvSpPr>
          <p:cNvPr id="27" name="Google Shape;27;p8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8" name="Google Shape;28;p84"/>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9" name="Google Shape;29;p84"/>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30" name="Google Shape;30;p8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1"/>
        <p:cNvGrpSpPr/>
        <p:nvPr/>
      </p:nvGrpSpPr>
      <p:grpSpPr>
        <a:xfrm>
          <a:off x="0" y="0"/>
          <a:ext cx="0" cy="0"/>
          <a:chOff x="0" y="0"/>
          <a:chExt cx="0" cy="0"/>
        </a:xfrm>
      </p:grpSpPr>
      <p:sp>
        <p:nvSpPr>
          <p:cNvPr id="32" name="Google Shape;32;p8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3" name="Google Shape;33;p8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4"/>
        <p:cNvGrpSpPr/>
        <p:nvPr/>
      </p:nvGrpSpPr>
      <p:grpSpPr>
        <a:xfrm>
          <a:off x="0" y="0"/>
          <a:ext cx="0" cy="0"/>
          <a:chOff x="0" y="0"/>
          <a:chExt cx="0" cy="0"/>
        </a:xfrm>
      </p:grpSpPr>
      <p:sp>
        <p:nvSpPr>
          <p:cNvPr id="35" name="Google Shape;35;p86"/>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36" name="Google Shape;36;p86"/>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37" name="Google Shape;37;p8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8"/>
        <p:cNvGrpSpPr/>
        <p:nvPr/>
      </p:nvGrpSpPr>
      <p:grpSpPr>
        <a:xfrm>
          <a:off x="0" y="0"/>
          <a:ext cx="0" cy="0"/>
          <a:chOff x="0" y="0"/>
          <a:chExt cx="0" cy="0"/>
        </a:xfrm>
      </p:grpSpPr>
      <p:sp>
        <p:nvSpPr>
          <p:cNvPr id="39" name="Google Shape;39;p87"/>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40" name="Google Shape;40;p8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7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7" name="Google Shape;7;p76"/>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8" name="Google Shape;8;p7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0"/>
        <p:cNvGrpSpPr/>
        <p:nvPr/>
      </p:nvGrpSpPr>
      <p:grpSpPr>
        <a:xfrm>
          <a:off x="0" y="0"/>
          <a:ext cx="0" cy="0"/>
          <a:chOff x="0" y="0"/>
          <a:chExt cx="0" cy="0"/>
        </a:xfrm>
      </p:grpSpPr>
      <p:sp>
        <p:nvSpPr>
          <p:cNvPr id="61" name="Google Shape;61;p81"/>
          <p:cNvSpPr txBox="1">
            <a:spLocks noGrp="1"/>
          </p:cNvSpPr>
          <p:nvPr>
            <p:ph type="title"/>
          </p:nvPr>
        </p:nvSpPr>
        <p:spPr>
          <a:xfrm>
            <a:off x="311700" y="445025"/>
            <a:ext cx="8520600" cy="572700"/>
          </a:xfrm>
          <a:prstGeom prst="rect">
            <a:avLst/>
          </a:prstGeom>
          <a:noFill/>
          <a:ln>
            <a:noFill/>
          </a:ln>
        </p:spPr>
        <p:txBody>
          <a:bodyPr spcFirstLastPara="1" wrap="square" lIns="68575" tIns="68575" rIns="68575" bIns="68575" anchor="t" anchorCtr="0">
            <a:normAutofit/>
          </a:bodyPr>
          <a:lstStyle>
            <a:lvl1pPr marR="0" lvl="0" algn="l" rtl="0">
              <a:lnSpc>
                <a:spcPct val="100000"/>
              </a:lnSpc>
              <a:spcBef>
                <a:spcPts val="0"/>
              </a:spcBef>
              <a:spcAft>
                <a:spcPts val="0"/>
              </a:spcAft>
              <a:buClr>
                <a:schemeClr val="dk1"/>
              </a:buClr>
              <a:buSzPts val="2100"/>
              <a:buFont typeface="Arial"/>
              <a:buNone/>
              <a:defRPr sz="21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100"/>
              <a:buFont typeface="Arial"/>
              <a:buNone/>
              <a:defRPr sz="21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100"/>
              <a:buFont typeface="Arial"/>
              <a:buNone/>
              <a:defRPr sz="21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100"/>
              <a:buFont typeface="Arial"/>
              <a:buNone/>
              <a:defRPr sz="21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100"/>
              <a:buFont typeface="Arial"/>
              <a:buNone/>
              <a:defRPr sz="21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100"/>
              <a:buFont typeface="Arial"/>
              <a:buNone/>
              <a:defRPr sz="21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100"/>
              <a:buFont typeface="Arial"/>
              <a:buNone/>
              <a:defRPr sz="21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100"/>
              <a:buFont typeface="Arial"/>
              <a:buNone/>
              <a:defRPr sz="21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100"/>
              <a:buFont typeface="Arial"/>
              <a:buNone/>
              <a:defRPr sz="2100" b="0" i="0" u="none" strike="noStrike" cap="none">
                <a:solidFill>
                  <a:schemeClr val="dk1"/>
                </a:solidFill>
                <a:latin typeface="Arial"/>
                <a:ea typeface="Arial"/>
                <a:cs typeface="Arial"/>
                <a:sym typeface="Arial"/>
              </a:defRPr>
            </a:lvl9pPr>
          </a:lstStyle>
          <a:p>
            <a:endParaRPr/>
          </a:p>
        </p:txBody>
      </p:sp>
      <p:sp>
        <p:nvSpPr>
          <p:cNvPr id="62" name="Google Shape;62;p81"/>
          <p:cNvSpPr txBox="1">
            <a:spLocks noGrp="1"/>
          </p:cNvSpPr>
          <p:nvPr>
            <p:ph type="body" idx="1"/>
          </p:nvPr>
        </p:nvSpPr>
        <p:spPr>
          <a:xfrm>
            <a:off x="311700" y="1152475"/>
            <a:ext cx="8520600" cy="3416400"/>
          </a:xfrm>
          <a:prstGeom prst="rect">
            <a:avLst/>
          </a:prstGeom>
          <a:noFill/>
          <a:ln>
            <a:noFill/>
          </a:ln>
        </p:spPr>
        <p:txBody>
          <a:bodyPr spcFirstLastPara="1" wrap="square" lIns="68575" tIns="68575" rIns="68575" bIns="68575" anchor="t" anchorCtr="0">
            <a:normAutofit/>
          </a:bodyPr>
          <a:lstStyle>
            <a:lvl1pPr marL="457200" marR="0" lvl="0"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1pPr>
            <a:lvl2pPr marL="914400" marR="0" lvl="1" indent="-298450" algn="l" rtl="0">
              <a:lnSpc>
                <a:spcPct val="115000"/>
              </a:lnSpc>
              <a:spcBef>
                <a:spcPts val="0"/>
              </a:spcBef>
              <a:spcAft>
                <a:spcPts val="0"/>
              </a:spcAft>
              <a:buClr>
                <a:schemeClr val="dk2"/>
              </a:buClr>
              <a:buSzPts val="1100"/>
              <a:buFont typeface="Arial"/>
              <a:buChar char="○"/>
              <a:defRPr sz="1400" b="0" i="0" u="none" strike="noStrike" cap="none">
                <a:solidFill>
                  <a:schemeClr val="dk2"/>
                </a:solidFill>
                <a:latin typeface="Arial"/>
                <a:ea typeface="Arial"/>
                <a:cs typeface="Arial"/>
                <a:sym typeface="Arial"/>
              </a:defRPr>
            </a:lvl2pPr>
            <a:lvl3pPr marL="1371600" marR="0" lvl="2" indent="-298450" algn="l" rtl="0">
              <a:lnSpc>
                <a:spcPct val="115000"/>
              </a:lnSpc>
              <a:spcBef>
                <a:spcPts val="0"/>
              </a:spcBef>
              <a:spcAft>
                <a:spcPts val="0"/>
              </a:spcAft>
              <a:buClr>
                <a:schemeClr val="dk2"/>
              </a:buClr>
              <a:buSzPts val="1100"/>
              <a:buFont typeface="Arial"/>
              <a:buChar char="■"/>
              <a:defRPr sz="1400" b="0" i="0" u="none" strike="noStrike" cap="none">
                <a:solidFill>
                  <a:schemeClr val="dk2"/>
                </a:solidFill>
                <a:latin typeface="Arial"/>
                <a:ea typeface="Arial"/>
                <a:cs typeface="Arial"/>
                <a:sym typeface="Arial"/>
              </a:defRPr>
            </a:lvl3pPr>
            <a:lvl4pPr marL="1828800" marR="0" lvl="3" indent="-298450" algn="l" rtl="0">
              <a:lnSpc>
                <a:spcPct val="115000"/>
              </a:lnSpc>
              <a:spcBef>
                <a:spcPts val="0"/>
              </a:spcBef>
              <a:spcAft>
                <a:spcPts val="0"/>
              </a:spcAft>
              <a:buClr>
                <a:schemeClr val="dk2"/>
              </a:buClr>
              <a:buSzPts val="1100"/>
              <a:buFont typeface="Arial"/>
              <a:buChar char="●"/>
              <a:defRPr sz="1400" b="0" i="0" u="none" strike="noStrike" cap="none">
                <a:solidFill>
                  <a:schemeClr val="dk2"/>
                </a:solidFill>
                <a:latin typeface="Arial"/>
                <a:ea typeface="Arial"/>
                <a:cs typeface="Arial"/>
                <a:sym typeface="Arial"/>
              </a:defRPr>
            </a:lvl4pPr>
            <a:lvl5pPr marL="2286000" marR="0" lvl="4" indent="-298450" algn="l" rtl="0">
              <a:lnSpc>
                <a:spcPct val="115000"/>
              </a:lnSpc>
              <a:spcBef>
                <a:spcPts val="0"/>
              </a:spcBef>
              <a:spcAft>
                <a:spcPts val="0"/>
              </a:spcAft>
              <a:buClr>
                <a:schemeClr val="dk2"/>
              </a:buClr>
              <a:buSzPts val="1100"/>
              <a:buFont typeface="Arial"/>
              <a:buChar char="○"/>
              <a:defRPr sz="1400" b="0" i="0" u="none" strike="noStrike" cap="none">
                <a:solidFill>
                  <a:schemeClr val="dk2"/>
                </a:solidFill>
                <a:latin typeface="Arial"/>
                <a:ea typeface="Arial"/>
                <a:cs typeface="Arial"/>
                <a:sym typeface="Arial"/>
              </a:defRPr>
            </a:lvl5pPr>
            <a:lvl6pPr marL="2743200" marR="0" lvl="5" indent="-298450" algn="l" rtl="0">
              <a:lnSpc>
                <a:spcPct val="115000"/>
              </a:lnSpc>
              <a:spcBef>
                <a:spcPts val="0"/>
              </a:spcBef>
              <a:spcAft>
                <a:spcPts val="0"/>
              </a:spcAft>
              <a:buClr>
                <a:schemeClr val="dk2"/>
              </a:buClr>
              <a:buSzPts val="1100"/>
              <a:buFont typeface="Arial"/>
              <a:buChar char="■"/>
              <a:defRPr sz="1400" b="0" i="0" u="none" strike="noStrike" cap="none">
                <a:solidFill>
                  <a:schemeClr val="dk2"/>
                </a:solidFill>
                <a:latin typeface="Arial"/>
                <a:ea typeface="Arial"/>
                <a:cs typeface="Arial"/>
                <a:sym typeface="Arial"/>
              </a:defRPr>
            </a:lvl6pPr>
            <a:lvl7pPr marL="3200400" marR="0" lvl="6" indent="-298450" algn="l" rtl="0">
              <a:lnSpc>
                <a:spcPct val="115000"/>
              </a:lnSpc>
              <a:spcBef>
                <a:spcPts val="0"/>
              </a:spcBef>
              <a:spcAft>
                <a:spcPts val="0"/>
              </a:spcAft>
              <a:buClr>
                <a:schemeClr val="dk2"/>
              </a:buClr>
              <a:buSzPts val="1100"/>
              <a:buFont typeface="Arial"/>
              <a:buChar char="●"/>
              <a:defRPr sz="1400" b="0" i="0" u="none" strike="noStrike" cap="none">
                <a:solidFill>
                  <a:schemeClr val="dk2"/>
                </a:solidFill>
                <a:latin typeface="Arial"/>
                <a:ea typeface="Arial"/>
                <a:cs typeface="Arial"/>
                <a:sym typeface="Arial"/>
              </a:defRPr>
            </a:lvl7pPr>
            <a:lvl8pPr marL="3657600" marR="0" lvl="7" indent="-298450" algn="l" rtl="0">
              <a:lnSpc>
                <a:spcPct val="115000"/>
              </a:lnSpc>
              <a:spcBef>
                <a:spcPts val="0"/>
              </a:spcBef>
              <a:spcAft>
                <a:spcPts val="0"/>
              </a:spcAft>
              <a:buClr>
                <a:schemeClr val="dk2"/>
              </a:buClr>
              <a:buSzPts val="1100"/>
              <a:buFont typeface="Arial"/>
              <a:buChar char="○"/>
              <a:defRPr sz="1400" b="0" i="0" u="none" strike="noStrike" cap="none">
                <a:solidFill>
                  <a:schemeClr val="dk2"/>
                </a:solidFill>
                <a:latin typeface="Arial"/>
                <a:ea typeface="Arial"/>
                <a:cs typeface="Arial"/>
                <a:sym typeface="Arial"/>
              </a:defRPr>
            </a:lvl8pPr>
            <a:lvl9pPr marL="4114800" marR="0" lvl="8" indent="-298450" algn="l" rtl="0">
              <a:lnSpc>
                <a:spcPct val="115000"/>
              </a:lnSpc>
              <a:spcBef>
                <a:spcPts val="0"/>
              </a:spcBef>
              <a:spcAft>
                <a:spcPts val="0"/>
              </a:spcAft>
              <a:buClr>
                <a:schemeClr val="dk2"/>
              </a:buClr>
              <a:buSzPts val="11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63" name="Google Shape;63;p81"/>
          <p:cNvSpPr txBox="1">
            <a:spLocks noGrp="1"/>
          </p:cNvSpPr>
          <p:nvPr>
            <p:ph type="sldNum" idx="12"/>
          </p:nvPr>
        </p:nvSpPr>
        <p:spPr>
          <a:xfrm>
            <a:off x="8472458" y="4663217"/>
            <a:ext cx="548700" cy="393600"/>
          </a:xfrm>
          <a:prstGeom prst="rect">
            <a:avLst/>
          </a:prstGeom>
          <a:noFill/>
          <a:ln>
            <a:noFill/>
          </a:ln>
        </p:spPr>
        <p:txBody>
          <a:bodyPr spcFirstLastPara="1" wrap="square" lIns="68575" tIns="68575" rIns="68575" bIns="6857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8.png"/><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hyperlink" Target="https://unsplash.com/s/photos/volcanoes?utm_source=unsplash&amp;utm_medium=referral&amp;utm_content=creditCopyText" TargetMode="External"/><Relationship Id="rId4" Type="http://schemas.openxmlformats.org/officeDocument/2006/relationships/hyperlink" Target="https://unsplash.com/@izabelakraus?utm_source=unsplash&amp;utm_medium=referral&amp;utm_content=creditCopyText"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hyperlink" Target="https://unsplash.com/s/photos/women-hiking?utm_source=unsplash&amp;utm_medium=referral&amp;utm_content=creditCopyText" TargetMode="External"/><Relationship Id="rId4" Type="http://schemas.openxmlformats.org/officeDocument/2006/relationships/hyperlink" Target="https://unsplash.com/@karsten116?utm_source=unsplash&amp;utm_medium=referral&amp;utm_content=creditCopyText"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hyperlink" Target="https://unsplash.com/s/photos/climate-change?utm_source=unsplash&amp;utm_medium=referral&amp;utm_content=creditCopyText" TargetMode="External"/><Relationship Id="rId4" Type="http://schemas.openxmlformats.org/officeDocument/2006/relationships/hyperlink" Target="https://unsplash.com/@markusspiske?utm_source=unsplash&amp;utm_medium=referral&amp;utm_content=creditCopyText"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hyperlink" Target="https://creativecommons.org/licenses/by-nc-nd/3.0/" TargetMode="External"/><Relationship Id="rId5" Type="http://schemas.openxmlformats.org/officeDocument/2006/relationships/hyperlink" Target="https://www.hrconnect.cl/directorio_proveedores_old/" TargetMode="External"/><Relationship Id="rId4" Type="http://schemas.openxmlformats.org/officeDocument/2006/relationships/image" Target="../media/image12.jp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hyperlink" Target="https://creativecommons.org/licenses/by-nc-nd/3.0/" TargetMode="External"/><Relationship Id="rId5" Type="http://schemas.openxmlformats.org/officeDocument/2006/relationships/hyperlink" Target="https://www.hrconnect.cl/directorio_proveedores_old/" TargetMode="External"/><Relationship Id="rId4" Type="http://schemas.openxmlformats.org/officeDocument/2006/relationships/image" Target="../media/image12.jp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hyperlink" Target="https://creativecommons.org/licenses/by-nc-nd/3.0/" TargetMode="External"/><Relationship Id="rId5" Type="http://schemas.openxmlformats.org/officeDocument/2006/relationships/hyperlink" Target="https://www.hrconnect.cl/directorio_proveedores_old/" TargetMode="External"/><Relationship Id="rId4" Type="http://schemas.openxmlformats.org/officeDocument/2006/relationships/image" Target="../media/image12.jp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hyperlink" Target="https://creativecommons.org/licenses/by-nc-nd/3.0/" TargetMode="External"/><Relationship Id="rId5" Type="http://schemas.openxmlformats.org/officeDocument/2006/relationships/hyperlink" Target="https://www.hrconnect.cl/directorio_proveedores_old/" TargetMode="External"/><Relationship Id="rId4" Type="http://schemas.openxmlformats.org/officeDocument/2006/relationships/image" Target="../media/image12.jp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5.xml"/><Relationship Id="rId1" Type="http://schemas.openxmlformats.org/officeDocument/2006/relationships/slideLayout" Target="../slideLayouts/slideLayout4.xml"/><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7.xml"/><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8.xml"/><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9.xml"/><Relationship Id="rId1" Type="http://schemas.openxmlformats.org/officeDocument/2006/relationships/slideLayout" Target="../slideLayouts/slideLayout4.xml"/><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0.xml"/><Relationship Id="rId1" Type="http://schemas.openxmlformats.org/officeDocument/2006/relationships/slideLayout" Target="../slideLayouts/slideLayout4.xml"/><Relationship Id="rId4" Type="http://schemas.openxmlformats.org/officeDocument/2006/relationships/image" Target="../media/image1.png"/></Relationships>
</file>

<file path=ppt/slides/_rels/slide4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1.xml"/><Relationship Id="rId1" Type="http://schemas.openxmlformats.org/officeDocument/2006/relationships/slideLayout" Target="../slideLayouts/slideLayout4.xml"/><Relationship Id="rId4" Type="http://schemas.openxmlformats.org/officeDocument/2006/relationships/image" Target="../media/image1.png"/></Relationships>
</file>

<file path=ppt/slides/_rels/slide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2.xml"/><Relationship Id="rId1" Type="http://schemas.openxmlformats.org/officeDocument/2006/relationships/slideLayout" Target="../slideLayouts/slideLayout4.xml"/><Relationship Id="rId4" Type="http://schemas.openxmlformats.org/officeDocument/2006/relationships/image" Target="../media/image17.png"/></Relationships>
</file>

<file path=ppt/slides/_rels/slide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3.xml"/><Relationship Id="rId1" Type="http://schemas.openxmlformats.org/officeDocument/2006/relationships/slideLayout" Target="../slideLayouts/slideLayout4.xml"/><Relationship Id="rId4" Type="http://schemas.openxmlformats.org/officeDocument/2006/relationships/image" Target="../media/image17.png"/></Relationships>
</file>

<file path=ppt/slides/_rels/slide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9.xml"/><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0.xml"/><Relationship Id="rId1" Type="http://schemas.openxmlformats.org/officeDocument/2006/relationships/slideLayout" Target="../slideLayouts/slideLayout1.xml"/><Relationship Id="rId4" Type="http://schemas.openxmlformats.org/officeDocument/2006/relationships/image" Target="../media/image18.jpg"/></Relationships>
</file>

<file path=ppt/slides/_rels/slide5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2.xml"/><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3.xml"/><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5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5.xml"/><Relationship Id="rId1" Type="http://schemas.openxmlformats.org/officeDocument/2006/relationships/slideLayout" Target="../slideLayouts/slideLayout3.xml"/><Relationship Id="rId4" Type="http://schemas.openxmlformats.org/officeDocument/2006/relationships/image" Target="../media/image3.jpg"/></Relationships>
</file>

<file path=ppt/slides/_rels/slide5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58.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5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9.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1.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6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5.xml"/><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6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6.xml"/><Relationship Id="rId1" Type="http://schemas.openxmlformats.org/officeDocument/2006/relationships/slideLayout" Target="../slideLayouts/slideLayout4.xml"/><Relationship Id="rId4" Type="http://schemas.openxmlformats.org/officeDocument/2006/relationships/image" Target="../media/image1.png"/></Relationships>
</file>

<file path=ppt/slides/_rels/slide6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7.xml"/><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8.xml"/><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6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9.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0.xml"/><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1.xml"/><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7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2.xml"/><Relationship Id="rId1" Type="http://schemas.openxmlformats.org/officeDocument/2006/relationships/slideLayout" Target="../slideLayouts/slideLayout4.xml"/><Relationship Id="rId4" Type="http://schemas.openxmlformats.org/officeDocument/2006/relationships/image" Target="../media/image29.png"/></Relationships>
</file>

<file path=ppt/slides/_rels/slide7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3.xml"/><Relationship Id="rId1" Type="http://schemas.openxmlformats.org/officeDocument/2006/relationships/slideLayout" Target="../slideLayouts/slideLayout4.xml"/><Relationship Id="rId4" Type="http://schemas.openxmlformats.org/officeDocument/2006/relationships/image" Target="../media/image1.png"/></Relationships>
</file>

<file path=ppt/slides/_rels/slide7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4.xml"/><Relationship Id="rId1" Type="http://schemas.openxmlformats.org/officeDocument/2006/relationships/slideLayout" Target="../slideLayouts/slideLayout6.xml"/><Relationship Id="rId4" Type="http://schemas.openxmlformats.org/officeDocument/2006/relationships/image" Target="../media/image1.png"/></Relationships>
</file>

<file path=ppt/slides/_rels/slide7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5.xml"/><Relationship Id="rId1" Type="http://schemas.openxmlformats.org/officeDocument/2006/relationships/slideLayout" Target="../slideLayouts/slideLayout3.xml"/><Relationship Id="rId4" Type="http://schemas.openxmlformats.org/officeDocument/2006/relationships/image" Target="../media/image32.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Google Shape;113;p1"/>
          <p:cNvSpPr txBox="1">
            <a:spLocks noGrp="1"/>
          </p:cNvSpPr>
          <p:nvPr>
            <p:ph type="title" idx="4294967295"/>
          </p:nvPr>
        </p:nvSpPr>
        <p:spPr>
          <a:xfrm>
            <a:off x="307975" y="3821113"/>
            <a:ext cx="8520113" cy="1001712"/>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15000"/>
              </a:lnSpc>
              <a:spcBef>
                <a:spcPts val="0"/>
              </a:spcBef>
              <a:spcAft>
                <a:spcPts val="0"/>
              </a:spcAft>
              <a:buClr>
                <a:schemeClr val="dk2"/>
              </a:buClr>
              <a:buSzPts val="358"/>
              <a:buFont typeface="Arial"/>
              <a:buNone/>
              <a:tabLst/>
              <a:defRPr/>
            </a:pPr>
            <a:r>
              <a:rPr kumimoji="0" lang="en-US" sz="2185" b="0" i="0" u="none" strike="noStrike" kern="0" cap="none" spc="0" normalizeH="0" baseline="0" noProof="0" dirty="0">
                <a:ln>
                  <a:noFill/>
                </a:ln>
                <a:solidFill>
                  <a:schemeClr val="dk1"/>
                </a:solidFill>
                <a:effectLst/>
                <a:uLnTx/>
                <a:uFillTx/>
                <a:latin typeface="Arial"/>
                <a:ea typeface="Arial"/>
                <a:cs typeface="Arial"/>
                <a:sym typeface="Arial"/>
              </a:rPr>
              <a:t>[Year]</a:t>
            </a:r>
          </a:p>
          <a:p>
            <a:pPr marL="0" marR="0" lvl="0" indent="0" algn="ctr" defTabSz="914400" rtl="0" eaLnBrk="1" fontAlgn="auto" latinLnBrk="0" hangingPunct="1">
              <a:lnSpc>
                <a:spcPct val="115000"/>
              </a:lnSpc>
              <a:spcBef>
                <a:spcPts val="1200"/>
              </a:spcBef>
              <a:spcAft>
                <a:spcPts val="1200"/>
              </a:spcAft>
              <a:buClr>
                <a:schemeClr val="dk2"/>
              </a:buClr>
              <a:buSzPts val="358"/>
              <a:buFont typeface="Arial"/>
              <a:buNone/>
              <a:tabLst/>
              <a:defRPr/>
            </a:pPr>
            <a:r>
              <a:rPr kumimoji="0" lang="en-US" sz="2185" b="0" i="0" u="none" strike="noStrike" kern="0" cap="none" spc="0" normalizeH="0" baseline="0" noProof="0" dirty="0">
                <a:ln>
                  <a:noFill/>
                </a:ln>
                <a:solidFill>
                  <a:schemeClr val="dk1"/>
                </a:solidFill>
                <a:effectLst/>
                <a:uLnTx/>
                <a:uFillTx/>
                <a:latin typeface="Arial"/>
                <a:ea typeface="Arial"/>
                <a:cs typeface="Arial"/>
                <a:sym typeface="Arial"/>
              </a:rPr>
              <a:t>Mentoring Program Kick-Off Workshop</a:t>
            </a:r>
          </a:p>
        </p:txBody>
      </p:sp>
      <p:pic>
        <p:nvPicPr>
          <p:cNvPr id="114" name="Google Shape;114;p1" descr="PROGRESS logo"/>
          <p:cNvPicPr preferRelativeResize="0"/>
          <p:nvPr/>
        </p:nvPicPr>
        <p:blipFill rotWithShape="1">
          <a:blip r:embed="rId3">
            <a:alphaModFix/>
          </a:blip>
          <a:srcRect/>
          <a:stretch/>
        </p:blipFill>
        <p:spPr>
          <a:xfrm>
            <a:off x="214063" y="1565412"/>
            <a:ext cx="8715874" cy="2012675"/>
          </a:xfrm>
          <a:prstGeom prst="rect">
            <a:avLst/>
          </a:prstGeom>
          <a:noFill/>
          <a:ln>
            <a:noFill/>
          </a:ln>
        </p:spPr>
      </p:pic>
      <p:sp>
        <p:nvSpPr>
          <p:cNvPr id="115" name="Google Shape;115;p1"/>
          <p:cNvSpPr txBox="1">
            <a:spLocks noGrp="1"/>
          </p:cNvSpPr>
          <p:nvPr>
            <p:ph type="sldNum" idx="12"/>
          </p:nvPr>
        </p:nvSpPr>
        <p:spPr>
          <a:xfrm>
            <a:off x="1" y="5008920"/>
            <a:ext cx="307800" cy="171600"/>
          </a:xfrm>
          <a:prstGeom prst="rect">
            <a:avLst/>
          </a:prstGeom>
          <a:noFill/>
          <a:ln>
            <a:noFill/>
          </a:ln>
        </p:spPr>
        <p:txBody>
          <a:bodyPr spcFirstLastPara="1" wrap="square" lIns="61550" tIns="30775" rIns="61550" bIns="30775" anchor="ctr" anchorCtr="0">
            <a:noAutofit/>
          </a:bodyPr>
          <a:lstStyle/>
          <a:p>
            <a:pPr marL="0" lvl="0" indent="0" algn="r" rtl="0">
              <a:lnSpc>
                <a:spcPct val="100000"/>
              </a:lnSpc>
              <a:spcBef>
                <a:spcPts val="0"/>
              </a:spcBef>
              <a:spcAft>
                <a:spcPts val="0"/>
              </a:spcAft>
              <a:buClr>
                <a:srgbClr val="687F00"/>
              </a:buClr>
              <a:buSzPts val="500"/>
              <a:buFont typeface="Corbel"/>
              <a:buNone/>
            </a:pPr>
            <a:fld id="{00000000-1234-1234-1234-123412341234}" type="slidenum">
              <a:rPr lang="en"/>
              <a:t>1</a:t>
            </a:fld>
            <a:endParaRPr/>
          </a:p>
        </p:txBody>
      </p:sp>
      <p:sp>
        <p:nvSpPr>
          <p:cNvPr id="116" name="Google Shape;116;p1"/>
          <p:cNvSpPr txBox="1"/>
          <p:nvPr/>
        </p:nvSpPr>
        <p:spPr>
          <a:xfrm>
            <a:off x="1073559" y="-51981"/>
            <a:ext cx="6989083" cy="1430833"/>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1200"/>
              </a:spcBef>
              <a:spcAft>
                <a:spcPts val="1200"/>
              </a:spcAft>
              <a:buClr>
                <a:schemeClr val="dk2"/>
              </a:buClr>
              <a:buSzPts val="358"/>
              <a:buFont typeface="Arial"/>
              <a:buNone/>
            </a:pPr>
            <a:r>
              <a:rPr lang="en" sz="3200" b="1" i="1" u="none" strike="noStrike" cap="none">
                <a:solidFill>
                  <a:srgbClr val="0070C0"/>
                </a:solidFill>
                <a:latin typeface="Arial"/>
                <a:ea typeface="Arial"/>
                <a:cs typeface="Arial"/>
                <a:sym typeface="Arial"/>
              </a:rPr>
              <a:t>Welcome!   </a:t>
            </a:r>
            <a:br>
              <a:rPr lang="en" sz="3200" b="1" i="1" u="none" strike="noStrike" cap="none">
                <a:solidFill>
                  <a:srgbClr val="0070C0"/>
                </a:solidFill>
                <a:latin typeface="Arial"/>
                <a:ea typeface="Arial"/>
                <a:cs typeface="Arial"/>
                <a:sym typeface="Arial"/>
              </a:rPr>
            </a:br>
            <a:r>
              <a:rPr lang="en" sz="3200" b="1" i="1" u="none" strike="noStrike" cap="none">
                <a:solidFill>
                  <a:srgbClr val="0070C0"/>
                </a:solidFill>
                <a:latin typeface="Arial"/>
                <a:ea typeface="Arial"/>
                <a:cs typeface="Arial"/>
                <a:sym typeface="Arial"/>
              </a:rPr>
              <a:t>Grab a seat, grab some breakfast!</a:t>
            </a:r>
            <a:endParaRPr/>
          </a:p>
        </p:txBody>
      </p:sp>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grpSp>
        <p:nvGrpSpPr>
          <p:cNvPr id="205" name="Google Shape;205;p10">
            <a:extLst>
              <a:ext uri="{C183D7F6-B498-43B3-948B-1728B52AA6E4}">
                <adec:decorative xmlns:adec="http://schemas.microsoft.com/office/drawing/2017/decorative" val="1"/>
              </a:ext>
            </a:extLst>
          </p:cNvPr>
          <p:cNvGrpSpPr/>
          <p:nvPr/>
        </p:nvGrpSpPr>
        <p:grpSpPr>
          <a:xfrm>
            <a:off x="472075" y="442538"/>
            <a:ext cx="2999330" cy="4228900"/>
            <a:chOff x="449950" y="332075"/>
            <a:chExt cx="2999330" cy="4228900"/>
          </a:xfrm>
        </p:grpSpPr>
        <p:pic>
          <p:nvPicPr>
            <p:cNvPr id="206" name="Google Shape;206;p10"/>
            <p:cNvPicPr preferRelativeResize="0"/>
            <p:nvPr/>
          </p:nvPicPr>
          <p:blipFill rotWithShape="1">
            <a:blip r:embed="rId3">
              <a:alphaModFix/>
            </a:blip>
            <a:srcRect l="16185" t="3334" r="15260"/>
            <a:stretch/>
          </p:blipFill>
          <p:spPr>
            <a:xfrm>
              <a:off x="449950" y="332075"/>
              <a:ext cx="2999330" cy="4228900"/>
            </a:xfrm>
            <a:prstGeom prst="rect">
              <a:avLst/>
            </a:prstGeom>
            <a:noFill/>
            <a:ln>
              <a:noFill/>
            </a:ln>
          </p:spPr>
        </p:pic>
        <p:sp>
          <p:nvSpPr>
            <p:cNvPr id="207" name="Google Shape;207;p10"/>
            <p:cNvSpPr txBox="1"/>
            <p:nvPr/>
          </p:nvSpPr>
          <p:spPr>
            <a:xfrm>
              <a:off x="568250" y="4267400"/>
              <a:ext cx="2762700" cy="2769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600"/>
                <a:buFont typeface="Arial"/>
                <a:buNone/>
              </a:pPr>
              <a:r>
                <a:rPr lang="en" sz="600" b="0" i="0" u="none" strike="noStrike" cap="none">
                  <a:solidFill>
                    <a:srgbClr val="000000"/>
                  </a:solidFill>
                  <a:latin typeface="Arial"/>
                  <a:ea typeface="Arial"/>
                  <a:cs typeface="Arial"/>
                  <a:sym typeface="Arial"/>
                </a:rPr>
                <a:t>lookhuman.com/design/62473</a:t>
              </a:r>
              <a:endParaRPr sz="600" b="0" i="0" u="none" strike="noStrike" cap="none">
                <a:solidFill>
                  <a:srgbClr val="000000"/>
                </a:solidFill>
                <a:latin typeface="Arial"/>
                <a:ea typeface="Arial"/>
                <a:cs typeface="Arial"/>
                <a:sym typeface="Arial"/>
              </a:endParaRPr>
            </a:p>
          </p:txBody>
        </p:sp>
      </p:grpSp>
      <p:sp>
        <p:nvSpPr>
          <p:cNvPr id="208" name="Google Shape;208;p10">
            <a:extLst>
              <a:ext uri="{C183D7F6-B498-43B3-948B-1728B52AA6E4}">
                <adec:decorative xmlns:adec="http://schemas.microsoft.com/office/drawing/2017/decorative" val="0"/>
              </a:ext>
            </a:extLst>
          </p:cNvPr>
          <p:cNvSpPr txBox="1"/>
          <p:nvPr/>
        </p:nvSpPr>
        <p:spPr>
          <a:xfrm>
            <a:off x="3738023" y="708148"/>
            <a:ext cx="4971300" cy="1877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 sz="2200" b="0" i="0" u="none" strike="noStrike" cap="none">
                <a:solidFill>
                  <a:srgbClr val="000000"/>
                </a:solidFill>
                <a:latin typeface="Arial"/>
                <a:ea typeface="Arial"/>
                <a:cs typeface="Arial"/>
                <a:sym typeface="Arial"/>
              </a:rPr>
              <a:t>Why are you interested in the earth &amp; environmental sciences? </a:t>
            </a:r>
            <a:br>
              <a:rPr lang="en" sz="2200" b="0" i="0" u="none" strike="noStrike" cap="none">
                <a:solidFill>
                  <a:srgbClr val="000000"/>
                </a:solidFill>
                <a:latin typeface="Arial"/>
                <a:ea typeface="Arial"/>
                <a:cs typeface="Arial"/>
                <a:sym typeface="Arial"/>
              </a:rPr>
            </a:br>
            <a:br>
              <a:rPr lang="en" sz="2200" b="0" i="0" u="none" strike="noStrike" cap="none">
                <a:solidFill>
                  <a:srgbClr val="000000"/>
                </a:solidFill>
                <a:latin typeface="Arial"/>
                <a:ea typeface="Arial"/>
                <a:cs typeface="Arial"/>
                <a:sym typeface="Arial"/>
              </a:rPr>
            </a:br>
            <a:r>
              <a:rPr lang="en" sz="2200" b="0" i="0" u="none" strike="noStrike" cap="none">
                <a:solidFill>
                  <a:srgbClr val="000000"/>
                </a:solidFill>
                <a:latin typeface="Arial"/>
                <a:ea typeface="Arial"/>
                <a:cs typeface="Arial"/>
                <a:sym typeface="Arial"/>
              </a:rPr>
              <a:t>Why are these fields important to you?</a:t>
            </a:r>
            <a:endParaRPr sz="22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200"/>
              <a:buFont typeface="Arial"/>
              <a:buNone/>
            </a:pPr>
            <a:endParaRPr sz="2200" b="0" i="0" u="none" strike="noStrike" cap="none">
              <a:solidFill>
                <a:srgbClr val="000000"/>
              </a:solidFill>
              <a:latin typeface="Arial"/>
              <a:ea typeface="Arial"/>
              <a:cs typeface="Arial"/>
              <a:sym typeface="Arial"/>
            </a:endParaRPr>
          </a:p>
        </p:txBody>
      </p:sp>
      <p:pic>
        <p:nvPicPr>
          <p:cNvPr id="209" name="Google Shape;209;p10">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7129365" y="4678287"/>
            <a:ext cx="2014625" cy="465225"/>
          </a:xfrm>
          <a:prstGeom prst="rect">
            <a:avLst/>
          </a:prstGeom>
          <a:noFill/>
          <a:ln>
            <a:noFill/>
          </a:ln>
        </p:spPr>
      </p:pic>
      <p:sp>
        <p:nvSpPr>
          <p:cNvPr id="3" name="Title 2">
            <a:extLst>
              <a:ext uri="{FF2B5EF4-FFF2-40B4-BE49-F238E27FC236}">
                <a16:creationId xmlns:a16="http://schemas.microsoft.com/office/drawing/2014/main" id="{A0FB4A0C-2FDB-B9D0-4260-693D865525FE}"/>
              </a:ext>
              <a:ext uri="{C183D7F6-B498-43B3-948B-1728B52AA6E4}">
                <adec:decorative xmlns:adec="http://schemas.microsoft.com/office/drawing/2017/decorative" val="0"/>
              </a:ext>
            </a:extLst>
          </p:cNvPr>
          <p:cNvSpPr>
            <a:spLocks noGrp="1"/>
          </p:cNvSpPr>
          <p:nvPr>
            <p:ph type="title" idx="4294967295"/>
          </p:nvPr>
        </p:nvSpPr>
        <p:spPr>
          <a:xfrm>
            <a:off x="311700" y="-572700"/>
            <a:ext cx="8520600" cy="572700"/>
          </a:xfrm>
        </p:spPr>
        <p:txBody>
          <a:bodyPr spcFirstLastPara="1" wrap="square" lIns="91425" tIns="91425" rIns="91425" bIns="91425" anchor="b" anchorCtr="0">
            <a:normAutofit fontScale="90000"/>
          </a:bodyPr>
          <a:lstStyle/>
          <a:p>
            <a:r>
              <a:rPr lang="en-US" dirty="0"/>
              <a:t>Why earth and environmental sciences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pic>
        <p:nvPicPr>
          <p:cNvPr id="214" name="Google Shape;214;p11" descr="Water Tower in Flint, Michigan"/>
          <p:cNvPicPr preferRelativeResize="0"/>
          <p:nvPr/>
        </p:nvPicPr>
        <p:blipFill rotWithShape="1">
          <a:blip r:embed="rId3">
            <a:alphaModFix/>
          </a:blip>
          <a:srcRect t="20350"/>
          <a:stretch/>
        </p:blipFill>
        <p:spPr>
          <a:xfrm>
            <a:off x="-220325" y="0"/>
            <a:ext cx="9507425" cy="5143501"/>
          </a:xfrm>
          <a:prstGeom prst="rect">
            <a:avLst/>
          </a:prstGeom>
          <a:noFill/>
          <a:ln>
            <a:noFill/>
          </a:ln>
        </p:spPr>
      </p:pic>
      <p:pic>
        <p:nvPicPr>
          <p:cNvPr id="215" name="Google Shape;215;p11" descr="Girl holding sign saying “Flint, MI has been without clean water since April 24, 2014”"/>
          <p:cNvPicPr preferRelativeResize="0"/>
          <p:nvPr/>
        </p:nvPicPr>
        <p:blipFill rotWithShape="1">
          <a:blip r:embed="rId4">
            <a:alphaModFix/>
          </a:blip>
          <a:srcRect/>
          <a:stretch/>
        </p:blipFill>
        <p:spPr>
          <a:xfrm>
            <a:off x="7109435" y="182975"/>
            <a:ext cx="1911723" cy="2868301"/>
          </a:xfrm>
          <a:prstGeom prst="rect">
            <a:avLst/>
          </a:prstGeom>
          <a:noFill/>
          <a:ln w="28575" cap="flat" cmpd="sng">
            <a:solidFill>
              <a:schemeClr val="dk1"/>
            </a:solidFill>
            <a:prstDash val="solid"/>
            <a:round/>
            <a:headEnd type="none" w="sm" len="sm"/>
            <a:tailEnd type="none" w="sm" len="sm"/>
          </a:ln>
        </p:spPr>
      </p:pic>
      <p:pic>
        <p:nvPicPr>
          <p:cNvPr id="216" name="Google Shape;216;p11" descr="Boy brushing teeth with water from a water bottle"/>
          <p:cNvPicPr preferRelativeResize="0"/>
          <p:nvPr/>
        </p:nvPicPr>
        <p:blipFill rotWithShape="1">
          <a:blip r:embed="rId5">
            <a:alphaModFix/>
          </a:blip>
          <a:srcRect/>
          <a:stretch/>
        </p:blipFill>
        <p:spPr>
          <a:xfrm>
            <a:off x="5945750" y="3234250"/>
            <a:ext cx="3138026" cy="1765151"/>
          </a:xfrm>
          <a:prstGeom prst="rect">
            <a:avLst/>
          </a:prstGeom>
          <a:noFill/>
          <a:ln w="28575" cap="flat" cmpd="sng">
            <a:solidFill>
              <a:schemeClr val="dk1"/>
            </a:solidFill>
            <a:prstDash val="solid"/>
            <a:round/>
            <a:headEnd type="none" w="sm" len="sm"/>
            <a:tailEnd type="none" w="sm" len="sm"/>
          </a:ln>
        </p:spPr>
      </p:pic>
      <p:sp>
        <p:nvSpPr>
          <p:cNvPr id="217" name="Google Shape;217;p11"/>
          <p:cNvSpPr txBox="1">
            <a:spLocks noGrp="1"/>
          </p:cNvSpPr>
          <p:nvPr>
            <p:ph type="title" idx="4294967295"/>
          </p:nvPr>
        </p:nvSpPr>
        <p:spPr>
          <a:xfrm>
            <a:off x="-63500" y="101600"/>
            <a:ext cx="7315200" cy="4770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Pts val="1900"/>
              <a:buFont typeface="Arial"/>
              <a:buNone/>
              <a:tabLst/>
              <a:defRPr/>
            </a:pPr>
            <a:r>
              <a:rPr kumimoji="0" lang="en-US" sz="1900" b="1" i="0" u="none" strike="noStrike" kern="0" cap="none" spc="0" normalizeH="0" baseline="0" noProof="0" dirty="0">
                <a:ln>
                  <a:noFill/>
                </a:ln>
                <a:solidFill>
                  <a:schemeClr val="lt1"/>
                </a:solidFill>
                <a:effectLst/>
                <a:uLnTx/>
                <a:uFillTx/>
                <a:latin typeface="Arial"/>
                <a:ea typeface="Arial"/>
                <a:cs typeface="Arial"/>
                <a:sym typeface="Arial"/>
              </a:rPr>
              <a:t>I care about clean water.</a:t>
            </a:r>
          </a:p>
        </p:txBody>
      </p:sp>
      <p:sp>
        <p:nvSpPr>
          <p:cNvPr id="218" name="Google Shape;218;p11">
            <a:extLst>
              <a:ext uri="{C183D7F6-B498-43B3-948B-1728B52AA6E4}">
                <adec:decorative xmlns:adec="http://schemas.microsoft.com/office/drawing/2017/decorative" val="1"/>
              </a:ext>
            </a:extLst>
          </p:cNvPr>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en"/>
              <a:t>11</a:t>
            </a:fld>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pic>
        <p:nvPicPr>
          <p:cNvPr id="223" name="Google Shape;223;p12" descr="Photo of Fagradalsfjall, a tuya volcano in Iceland"/>
          <p:cNvPicPr preferRelativeResize="0"/>
          <p:nvPr/>
        </p:nvPicPr>
        <p:blipFill rotWithShape="1">
          <a:blip r:embed="rId3">
            <a:alphaModFix/>
          </a:blip>
          <a:srcRect/>
          <a:stretch/>
        </p:blipFill>
        <p:spPr>
          <a:xfrm>
            <a:off x="1169176" y="359475"/>
            <a:ext cx="6396324" cy="4263175"/>
          </a:xfrm>
          <a:prstGeom prst="rect">
            <a:avLst/>
          </a:prstGeom>
          <a:noFill/>
          <a:ln w="28575" cap="flat" cmpd="sng">
            <a:solidFill>
              <a:schemeClr val="dk1"/>
            </a:solidFill>
            <a:prstDash val="solid"/>
            <a:round/>
            <a:headEnd type="none" w="sm" len="sm"/>
            <a:tailEnd type="none" w="sm" len="sm"/>
          </a:ln>
        </p:spPr>
      </p:pic>
      <p:sp>
        <p:nvSpPr>
          <p:cNvPr id="224" name="Google Shape;224;p12"/>
          <p:cNvSpPr txBox="1"/>
          <p:nvPr/>
        </p:nvSpPr>
        <p:spPr>
          <a:xfrm>
            <a:off x="276625" y="4653550"/>
            <a:ext cx="3000000" cy="3387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000"/>
              <a:buFont typeface="Arial"/>
              <a:buNone/>
            </a:pPr>
            <a:r>
              <a:rPr lang="en" sz="1000" b="0" i="0" u="none" strike="noStrike" cap="none">
                <a:solidFill>
                  <a:schemeClr val="dk1"/>
                </a:solidFill>
                <a:latin typeface="Arial"/>
                <a:ea typeface="Arial"/>
                <a:cs typeface="Arial"/>
                <a:sym typeface="Arial"/>
              </a:rPr>
              <a:t>Photo by</a:t>
            </a:r>
            <a:r>
              <a:rPr lang="en" sz="1000" b="0" i="0" u="none" strike="noStrike" cap="none">
                <a:solidFill>
                  <a:schemeClr val="dk1"/>
                </a:solidFill>
                <a:uFill>
                  <a:noFill/>
                </a:uFill>
                <a:latin typeface="Arial"/>
                <a:ea typeface="Arial"/>
                <a:cs typeface="Arial"/>
                <a:sym typeface="Arial"/>
                <a:hlinkClick r:id="rId4">
                  <a:extLst>
                    <a:ext uri="{A12FA001-AC4F-418D-AE19-62706E023703}">
                      <ahyp:hlinkClr xmlns:ahyp="http://schemas.microsoft.com/office/drawing/2018/hyperlinkcolor" val="tx"/>
                    </a:ext>
                  </a:extLst>
                </a:hlinkClick>
              </a:rPr>
              <a:t> Izabela Kraus</a:t>
            </a:r>
            <a:r>
              <a:rPr lang="en" sz="1000" b="0" i="0" u="none" strike="noStrike" cap="none">
                <a:solidFill>
                  <a:schemeClr val="dk1"/>
                </a:solidFill>
                <a:latin typeface="Arial"/>
                <a:ea typeface="Arial"/>
                <a:cs typeface="Arial"/>
                <a:sym typeface="Arial"/>
              </a:rPr>
              <a:t> on</a:t>
            </a:r>
            <a:r>
              <a:rPr lang="en" sz="1000" b="0" i="0" u="none" strike="noStrike" cap="none">
                <a:solidFill>
                  <a:schemeClr val="dk1"/>
                </a:solidFill>
                <a:uFill>
                  <a:noFill/>
                </a:uFill>
                <a:latin typeface="Arial"/>
                <a:ea typeface="Arial"/>
                <a:cs typeface="Arial"/>
                <a:sym typeface="Arial"/>
                <a:hlinkClick r:id="rId5">
                  <a:extLst>
                    <a:ext uri="{A12FA001-AC4F-418D-AE19-62706E023703}">
                      <ahyp:hlinkClr xmlns:ahyp="http://schemas.microsoft.com/office/drawing/2018/hyperlinkcolor" val="tx"/>
                    </a:ext>
                  </a:extLst>
                </a:hlinkClick>
              </a:rPr>
              <a:t> Unsplash</a:t>
            </a:r>
            <a:endParaRPr sz="1300" b="0" i="0" u="none" strike="noStrike" cap="none">
              <a:solidFill>
                <a:schemeClr val="dk1"/>
              </a:solidFill>
              <a:latin typeface="Arial"/>
              <a:ea typeface="Arial"/>
              <a:cs typeface="Arial"/>
              <a:sym typeface="Arial"/>
            </a:endParaRPr>
          </a:p>
        </p:txBody>
      </p:sp>
      <p:sp>
        <p:nvSpPr>
          <p:cNvPr id="225" name="Google Shape;225;p12"/>
          <p:cNvSpPr txBox="1">
            <a:spLocks noGrp="1"/>
          </p:cNvSpPr>
          <p:nvPr>
            <p:ph type="title" idx="4294967295"/>
          </p:nvPr>
        </p:nvSpPr>
        <p:spPr>
          <a:xfrm>
            <a:off x="1244600" y="469900"/>
            <a:ext cx="7315200" cy="4770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Pts val="1900"/>
              <a:buFont typeface="Arial"/>
              <a:buNone/>
              <a:tabLst/>
              <a:defRPr/>
            </a:pPr>
            <a:r>
              <a:rPr kumimoji="0" lang="en-US" sz="1900" b="1" i="0" u="none" strike="noStrike" kern="0" cap="none" spc="0" normalizeH="0" baseline="0" noProof="0" dirty="0">
                <a:ln>
                  <a:noFill/>
                </a:ln>
                <a:solidFill>
                  <a:schemeClr val="lt1"/>
                </a:solidFill>
                <a:effectLst/>
                <a:uLnTx/>
                <a:uFillTx/>
                <a:latin typeface="Arial"/>
                <a:ea typeface="Arial"/>
                <a:cs typeface="Arial"/>
                <a:sym typeface="Arial"/>
              </a:rPr>
              <a:t>I think volcanoes are amazing!</a:t>
            </a:r>
          </a:p>
        </p:txBody>
      </p:sp>
      <p:pic>
        <p:nvPicPr>
          <p:cNvPr id="226" name="Google Shape;226;p12">
            <a:extLst>
              <a:ext uri="{C183D7F6-B498-43B3-948B-1728B52AA6E4}">
                <adec:decorative xmlns:adec="http://schemas.microsoft.com/office/drawing/2017/decorative" val="1"/>
              </a:ext>
            </a:extLst>
          </p:cNvPr>
          <p:cNvPicPr preferRelativeResize="0"/>
          <p:nvPr/>
        </p:nvPicPr>
        <p:blipFill rotWithShape="1">
          <a:blip r:embed="rId6">
            <a:alphaModFix/>
          </a:blip>
          <a:srcRect/>
          <a:stretch/>
        </p:blipFill>
        <p:spPr>
          <a:xfrm>
            <a:off x="7115340" y="4653550"/>
            <a:ext cx="2014625" cy="465225"/>
          </a:xfrm>
          <a:prstGeom prst="rect">
            <a:avLst/>
          </a:prstGeom>
          <a:noFill/>
          <a:ln>
            <a:noFill/>
          </a:ln>
        </p:spPr>
      </p:pic>
      <p:sp>
        <p:nvSpPr>
          <p:cNvPr id="227" name="Google Shape;227;p12"/>
          <p:cNvSpPr txBox="1">
            <a:spLocks noGrp="1"/>
          </p:cNvSpPr>
          <p:nvPr>
            <p:ph type="sldNum" idx="12"/>
          </p:nvPr>
        </p:nvSpPr>
        <p:spPr>
          <a:xfrm>
            <a:off x="1" y="4972050"/>
            <a:ext cx="307800" cy="171600"/>
          </a:xfrm>
          <a:prstGeom prst="rect">
            <a:avLst/>
          </a:prstGeom>
          <a:noFill/>
          <a:ln>
            <a:noFill/>
          </a:ln>
        </p:spPr>
        <p:txBody>
          <a:bodyPr spcFirstLastPara="1" wrap="square" lIns="61550" tIns="30775" rIns="61550" bIns="30775" anchor="ctr" anchorCtr="0">
            <a:noAutofit/>
          </a:bodyPr>
          <a:lstStyle/>
          <a:p>
            <a:pPr marL="0" lvl="0" indent="0" algn="r" rtl="0">
              <a:lnSpc>
                <a:spcPct val="100000"/>
              </a:lnSpc>
              <a:spcBef>
                <a:spcPts val="0"/>
              </a:spcBef>
              <a:spcAft>
                <a:spcPts val="0"/>
              </a:spcAft>
              <a:buClr>
                <a:srgbClr val="687F00"/>
              </a:buClr>
              <a:buSzPts val="500"/>
              <a:buFont typeface="Corbel"/>
              <a:buNone/>
            </a:pPr>
            <a:fld id="{00000000-1234-1234-1234-123412341234}" type="slidenum">
              <a:rPr lang="en"/>
              <a:t>12</a:t>
            </a:fld>
            <a:endParaRPr/>
          </a:p>
        </p:txBody>
      </p:sp>
    </p:spTree>
  </p:cSld>
  <p:clrMapOvr>
    <a:masterClrMapping/>
  </p:clrMapOvr>
  <p:transition spd="med">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pic>
        <p:nvPicPr>
          <p:cNvPr id="232" name="Google Shape;232;p13" descr="Women sitting on a rock next to a lake looking at mountains"/>
          <p:cNvPicPr preferRelativeResize="0"/>
          <p:nvPr/>
        </p:nvPicPr>
        <p:blipFill rotWithShape="1">
          <a:blip r:embed="rId3">
            <a:alphaModFix/>
          </a:blip>
          <a:srcRect/>
          <a:stretch/>
        </p:blipFill>
        <p:spPr>
          <a:xfrm>
            <a:off x="2749351" y="59025"/>
            <a:ext cx="3356850" cy="5025449"/>
          </a:xfrm>
          <a:prstGeom prst="rect">
            <a:avLst/>
          </a:prstGeom>
          <a:noFill/>
          <a:ln w="28575" cap="flat" cmpd="sng">
            <a:solidFill>
              <a:schemeClr val="dk1"/>
            </a:solidFill>
            <a:prstDash val="solid"/>
            <a:round/>
            <a:headEnd type="none" w="sm" len="sm"/>
            <a:tailEnd type="none" w="sm" len="sm"/>
          </a:ln>
        </p:spPr>
      </p:pic>
      <p:sp>
        <p:nvSpPr>
          <p:cNvPr id="233" name="Google Shape;233;p13"/>
          <p:cNvSpPr txBox="1"/>
          <p:nvPr/>
        </p:nvSpPr>
        <p:spPr>
          <a:xfrm>
            <a:off x="2400300" y="4804800"/>
            <a:ext cx="32163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chemeClr val="lt1"/>
                </a:solidFill>
                <a:latin typeface="Arial"/>
                <a:ea typeface="Arial"/>
                <a:cs typeface="Arial"/>
                <a:sym typeface="Arial"/>
              </a:rPr>
              <a:t>Photo by</a:t>
            </a:r>
            <a:r>
              <a:rPr lang="en" sz="1000" b="0" i="0" u="none" strike="noStrike" cap="none">
                <a:solidFill>
                  <a:schemeClr val="lt1"/>
                </a:solidFill>
                <a:uFill>
                  <a:noFill/>
                </a:uFill>
                <a:latin typeface="Arial"/>
                <a:ea typeface="Arial"/>
                <a:cs typeface="Arial"/>
                <a:sym typeface="Arial"/>
                <a:hlinkClick r:id="rId4">
                  <a:extLst>
                    <a:ext uri="{A12FA001-AC4F-418D-AE19-62706E023703}">
                      <ahyp:hlinkClr xmlns:ahyp="http://schemas.microsoft.com/office/drawing/2018/hyperlinkcolor" val="tx"/>
                    </a:ext>
                  </a:extLst>
                </a:hlinkClick>
              </a:rPr>
              <a:t> Karsten Winegeart</a:t>
            </a:r>
            <a:r>
              <a:rPr lang="en" sz="1000" b="0" i="0" u="none" strike="noStrike" cap="none">
                <a:solidFill>
                  <a:schemeClr val="lt1"/>
                </a:solidFill>
                <a:latin typeface="Arial"/>
                <a:ea typeface="Arial"/>
                <a:cs typeface="Arial"/>
                <a:sym typeface="Arial"/>
              </a:rPr>
              <a:t> on</a:t>
            </a:r>
            <a:r>
              <a:rPr lang="en" sz="1000" b="0" i="0" u="none" strike="noStrike" cap="none">
                <a:solidFill>
                  <a:schemeClr val="lt1"/>
                </a:solidFill>
                <a:uFill>
                  <a:noFill/>
                </a:uFill>
                <a:latin typeface="Arial"/>
                <a:ea typeface="Arial"/>
                <a:cs typeface="Arial"/>
                <a:sym typeface="Arial"/>
                <a:hlinkClick r:id="rId5">
                  <a:extLst>
                    <a:ext uri="{A12FA001-AC4F-418D-AE19-62706E023703}">
                      <ahyp:hlinkClr xmlns:ahyp="http://schemas.microsoft.com/office/drawing/2018/hyperlinkcolor" val="tx"/>
                    </a:ext>
                  </a:extLst>
                </a:hlinkClick>
              </a:rPr>
              <a:t> Unsplash</a:t>
            </a:r>
            <a:endParaRPr sz="1300" b="0" i="0" u="none" strike="noStrike" cap="none">
              <a:solidFill>
                <a:schemeClr val="lt1"/>
              </a:solidFill>
              <a:latin typeface="Arial"/>
              <a:ea typeface="Arial"/>
              <a:cs typeface="Arial"/>
              <a:sym typeface="Arial"/>
            </a:endParaRPr>
          </a:p>
        </p:txBody>
      </p:sp>
      <p:sp>
        <p:nvSpPr>
          <p:cNvPr id="234" name="Google Shape;234;p13"/>
          <p:cNvSpPr txBox="1">
            <a:spLocks noGrp="1"/>
          </p:cNvSpPr>
          <p:nvPr>
            <p:ph type="title" idx="4294967295"/>
          </p:nvPr>
        </p:nvSpPr>
        <p:spPr>
          <a:xfrm>
            <a:off x="2400300" y="0"/>
            <a:ext cx="3889500" cy="7695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Pts val="1900"/>
              <a:buFont typeface="Arial"/>
              <a:buNone/>
              <a:tabLst/>
              <a:defRPr/>
            </a:pPr>
            <a:r>
              <a:rPr kumimoji="0" lang="en-US" sz="1900" b="1" i="0" u="none" strike="noStrike" kern="0" cap="none" spc="0" normalizeH="0" baseline="0" noProof="0" dirty="0">
                <a:ln>
                  <a:noFill/>
                </a:ln>
                <a:solidFill>
                  <a:schemeClr val="dk1"/>
                </a:solidFill>
                <a:effectLst/>
                <a:uLnTx/>
                <a:uFillTx/>
                <a:latin typeface="Arial"/>
                <a:ea typeface="Arial"/>
                <a:cs typeface="Arial"/>
                <a:sym typeface="Arial"/>
              </a:rPr>
              <a:t>I feel most at peace </a:t>
            </a:r>
          </a:p>
          <a:p>
            <a:pPr marL="0" marR="0" lvl="0" indent="0" algn="ctr" defTabSz="914400" rtl="0" eaLnBrk="1" fontAlgn="auto" latinLnBrk="0" hangingPunct="1">
              <a:lnSpc>
                <a:spcPct val="100000"/>
              </a:lnSpc>
              <a:spcBef>
                <a:spcPts val="0"/>
              </a:spcBef>
              <a:spcAft>
                <a:spcPts val="0"/>
              </a:spcAft>
              <a:buClr>
                <a:srgbClr val="000000"/>
              </a:buClr>
              <a:buSzPts val="1900"/>
              <a:buFont typeface="Arial"/>
              <a:buNone/>
              <a:tabLst/>
              <a:defRPr/>
            </a:pPr>
            <a:r>
              <a:rPr kumimoji="0" lang="en-US" sz="1900" b="1" i="0" u="none" strike="noStrike" kern="0" cap="none" spc="0" normalizeH="0" baseline="0" noProof="0" dirty="0">
                <a:ln>
                  <a:noFill/>
                </a:ln>
                <a:solidFill>
                  <a:schemeClr val="dk1"/>
                </a:solidFill>
                <a:effectLst/>
                <a:uLnTx/>
                <a:uFillTx/>
                <a:latin typeface="Arial"/>
                <a:ea typeface="Arial"/>
                <a:cs typeface="Arial"/>
                <a:sym typeface="Arial"/>
              </a:rPr>
              <a:t>when I am in nature.</a:t>
            </a:r>
          </a:p>
        </p:txBody>
      </p:sp>
      <p:pic>
        <p:nvPicPr>
          <p:cNvPr id="235" name="Google Shape;235;p13">
            <a:extLst>
              <a:ext uri="{C183D7F6-B498-43B3-948B-1728B52AA6E4}">
                <adec:decorative xmlns:adec="http://schemas.microsoft.com/office/drawing/2017/decorative" val="1"/>
              </a:ext>
            </a:extLst>
          </p:cNvPr>
          <p:cNvPicPr preferRelativeResize="0"/>
          <p:nvPr/>
        </p:nvPicPr>
        <p:blipFill rotWithShape="1">
          <a:blip r:embed="rId6">
            <a:alphaModFix/>
          </a:blip>
          <a:srcRect/>
          <a:stretch/>
        </p:blipFill>
        <p:spPr>
          <a:xfrm>
            <a:off x="7115340" y="4653550"/>
            <a:ext cx="2014625" cy="465225"/>
          </a:xfrm>
          <a:prstGeom prst="rect">
            <a:avLst/>
          </a:prstGeom>
          <a:noFill/>
          <a:ln>
            <a:noFill/>
          </a:ln>
        </p:spPr>
      </p:pic>
      <p:sp>
        <p:nvSpPr>
          <p:cNvPr id="236" name="Google Shape;236;p13"/>
          <p:cNvSpPr txBox="1">
            <a:spLocks noGrp="1"/>
          </p:cNvSpPr>
          <p:nvPr>
            <p:ph type="sldNum" idx="12"/>
          </p:nvPr>
        </p:nvSpPr>
        <p:spPr>
          <a:xfrm>
            <a:off x="1" y="4972050"/>
            <a:ext cx="307800" cy="171600"/>
          </a:xfrm>
          <a:prstGeom prst="rect">
            <a:avLst/>
          </a:prstGeom>
          <a:noFill/>
          <a:ln>
            <a:noFill/>
          </a:ln>
        </p:spPr>
        <p:txBody>
          <a:bodyPr spcFirstLastPara="1" wrap="square" lIns="61550" tIns="30775" rIns="61550" bIns="30775" anchor="ctr" anchorCtr="0">
            <a:noAutofit/>
          </a:bodyPr>
          <a:lstStyle/>
          <a:p>
            <a:pPr marL="0" lvl="0" indent="0" algn="r" rtl="0">
              <a:lnSpc>
                <a:spcPct val="100000"/>
              </a:lnSpc>
              <a:spcBef>
                <a:spcPts val="0"/>
              </a:spcBef>
              <a:spcAft>
                <a:spcPts val="0"/>
              </a:spcAft>
              <a:buClr>
                <a:srgbClr val="687F00"/>
              </a:buClr>
              <a:buSzPts val="500"/>
              <a:buFont typeface="Corbel"/>
              <a:buNone/>
            </a:pPr>
            <a:fld id="{00000000-1234-1234-1234-123412341234}" type="slidenum">
              <a:rPr lang="en"/>
              <a:t>13</a:t>
            </a:fld>
            <a:endParaRPr/>
          </a:p>
        </p:txBody>
      </p:sp>
    </p:spTree>
  </p:cSld>
  <p:clrMapOvr>
    <a:masterClrMapping/>
  </p:clrMapOvr>
  <p:transition spd="med">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pic>
        <p:nvPicPr>
          <p:cNvPr id="241" name="Google Shape;241;p14" descr="Protest sign saying “One world” over an image of the earth"/>
          <p:cNvPicPr preferRelativeResize="0"/>
          <p:nvPr/>
        </p:nvPicPr>
        <p:blipFill rotWithShape="1">
          <a:blip r:embed="rId3">
            <a:alphaModFix/>
          </a:blip>
          <a:srcRect/>
          <a:stretch/>
        </p:blipFill>
        <p:spPr>
          <a:xfrm>
            <a:off x="743450" y="93112"/>
            <a:ext cx="7437742" cy="4957274"/>
          </a:xfrm>
          <a:prstGeom prst="rect">
            <a:avLst/>
          </a:prstGeom>
          <a:noFill/>
          <a:ln w="28575" cap="flat" cmpd="sng">
            <a:solidFill>
              <a:schemeClr val="dk1"/>
            </a:solidFill>
            <a:prstDash val="solid"/>
            <a:round/>
            <a:headEnd type="none" w="sm" len="sm"/>
            <a:tailEnd type="none" w="sm" len="sm"/>
          </a:ln>
        </p:spPr>
      </p:pic>
      <p:sp>
        <p:nvSpPr>
          <p:cNvPr id="242" name="Google Shape;242;p14"/>
          <p:cNvSpPr txBox="1"/>
          <p:nvPr/>
        </p:nvSpPr>
        <p:spPr>
          <a:xfrm>
            <a:off x="5866700" y="4711675"/>
            <a:ext cx="2314500" cy="3387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000"/>
              <a:buFont typeface="Arial"/>
              <a:buNone/>
            </a:pPr>
            <a:r>
              <a:rPr lang="en" sz="1000" b="0" i="0" u="none" strike="noStrike" cap="none">
                <a:solidFill>
                  <a:schemeClr val="dk1"/>
                </a:solidFill>
                <a:latin typeface="Arial"/>
                <a:ea typeface="Arial"/>
                <a:cs typeface="Arial"/>
                <a:sym typeface="Arial"/>
              </a:rPr>
              <a:t>Photo by</a:t>
            </a:r>
            <a:r>
              <a:rPr lang="en" sz="1000" b="0" i="0" u="none" strike="noStrike" cap="none">
                <a:solidFill>
                  <a:schemeClr val="dk1"/>
                </a:solidFill>
                <a:uFill>
                  <a:noFill/>
                </a:uFill>
                <a:latin typeface="Arial"/>
                <a:ea typeface="Arial"/>
                <a:cs typeface="Arial"/>
                <a:sym typeface="Arial"/>
                <a:hlinkClick r:id="rId4">
                  <a:extLst>
                    <a:ext uri="{A12FA001-AC4F-418D-AE19-62706E023703}">
                      <ahyp:hlinkClr xmlns:ahyp="http://schemas.microsoft.com/office/drawing/2018/hyperlinkcolor" val="tx"/>
                    </a:ext>
                  </a:extLst>
                </a:hlinkClick>
              </a:rPr>
              <a:t> Markus Spiske</a:t>
            </a:r>
            <a:r>
              <a:rPr lang="en" sz="1000" b="0" i="0" u="none" strike="noStrike" cap="none">
                <a:solidFill>
                  <a:schemeClr val="dk1"/>
                </a:solidFill>
                <a:latin typeface="Arial"/>
                <a:ea typeface="Arial"/>
                <a:cs typeface="Arial"/>
                <a:sym typeface="Arial"/>
              </a:rPr>
              <a:t> on</a:t>
            </a:r>
            <a:r>
              <a:rPr lang="en" sz="1000" b="0" i="0" u="none" strike="noStrike" cap="none">
                <a:solidFill>
                  <a:schemeClr val="dk1"/>
                </a:solidFill>
                <a:uFill>
                  <a:noFill/>
                </a:uFill>
                <a:latin typeface="Arial"/>
                <a:ea typeface="Arial"/>
                <a:cs typeface="Arial"/>
                <a:sym typeface="Arial"/>
                <a:hlinkClick r:id="rId5">
                  <a:extLst>
                    <a:ext uri="{A12FA001-AC4F-418D-AE19-62706E023703}">
                      <ahyp:hlinkClr xmlns:ahyp="http://schemas.microsoft.com/office/drawing/2018/hyperlinkcolor" val="tx"/>
                    </a:ext>
                  </a:extLst>
                </a:hlinkClick>
              </a:rPr>
              <a:t> Unsplash</a:t>
            </a:r>
            <a:endParaRPr sz="1300" b="0" i="0" u="none" strike="noStrike" cap="none">
              <a:solidFill>
                <a:schemeClr val="dk1"/>
              </a:solidFill>
              <a:latin typeface="Arial"/>
              <a:ea typeface="Arial"/>
              <a:cs typeface="Arial"/>
              <a:sym typeface="Arial"/>
            </a:endParaRPr>
          </a:p>
        </p:txBody>
      </p:sp>
      <p:sp>
        <p:nvSpPr>
          <p:cNvPr id="243" name="Google Shape;243;p14"/>
          <p:cNvSpPr txBox="1">
            <a:spLocks noGrp="1"/>
          </p:cNvSpPr>
          <p:nvPr>
            <p:ph type="title" idx="4294967295"/>
          </p:nvPr>
        </p:nvSpPr>
        <p:spPr>
          <a:xfrm>
            <a:off x="804725" y="90950"/>
            <a:ext cx="7315200" cy="4770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Pts val="1900"/>
              <a:buFont typeface="Arial"/>
              <a:buNone/>
              <a:tabLst/>
              <a:defRPr/>
            </a:pPr>
            <a:r>
              <a:rPr kumimoji="0" lang="en-US" sz="1900" b="1" i="0" u="none" strike="noStrike" kern="0" cap="none" spc="0" normalizeH="0" baseline="0" noProof="0" dirty="0">
                <a:ln>
                  <a:noFill/>
                </a:ln>
                <a:solidFill>
                  <a:schemeClr val="dk1"/>
                </a:solidFill>
                <a:effectLst/>
                <a:uLnTx/>
                <a:uFillTx/>
                <a:latin typeface="Arial"/>
                <a:ea typeface="Arial"/>
                <a:cs typeface="Arial"/>
                <a:sym typeface="Arial"/>
              </a:rPr>
              <a:t>I want to make a difference.</a:t>
            </a:r>
          </a:p>
        </p:txBody>
      </p:sp>
      <p:sp>
        <p:nvSpPr>
          <p:cNvPr id="244" name="Google Shape;244;p14"/>
          <p:cNvSpPr txBox="1">
            <a:spLocks noGrp="1"/>
          </p:cNvSpPr>
          <p:nvPr>
            <p:ph type="sldNum" idx="12"/>
          </p:nvPr>
        </p:nvSpPr>
        <p:spPr>
          <a:xfrm>
            <a:off x="1" y="4972050"/>
            <a:ext cx="307800" cy="171600"/>
          </a:xfrm>
          <a:prstGeom prst="rect">
            <a:avLst/>
          </a:prstGeom>
          <a:noFill/>
          <a:ln>
            <a:noFill/>
          </a:ln>
        </p:spPr>
        <p:txBody>
          <a:bodyPr spcFirstLastPara="1" wrap="square" lIns="61550" tIns="30775" rIns="61550" bIns="30775" anchor="ctr" anchorCtr="0">
            <a:noAutofit/>
          </a:bodyPr>
          <a:lstStyle/>
          <a:p>
            <a:pPr marL="0" lvl="0" indent="0" algn="r" rtl="0">
              <a:lnSpc>
                <a:spcPct val="100000"/>
              </a:lnSpc>
              <a:spcBef>
                <a:spcPts val="0"/>
              </a:spcBef>
              <a:spcAft>
                <a:spcPts val="0"/>
              </a:spcAft>
              <a:buClr>
                <a:srgbClr val="687F00"/>
              </a:buClr>
              <a:buSzPts val="500"/>
              <a:buFont typeface="Corbel"/>
              <a:buNone/>
            </a:pPr>
            <a:fld id="{00000000-1234-1234-1234-123412341234}" type="slidenum">
              <a:rPr lang="en"/>
              <a:t>14</a:t>
            </a:fld>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pic>
        <p:nvPicPr>
          <p:cNvPr id="249" name="Google Shape;249;p15">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7115340" y="4653550"/>
            <a:ext cx="2014625" cy="465225"/>
          </a:xfrm>
          <a:prstGeom prst="rect">
            <a:avLst/>
          </a:prstGeom>
          <a:noFill/>
          <a:ln>
            <a:noFill/>
          </a:ln>
        </p:spPr>
      </p:pic>
      <p:sp>
        <p:nvSpPr>
          <p:cNvPr id="250" name="Google Shape;250;p15"/>
          <p:cNvSpPr txBox="1"/>
          <p:nvPr/>
        </p:nvSpPr>
        <p:spPr>
          <a:xfrm>
            <a:off x="0" y="3506650"/>
            <a:ext cx="3000000" cy="3078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chemeClr val="lt1"/>
                </a:solidFill>
                <a:latin typeface="Arial"/>
                <a:ea typeface="Arial"/>
                <a:cs typeface="Arial"/>
                <a:sym typeface="Arial"/>
              </a:rPr>
              <a:t>https://en.wikipedia.org/wiki/Front_Range</a:t>
            </a:r>
            <a:endParaRPr sz="800" b="0" i="0" u="none" strike="noStrike" cap="none">
              <a:solidFill>
                <a:schemeClr val="lt1"/>
              </a:solidFill>
              <a:latin typeface="Arial"/>
              <a:ea typeface="Arial"/>
              <a:cs typeface="Arial"/>
              <a:sym typeface="Arial"/>
            </a:endParaRPr>
          </a:p>
        </p:txBody>
      </p:sp>
      <p:sp>
        <p:nvSpPr>
          <p:cNvPr id="251" name="Google Shape;251;p15"/>
          <p:cNvSpPr txBox="1">
            <a:spLocks noGrp="1"/>
          </p:cNvSpPr>
          <p:nvPr>
            <p:ph type="sldNum" idx="12"/>
          </p:nvPr>
        </p:nvSpPr>
        <p:spPr>
          <a:xfrm>
            <a:off x="1" y="4972050"/>
            <a:ext cx="307800" cy="171600"/>
          </a:xfrm>
          <a:prstGeom prst="rect">
            <a:avLst/>
          </a:prstGeom>
          <a:noFill/>
          <a:ln>
            <a:noFill/>
          </a:ln>
        </p:spPr>
        <p:txBody>
          <a:bodyPr spcFirstLastPara="1" wrap="square" lIns="61550" tIns="30775" rIns="61550" bIns="30775" anchor="ctr" anchorCtr="0">
            <a:noAutofit/>
          </a:bodyPr>
          <a:lstStyle/>
          <a:p>
            <a:pPr marL="0" lvl="0" indent="0" algn="r" rtl="0">
              <a:lnSpc>
                <a:spcPct val="100000"/>
              </a:lnSpc>
              <a:spcBef>
                <a:spcPts val="0"/>
              </a:spcBef>
              <a:spcAft>
                <a:spcPts val="0"/>
              </a:spcAft>
              <a:buClr>
                <a:srgbClr val="687F00"/>
              </a:buClr>
              <a:buSzPts val="500"/>
              <a:buFont typeface="Corbel"/>
              <a:buNone/>
            </a:pPr>
            <a:fld id="{00000000-1234-1234-1234-123412341234}" type="slidenum">
              <a:rPr lang="en"/>
              <a:t>15</a:t>
            </a:fld>
            <a:endParaRPr/>
          </a:p>
        </p:txBody>
      </p:sp>
      <p:sp>
        <p:nvSpPr>
          <p:cNvPr id="252" name="Google Shape;252;p15"/>
          <p:cNvSpPr txBox="1">
            <a:spLocks noGrp="1"/>
          </p:cNvSpPr>
          <p:nvPr>
            <p:ph type="ctrTitle" idx="4294967295"/>
          </p:nvPr>
        </p:nvSpPr>
        <p:spPr>
          <a:xfrm>
            <a:off x="125165" y="140677"/>
            <a:ext cx="9004800" cy="883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990"/>
              <a:buFont typeface="Arial"/>
              <a:buNone/>
            </a:pPr>
            <a:r>
              <a:rPr lang="en" sz="2800" b="0" i="0" u="none" strike="noStrike" cap="none" dirty="0">
                <a:solidFill>
                  <a:schemeClr val="dk1"/>
                </a:solidFill>
                <a:latin typeface="Arial"/>
                <a:ea typeface="Arial"/>
                <a:cs typeface="Arial"/>
                <a:sym typeface="Arial"/>
              </a:rPr>
              <a:t>Let’s talk about an issue that matters here in [location].</a:t>
            </a:r>
            <a:endParaRPr sz="2800" b="0" i="0" u="none" strike="noStrike" cap="none" dirty="0">
              <a:solidFill>
                <a:schemeClr val="dk1"/>
              </a:solidFill>
              <a:latin typeface="Arial"/>
              <a:ea typeface="Arial"/>
              <a:cs typeface="Arial"/>
              <a:sym typeface="Arial"/>
            </a:endParaRPr>
          </a:p>
        </p:txBody>
      </p:sp>
      <p:sp>
        <p:nvSpPr>
          <p:cNvPr id="253" name="Google Shape;253;p15"/>
          <p:cNvSpPr txBox="1"/>
          <p:nvPr/>
        </p:nvSpPr>
        <p:spPr>
          <a:xfrm>
            <a:off x="4997275" y="2958800"/>
            <a:ext cx="3999600" cy="292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 sz="700" b="0" i="1" u="none" strike="noStrike" cap="none">
                <a:solidFill>
                  <a:schemeClr val="lt1"/>
                </a:solidFill>
                <a:latin typeface="Arial"/>
                <a:ea typeface="Arial"/>
                <a:cs typeface="Arial"/>
                <a:sym typeface="Arial"/>
              </a:rPr>
              <a:t>Flames come close to a home near Potrero on June 20, 2016 Mike Blake / Reuters</a:t>
            </a:r>
            <a:endParaRPr sz="700" b="0" i="1" u="none" strike="noStrike" cap="none">
              <a:solidFill>
                <a:schemeClr val="lt1"/>
              </a:solidFill>
              <a:latin typeface="Arial"/>
              <a:ea typeface="Arial"/>
              <a:cs typeface="Arial"/>
              <a:sym typeface="Arial"/>
            </a:endParaRPr>
          </a:p>
        </p:txBody>
      </p:sp>
      <p:sp>
        <p:nvSpPr>
          <p:cNvPr id="254" name="Google Shape;254;p15"/>
          <p:cNvSpPr txBox="1"/>
          <p:nvPr/>
        </p:nvSpPr>
        <p:spPr>
          <a:xfrm>
            <a:off x="2280350" y="4492950"/>
            <a:ext cx="3749700" cy="346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50"/>
              <a:buFont typeface="Arial"/>
              <a:buNone/>
            </a:pPr>
            <a:r>
              <a:rPr lang="en" sz="1050" b="1" i="0" u="none" strike="noStrike" cap="none">
                <a:solidFill>
                  <a:schemeClr val="lt1"/>
                </a:solidFill>
                <a:latin typeface="Times New Roman"/>
                <a:ea typeface="Times New Roman"/>
                <a:cs typeface="Times New Roman"/>
                <a:sym typeface="Times New Roman"/>
              </a:rPr>
              <a:t>City Dock Annapolis, January 2024. Photo: James Ronayne</a:t>
            </a:r>
            <a:endParaRPr sz="1400" b="1" i="0" u="none" strike="noStrike" cap="none">
              <a:solidFill>
                <a:schemeClr val="lt1"/>
              </a:solidFill>
              <a:latin typeface="Arial"/>
              <a:ea typeface="Arial"/>
              <a:cs typeface="Arial"/>
              <a:sym typeface="Arial"/>
            </a:endParaRPr>
          </a:p>
        </p:txBody>
      </p:sp>
      <p:pic>
        <p:nvPicPr>
          <p:cNvPr id="255" name="Google Shape;255;p15"/>
          <p:cNvPicPr preferRelativeResize="0"/>
          <p:nvPr/>
        </p:nvPicPr>
        <p:blipFill rotWithShape="1">
          <a:blip r:embed="rId4">
            <a:alphaModFix/>
          </a:blip>
          <a:srcRect/>
          <a:stretch/>
        </p:blipFill>
        <p:spPr>
          <a:xfrm>
            <a:off x="1659409" y="783495"/>
            <a:ext cx="5825181" cy="3832888"/>
          </a:xfrm>
          <a:prstGeom prst="rect">
            <a:avLst/>
          </a:prstGeom>
          <a:noFill/>
          <a:ln>
            <a:noFill/>
          </a:ln>
        </p:spPr>
      </p:pic>
      <p:sp>
        <p:nvSpPr>
          <p:cNvPr id="256" name="Google Shape;256;p15"/>
          <p:cNvSpPr txBox="1"/>
          <p:nvPr/>
        </p:nvSpPr>
        <p:spPr>
          <a:xfrm>
            <a:off x="1659409" y="4663401"/>
            <a:ext cx="5229602" cy="2308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 sz="900" b="0" i="0" u="sng" strike="noStrike" cap="none">
                <a:solidFill>
                  <a:srgbClr val="000000"/>
                </a:solidFill>
                <a:latin typeface="Arial"/>
                <a:ea typeface="Arial"/>
                <a:cs typeface="Arial"/>
                <a:sym typeface="Arial"/>
                <a:hlinkClick r:id="rId5">
                  <a:extLst>
                    <a:ext uri="{A12FA001-AC4F-418D-AE19-62706E023703}">
                      <ahyp:hlinkClr xmlns:ahyp="http://schemas.microsoft.com/office/drawing/2018/hyperlinkcolor" val="tx"/>
                    </a:ext>
                  </a:extLst>
                </a:hlinkClick>
              </a:rPr>
              <a:t>This Photo</a:t>
            </a:r>
            <a:r>
              <a:rPr lang="en" sz="900" b="0" i="0" u="none" strike="noStrike" cap="none">
                <a:solidFill>
                  <a:srgbClr val="000000"/>
                </a:solidFill>
                <a:latin typeface="Arial"/>
                <a:ea typeface="Arial"/>
                <a:cs typeface="Arial"/>
                <a:sym typeface="Arial"/>
              </a:rPr>
              <a:t> by Unknown Author is licensed under </a:t>
            </a:r>
            <a:r>
              <a:rPr lang="en" sz="900" b="0" i="0" u="sng" strike="noStrike" cap="none">
                <a:solidFill>
                  <a:srgbClr val="000000"/>
                </a:solidFill>
                <a:latin typeface="Arial"/>
                <a:ea typeface="Arial"/>
                <a:cs typeface="Arial"/>
                <a:sym typeface="Arial"/>
                <a:hlinkClick r:id="rId6">
                  <a:extLst>
                    <a:ext uri="{A12FA001-AC4F-418D-AE19-62706E023703}">
                      <ahyp:hlinkClr xmlns:ahyp="http://schemas.microsoft.com/office/drawing/2018/hyperlinkcolor" val="tx"/>
                    </a:ext>
                  </a:extLst>
                </a:hlinkClick>
              </a:rPr>
              <a:t>CC BY-NC-ND</a:t>
            </a:r>
            <a:endParaRPr sz="900" b="0" i="0" u="none" strike="noStrike" cap="none">
              <a:solidFill>
                <a:srgbClr val="000000"/>
              </a:solidFill>
              <a:latin typeface="Arial"/>
              <a:ea typeface="Arial"/>
              <a:cs typeface="Arial"/>
              <a:sym typeface="Arial"/>
            </a:endParaRPr>
          </a:p>
        </p:txBody>
      </p:sp>
    </p:spTree>
  </p:cSld>
  <p:clrMapOvr>
    <a:masterClrMapping/>
  </p:clrMapOvr>
  <p:transition spd="med">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pic>
        <p:nvPicPr>
          <p:cNvPr id="261" name="Google Shape;261;p16">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7115340" y="4653550"/>
            <a:ext cx="2014625" cy="465225"/>
          </a:xfrm>
          <a:prstGeom prst="rect">
            <a:avLst/>
          </a:prstGeom>
          <a:noFill/>
          <a:ln>
            <a:noFill/>
          </a:ln>
        </p:spPr>
      </p:pic>
      <p:sp>
        <p:nvSpPr>
          <p:cNvPr id="262" name="Google Shape;262;p16"/>
          <p:cNvSpPr txBox="1"/>
          <p:nvPr/>
        </p:nvSpPr>
        <p:spPr>
          <a:xfrm>
            <a:off x="0" y="3506650"/>
            <a:ext cx="3000000" cy="3078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chemeClr val="lt1"/>
                </a:solidFill>
                <a:latin typeface="Arial"/>
                <a:ea typeface="Arial"/>
                <a:cs typeface="Arial"/>
                <a:sym typeface="Arial"/>
              </a:rPr>
              <a:t>https://en.wikipedia.org/wiki/Front_Range</a:t>
            </a:r>
            <a:endParaRPr sz="800" b="0" i="0" u="none" strike="noStrike" cap="none">
              <a:solidFill>
                <a:schemeClr val="lt1"/>
              </a:solidFill>
              <a:latin typeface="Arial"/>
              <a:ea typeface="Arial"/>
              <a:cs typeface="Arial"/>
              <a:sym typeface="Arial"/>
            </a:endParaRPr>
          </a:p>
        </p:txBody>
      </p:sp>
      <p:sp>
        <p:nvSpPr>
          <p:cNvPr id="263" name="Google Shape;263;p16"/>
          <p:cNvSpPr txBox="1">
            <a:spLocks noGrp="1"/>
          </p:cNvSpPr>
          <p:nvPr>
            <p:ph type="sldNum" idx="12"/>
          </p:nvPr>
        </p:nvSpPr>
        <p:spPr>
          <a:xfrm>
            <a:off x="1" y="4972050"/>
            <a:ext cx="307800" cy="171600"/>
          </a:xfrm>
          <a:prstGeom prst="rect">
            <a:avLst/>
          </a:prstGeom>
          <a:noFill/>
          <a:ln>
            <a:noFill/>
          </a:ln>
        </p:spPr>
        <p:txBody>
          <a:bodyPr spcFirstLastPara="1" wrap="square" lIns="61550" tIns="30775" rIns="61550" bIns="30775" anchor="ctr" anchorCtr="0">
            <a:noAutofit/>
          </a:bodyPr>
          <a:lstStyle/>
          <a:p>
            <a:pPr marL="0" lvl="0" indent="0" algn="r" rtl="0">
              <a:lnSpc>
                <a:spcPct val="100000"/>
              </a:lnSpc>
              <a:spcBef>
                <a:spcPts val="0"/>
              </a:spcBef>
              <a:spcAft>
                <a:spcPts val="0"/>
              </a:spcAft>
              <a:buClr>
                <a:srgbClr val="687F00"/>
              </a:buClr>
              <a:buSzPts val="500"/>
              <a:buFont typeface="Corbel"/>
              <a:buNone/>
            </a:pPr>
            <a:fld id="{00000000-1234-1234-1234-123412341234}" type="slidenum">
              <a:rPr lang="en"/>
              <a:t>16</a:t>
            </a:fld>
            <a:endParaRPr/>
          </a:p>
        </p:txBody>
      </p:sp>
      <p:sp>
        <p:nvSpPr>
          <p:cNvPr id="264" name="Google Shape;264;p16"/>
          <p:cNvSpPr txBox="1"/>
          <p:nvPr/>
        </p:nvSpPr>
        <p:spPr>
          <a:xfrm>
            <a:off x="4997275" y="2958800"/>
            <a:ext cx="3999600" cy="292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 sz="700" b="0" i="1" u="none" strike="noStrike" cap="none">
                <a:solidFill>
                  <a:schemeClr val="lt1"/>
                </a:solidFill>
                <a:latin typeface="Arial"/>
                <a:ea typeface="Arial"/>
                <a:cs typeface="Arial"/>
                <a:sym typeface="Arial"/>
              </a:rPr>
              <a:t>Flames come close to a home near Potrero on June 20, 2016 Mike Blake / Reuters</a:t>
            </a:r>
            <a:endParaRPr sz="700" b="0" i="1" u="none" strike="noStrike" cap="none">
              <a:solidFill>
                <a:schemeClr val="lt1"/>
              </a:solidFill>
              <a:latin typeface="Arial"/>
              <a:ea typeface="Arial"/>
              <a:cs typeface="Arial"/>
              <a:sym typeface="Arial"/>
            </a:endParaRPr>
          </a:p>
        </p:txBody>
      </p:sp>
      <p:grpSp>
        <p:nvGrpSpPr>
          <p:cNvPr id="266" name="Google Shape;266;p16"/>
          <p:cNvGrpSpPr/>
          <p:nvPr/>
        </p:nvGrpSpPr>
        <p:grpSpPr>
          <a:xfrm>
            <a:off x="307801" y="382212"/>
            <a:ext cx="4143619" cy="3432238"/>
            <a:chOff x="1659409" y="783495"/>
            <a:chExt cx="5825181" cy="4110738"/>
          </a:xfrm>
        </p:grpSpPr>
        <p:pic>
          <p:nvPicPr>
            <p:cNvPr id="267" name="Google Shape;267;p16"/>
            <p:cNvPicPr preferRelativeResize="0"/>
            <p:nvPr/>
          </p:nvPicPr>
          <p:blipFill rotWithShape="1">
            <a:blip r:embed="rId4">
              <a:alphaModFix/>
            </a:blip>
            <a:srcRect/>
            <a:stretch/>
          </p:blipFill>
          <p:spPr>
            <a:xfrm>
              <a:off x="1659409" y="783495"/>
              <a:ext cx="5825181" cy="3832888"/>
            </a:xfrm>
            <a:prstGeom prst="rect">
              <a:avLst/>
            </a:prstGeom>
            <a:noFill/>
            <a:ln>
              <a:noFill/>
            </a:ln>
          </p:spPr>
        </p:pic>
        <p:sp>
          <p:nvSpPr>
            <p:cNvPr id="268" name="Google Shape;268;p16"/>
            <p:cNvSpPr txBox="1"/>
            <p:nvPr/>
          </p:nvSpPr>
          <p:spPr>
            <a:xfrm>
              <a:off x="1659409" y="4663401"/>
              <a:ext cx="5229602" cy="2308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 sz="900" b="0" i="0" u="sng" strike="noStrike" cap="none">
                  <a:solidFill>
                    <a:srgbClr val="000000"/>
                  </a:solidFill>
                  <a:latin typeface="Arial"/>
                  <a:ea typeface="Arial"/>
                  <a:cs typeface="Arial"/>
                  <a:sym typeface="Arial"/>
                  <a:hlinkClick r:id="rId5">
                    <a:extLst>
                      <a:ext uri="{A12FA001-AC4F-418D-AE19-62706E023703}">
                        <ahyp:hlinkClr xmlns:ahyp="http://schemas.microsoft.com/office/drawing/2018/hyperlinkcolor" val="tx"/>
                      </a:ext>
                    </a:extLst>
                  </a:hlinkClick>
                </a:rPr>
                <a:t>This Photo</a:t>
              </a:r>
              <a:r>
                <a:rPr lang="en" sz="900" b="0" i="0" u="none" strike="noStrike" cap="none">
                  <a:solidFill>
                    <a:srgbClr val="000000"/>
                  </a:solidFill>
                  <a:latin typeface="Arial"/>
                  <a:ea typeface="Arial"/>
                  <a:cs typeface="Arial"/>
                  <a:sym typeface="Arial"/>
                </a:rPr>
                <a:t> by Unknown Author is licensed under </a:t>
              </a:r>
              <a:r>
                <a:rPr lang="en" sz="900" b="0" i="0" u="sng" strike="noStrike" cap="none">
                  <a:solidFill>
                    <a:srgbClr val="000000"/>
                  </a:solidFill>
                  <a:latin typeface="Arial"/>
                  <a:ea typeface="Arial"/>
                  <a:cs typeface="Arial"/>
                  <a:sym typeface="Arial"/>
                  <a:hlinkClick r:id="rId6">
                    <a:extLst>
                      <a:ext uri="{A12FA001-AC4F-418D-AE19-62706E023703}">
                        <ahyp:hlinkClr xmlns:ahyp="http://schemas.microsoft.com/office/drawing/2018/hyperlinkcolor" val="tx"/>
                      </a:ext>
                    </a:extLst>
                  </a:hlinkClick>
                </a:rPr>
                <a:t>CC BY-NC-ND</a:t>
              </a:r>
              <a:endParaRPr sz="900" b="0" i="0" u="none" strike="noStrike" cap="none">
                <a:solidFill>
                  <a:srgbClr val="000000"/>
                </a:solidFill>
                <a:latin typeface="Arial"/>
                <a:ea typeface="Arial"/>
                <a:cs typeface="Arial"/>
                <a:sym typeface="Arial"/>
              </a:endParaRPr>
            </a:p>
          </p:txBody>
        </p:sp>
      </p:grpSp>
      <p:grpSp>
        <p:nvGrpSpPr>
          <p:cNvPr id="269" name="Google Shape;269;p16"/>
          <p:cNvGrpSpPr/>
          <p:nvPr/>
        </p:nvGrpSpPr>
        <p:grpSpPr>
          <a:xfrm>
            <a:off x="4853256" y="1060712"/>
            <a:ext cx="4143619" cy="3432238"/>
            <a:chOff x="1659409" y="783495"/>
            <a:chExt cx="5825181" cy="4110738"/>
          </a:xfrm>
        </p:grpSpPr>
        <p:pic>
          <p:nvPicPr>
            <p:cNvPr id="270" name="Google Shape;270;p16"/>
            <p:cNvPicPr preferRelativeResize="0"/>
            <p:nvPr/>
          </p:nvPicPr>
          <p:blipFill rotWithShape="1">
            <a:blip r:embed="rId4">
              <a:alphaModFix/>
            </a:blip>
            <a:srcRect/>
            <a:stretch/>
          </p:blipFill>
          <p:spPr>
            <a:xfrm>
              <a:off x="1659409" y="783495"/>
              <a:ext cx="5825181" cy="3832888"/>
            </a:xfrm>
            <a:prstGeom prst="rect">
              <a:avLst/>
            </a:prstGeom>
            <a:noFill/>
            <a:ln>
              <a:noFill/>
            </a:ln>
          </p:spPr>
        </p:pic>
        <p:sp>
          <p:nvSpPr>
            <p:cNvPr id="271" name="Google Shape;271;p16"/>
            <p:cNvSpPr txBox="1"/>
            <p:nvPr/>
          </p:nvSpPr>
          <p:spPr>
            <a:xfrm>
              <a:off x="1659409" y="4663401"/>
              <a:ext cx="5229602" cy="2308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 sz="900" b="0" i="0" u="sng" strike="noStrike" cap="none">
                  <a:solidFill>
                    <a:srgbClr val="000000"/>
                  </a:solidFill>
                  <a:latin typeface="Arial"/>
                  <a:ea typeface="Arial"/>
                  <a:cs typeface="Arial"/>
                  <a:sym typeface="Arial"/>
                  <a:hlinkClick r:id="rId5">
                    <a:extLst>
                      <a:ext uri="{A12FA001-AC4F-418D-AE19-62706E023703}">
                        <ahyp:hlinkClr xmlns:ahyp="http://schemas.microsoft.com/office/drawing/2018/hyperlinkcolor" val="tx"/>
                      </a:ext>
                    </a:extLst>
                  </a:hlinkClick>
                </a:rPr>
                <a:t>This Photo</a:t>
              </a:r>
              <a:r>
                <a:rPr lang="en" sz="900" b="0" i="0" u="none" strike="noStrike" cap="none">
                  <a:solidFill>
                    <a:srgbClr val="000000"/>
                  </a:solidFill>
                  <a:latin typeface="Arial"/>
                  <a:ea typeface="Arial"/>
                  <a:cs typeface="Arial"/>
                  <a:sym typeface="Arial"/>
                </a:rPr>
                <a:t> by Unknown Author is licensed under </a:t>
              </a:r>
              <a:r>
                <a:rPr lang="en" sz="900" b="0" i="0" u="sng" strike="noStrike" cap="none">
                  <a:solidFill>
                    <a:srgbClr val="000000"/>
                  </a:solidFill>
                  <a:latin typeface="Arial"/>
                  <a:ea typeface="Arial"/>
                  <a:cs typeface="Arial"/>
                  <a:sym typeface="Arial"/>
                  <a:hlinkClick r:id="rId6">
                    <a:extLst>
                      <a:ext uri="{A12FA001-AC4F-418D-AE19-62706E023703}">
                        <ahyp:hlinkClr xmlns:ahyp="http://schemas.microsoft.com/office/drawing/2018/hyperlinkcolor" val="tx"/>
                      </a:ext>
                    </a:extLst>
                  </a:hlinkClick>
                </a:rPr>
                <a:t>CC BY-NC-ND</a:t>
              </a:r>
              <a:endParaRPr sz="900" b="0" i="0" u="none" strike="noStrike" cap="none">
                <a:solidFill>
                  <a:srgbClr val="000000"/>
                </a:solidFill>
                <a:latin typeface="Arial"/>
                <a:ea typeface="Arial"/>
                <a:cs typeface="Arial"/>
                <a:sym typeface="Arial"/>
              </a:endParaRPr>
            </a:p>
          </p:txBody>
        </p:sp>
      </p:grpSp>
      <p:sp>
        <p:nvSpPr>
          <p:cNvPr id="2" name="Title 1">
            <a:extLst>
              <a:ext uri="{FF2B5EF4-FFF2-40B4-BE49-F238E27FC236}">
                <a16:creationId xmlns:a16="http://schemas.microsoft.com/office/drawing/2014/main" id="{64E42B6C-446F-8B8D-CA81-36A9C8B1FF9C}"/>
              </a:ext>
            </a:extLst>
          </p:cNvPr>
          <p:cNvSpPr>
            <a:spLocks noGrp="1"/>
          </p:cNvSpPr>
          <p:nvPr>
            <p:ph type="title" idx="4294967295"/>
          </p:nvPr>
        </p:nvSpPr>
        <p:spPr>
          <a:xfrm>
            <a:off x="1647156" y="4102544"/>
            <a:ext cx="4541556" cy="572700"/>
          </a:xfrm>
        </p:spPr>
        <p:txBody>
          <a:bodyPr>
            <a:normAutofit/>
          </a:bodyPr>
          <a:lstStyle/>
          <a:p>
            <a:r>
              <a:rPr lang="en-US" sz="1900" b="1" dirty="0"/>
              <a:t>Location Specific Issue 1</a:t>
            </a:r>
          </a:p>
        </p:txBody>
      </p:sp>
    </p:spTree>
  </p:cSld>
  <p:clrMapOvr>
    <a:masterClrMapping/>
  </p:clrMapOvr>
  <p:transition spd="med">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pic>
        <p:nvPicPr>
          <p:cNvPr id="276" name="Google Shape;276;p17">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7115340" y="4653550"/>
            <a:ext cx="2014625" cy="465225"/>
          </a:xfrm>
          <a:prstGeom prst="rect">
            <a:avLst/>
          </a:prstGeom>
          <a:noFill/>
          <a:ln>
            <a:noFill/>
          </a:ln>
        </p:spPr>
      </p:pic>
      <p:sp>
        <p:nvSpPr>
          <p:cNvPr id="277" name="Google Shape;277;p17"/>
          <p:cNvSpPr txBox="1"/>
          <p:nvPr/>
        </p:nvSpPr>
        <p:spPr>
          <a:xfrm>
            <a:off x="0" y="3506650"/>
            <a:ext cx="3000000" cy="3078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chemeClr val="lt1"/>
                </a:solidFill>
                <a:latin typeface="Arial"/>
                <a:ea typeface="Arial"/>
                <a:cs typeface="Arial"/>
                <a:sym typeface="Arial"/>
              </a:rPr>
              <a:t>https://en.wikipedia.org/wiki/Front_Range</a:t>
            </a:r>
            <a:endParaRPr sz="800" b="0" i="0" u="none" strike="noStrike" cap="none">
              <a:solidFill>
                <a:schemeClr val="lt1"/>
              </a:solidFill>
              <a:latin typeface="Arial"/>
              <a:ea typeface="Arial"/>
              <a:cs typeface="Arial"/>
              <a:sym typeface="Arial"/>
            </a:endParaRPr>
          </a:p>
        </p:txBody>
      </p:sp>
      <p:sp>
        <p:nvSpPr>
          <p:cNvPr id="278" name="Google Shape;278;p17"/>
          <p:cNvSpPr txBox="1">
            <a:spLocks noGrp="1"/>
          </p:cNvSpPr>
          <p:nvPr>
            <p:ph type="sldNum" idx="12"/>
          </p:nvPr>
        </p:nvSpPr>
        <p:spPr>
          <a:xfrm>
            <a:off x="1" y="4972050"/>
            <a:ext cx="307800" cy="171600"/>
          </a:xfrm>
          <a:prstGeom prst="rect">
            <a:avLst/>
          </a:prstGeom>
          <a:noFill/>
          <a:ln>
            <a:noFill/>
          </a:ln>
        </p:spPr>
        <p:txBody>
          <a:bodyPr spcFirstLastPara="1" wrap="square" lIns="61550" tIns="30775" rIns="61550" bIns="30775" anchor="ctr" anchorCtr="0">
            <a:noAutofit/>
          </a:bodyPr>
          <a:lstStyle/>
          <a:p>
            <a:pPr marL="0" lvl="0" indent="0" algn="r" rtl="0">
              <a:lnSpc>
                <a:spcPct val="100000"/>
              </a:lnSpc>
              <a:spcBef>
                <a:spcPts val="0"/>
              </a:spcBef>
              <a:spcAft>
                <a:spcPts val="0"/>
              </a:spcAft>
              <a:buClr>
                <a:srgbClr val="687F00"/>
              </a:buClr>
              <a:buSzPts val="500"/>
              <a:buFont typeface="Corbel"/>
              <a:buNone/>
            </a:pPr>
            <a:fld id="{00000000-1234-1234-1234-123412341234}" type="slidenum">
              <a:rPr lang="en"/>
              <a:t>17</a:t>
            </a:fld>
            <a:endParaRPr/>
          </a:p>
        </p:txBody>
      </p:sp>
      <p:sp>
        <p:nvSpPr>
          <p:cNvPr id="279" name="Google Shape;279;p17"/>
          <p:cNvSpPr txBox="1"/>
          <p:nvPr/>
        </p:nvSpPr>
        <p:spPr>
          <a:xfrm>
            <a:off x="4997275" y="2958800"/>
            <a:ext cx="3999600" cy="292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 sz="700" b="0" i="1" u="none" strike="noStrike" cap="none">
                <a:solidFill>
                  <a:schemeClr val="lt1"/>
                </a:solidFill>
                <a:latin typeface="Arial"/>
                <a:ea typeface="Arial"/>
                <a:cs typeface="Arial"/>
                <a:sym typeface="Arial"/>
              </a:rPr>
              <a:t>Flames come close to a home near Potrero on June 20, 2016 Mike Blake / Reuters</a:t>
            </a:r>
            <a:endParaRPr sz="700" b="0" i="1" u="none" strike="noStrike" cap="none">
              <a:solidFill>
                <a:schemeClr val="lt1"/>
              </a:solidFill>
              <a:latin typeface="Arial"/>
              <a:ea typeface="Arial"/>
              <a:cs typeface="Arial"/>
              <a:sym typeface="Arial"/>
            </a:endParaRPr>
          </a:p>
        </p:txBody>
      </p:sp>
      <p:sp>
        <p:nvSpPr>
          <p:cNvPr id="280" name="Google Shape;280;p17"/>
          <p:cNvSpPr txBox="1"/>
          <p:nvPr/>
        </p:nvSpPr>
        <p:spPr>
          <a:xfrm>
            <a:off x="2280350" y="4492950"/>
            <a:ext cx="3749700" cy="346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50"/>
              <a:buFont typeface="Arial"/>
              <a:buNone/>
            </a:pPr>
            <a:r>
              <a:rPr lang="en" sz="1050" b="1" i="0" u="none" strike="noStrike" cap="none">
                <a:solidFill>
                  <a:schemeClr val="lt1"/>
                </a:solidFill>
                <a:latin typeface="Times New Roman"/>
                <a:ea typeface="Times New Roman"/>
                <a:cs typeface="Times New Roman"/>
                <a:sym typeface="Times New Roman"/>
              </a:rPr>
              <a:t>City Dock Annapolis, January 2024. Photo: James Ronayne</a:t>
            </a:r>
            <a:endParaRPr sz="1400" b="1" i="0" u="none" strike="noStrike" cap="none">
              <a:solidFill>
                <a:schemeClr val="lt1"/>
              </a:solidFill>
              <a:latin typeface="Arial"/>
              <a:ea typeface="Arial"/>
              <a:cs typeface="Arial"/>
              <a:sym typeface="Arial"/>
            </a:endParaRPr>
          </a:p>
        </p:txBody>
      </p:sp>
      <p:grpSp>
        <p:nvGrpSpPr>
          <p:cNvPr id="281" name="Google Shape;281;p17"/>
          <p:cNvGrpSpPr/>
          <p:nvPr/>
        </p:nvGrpSpPr>
        <p:grpSpPr>
          <a:xfrm>
            <a:off x="255409" y="1266092"/>
            <a:ext cx="4316591" cy="3573058"/>
            <a:chOff x="1659409" y="783495"/>
            <a:chExt cx="5825181" cy="4110738"/>
          </a:xfrm>
        </p:grpSpPr>
        <p:pic>
          <p:nvPicPr>
            <p:cNvPr id="282" name="Google Shape;282;p17"/>
            <p:cNvPicPr preferRelativeResize="0"/>
            <p:nvPr/>
          </p:nvPicPr>
          <p:blipFill rotWithShape="1">
            <a:blip r:embed="rId4">
              <a:alphaModFix/>
            </a:blip>
            <a:srcRect/>
            <a:stretch/>
          </p:blipFill>
          <p:spPr>
            <a:xfrm>
              <a:off x="1659409" y="783495"/>
              <a:ext cx="5825181" cy="3832888"/>
            </a:xfrm>
            <a:prstGeom prst="rect">
              <a:avLst/>
            </a:prstGeom>
            <a:noFill/>
            <a:ln>
              <a:noFill/>
            </a:ln>
          </p:spPr>
        </p:pic>
        <p:sp>
          <p:nvSpPr>
            <p:cNvPr id="283" name="Google Shape;283;p17"/>
            <p:cNvSpPr txBox="1"/>
            <p:nvPr/>
          </p:nvSpPr>
          <p:spPr>
            <a:xfrm>
              <a:off x="1659409" y="4663401"/>
              <a:ext cx="5229602" cy="2308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 sz="900" b="0" i="0" u="sng" strike="noStrike" cap="none">
                  <a:solidFill>
                    <a:srgbClr val="000000"/>
                  </a:solidFill>
                  <a:latin typeface="Arial"/>
                  <a:ea typeface="Arial"/>
                  <a:cs typeface="Arial"/>
                  <a:sym typeface="Arial"/>
                  <a:hlinkClick r:id="rId5">
                    <a:extLst>
                      <a:ext uri="{A12FA001-AC4F-418D-AE19-62706E023703}">
                        <ahyp:hlinkClr xmlns:ahyp="http://schemas.microsoft.com/office/drawing/2018/hyperlinkcolor" val="tx"/>
                      </a:ext>
                    </a:extLst>
                  </a:hlinkClick>
                </a:rPr>
                <a:t>This Photo</a:t>
              </a:r>
              <a:r>
                <a:rPr lang="en" sz="900" b="0" i="0" u="none" strike="noStrike" cap="none">
                  <a:solidFill>
                    <a:srgbClr val="000000"/>
                  </a:solidFill>
                  <a:latin typeface="Arial"/>
                  <a:ea typeface="Arial"/>
                  <a:cs typeface="Arial"/>
                  <a:sym typeface="Arial"/>
                </a:rPr>
                <a:t> by Unknown Author is licensed under </a:t>
              </a:r>
              <a:r>
                <a:rPr lang="en" sz="900" b="0" i="0" u="sng" strike="noStrike" cap="none">
                  <a:solidFill>
                    <a:srgbClr val="000000"/>
                  </a:solidFill>
                  <a:latin typeface="Arial"/>
                  <a:ea typeface="Arial"/>
                  <a:cs typeface="Arial"/>
                  <a:sym typeface="Arial"/>
                  <a:hlinkClick r:id="rId6">
                    <a:extLst>
                      <a:ext uri="{A12FA001-AC4F-418D-AE19-62706E023703}">
                        <ahyp:hlinkClr xmlns:ahyp="http://schemas.microsoft.com/office/drawing/2018/hyperlinkcolor" val="tx"/>
                      </a:ext>
                    </a:extLst>
                  </a:hlinkClick>
                </a:rPr>
                <a:t>CC BY-NC-ND</a:t>
              </a:r>
              <a:endParaRPr sz="900" b="0" i="0" u="none" strike="noStrike" cap="none">
                <a:solidFill>
                  <a:srgbClr val="000000"/>
                </a:solidFill>
                <a:latin typeface="Arial"/>
                <a:ea typeface="Arial"/>
                <a:cs typeface="Arial"/>
                <a:sym typeface="Arial"/>
              </a:endParaRPr>
            </a:p>
          </p:txBody>
        </p:sp>
      </p:grpSp>
      <p:grpSp>
        <p:nvGrpSpPr>
          <p:cNvPr id="284" name="Google Shape;284;p17"/>
          <p:cNvGrpSpPr/>
          <p:nvPr/>
        </p:nvGrpSpPr>
        <p:grpSpPr>
          <a:xfrm>
            <a:off x="4027768" y="304350"/>
            <a:ext cx="4850149" cy="4066683"/>
            <a:chOff x="1659409" y="783495"/>
            <a:chExt cx="5825181" cy="4110738"/>
          </a:xfrm>
        </p:grpSpPr>
        <p:pic>
          <p:nvPicPr>
            <p:cNvPr id="285" name="Google Shape;285;p17"/>
            <p:cNvPicPr preferRelativeResize="0"/>
            <p:nvPr/>
          </p:nvPicPr>
          <p:blipFill rotWithShape="1">
            <a:blip r:embed="rId4">
              <a:alphaModFix/>
            </a:blip>
            <a:srcRect/>
            <a:stretch/>
          </p:blipFill>
          <p:spPr>
            <a:xfrm>
              <a:off x="1659409" y="783495"/>
              <a:ext cx="5825181" cy="3832888"/>
            </a:xfrm>
            <a:prstGeom prst="rect">
              <a:avLst/>
            </a:prstGeom>
            <a:noFill/>
            <a:ln>
              <a:noFill/>
            </a:ln>
          </p:spPr>
        </p:pic>
        <p:sp>
          <p:nvSpPr>
            <p:cNvPr id="286" name="Google Shape;286;p17"/>
            <p:cNvSpPr txBox="1"/>
            <p:nvPr/>
          </p:nvSpPr>
          <p:spPr>
            <a:xfrm>
              <a:off x="1659409" y="4663401"/>
              <a:ext cx="5229602" cy="2308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 sz="900" b="0" i="0" u="sng" strike="noStrike" cap="none">
                  <a:solidFill>
                    <a:srgbClr val="000000"/>
                  </a:solidFill>
                  <a:latin typeface="Arial"/>
                  <a:ea typeface="Arial"/>
                  <a:cs typeface="Arial"/>
                  <a:sym typeface="Arial"/>
                  <a:hlinkClick r:id="rId5">
                    <a:extLst>
                      <a:ext uri="{A12FA001-AC4F-418D-AE19-62706E023703}">
                        <ahyp:hlinkClr xmlns:ahyp="http://schemas.microsoft.com/office/drawing/2018/hyperlinkcolor" val="tx"/>
                      </a:ext>
                    </a:extLst>
                  </a:hlinkClick>
                </a:rPr>
                <a:t>This Photo</a:t>
              </a:r>
              <a:r>
                <a:rPr lang="en" sz="900" b="0" i="0" u="none" strike="noStrike" cap="none">
                  <a:solidFill>
                    <a:srgbClr val="000000"/>
                  </a:solidFill>
                  <a:latin typeface="Arial"/>
                  <a:ea typeface="Arial"/>
                  <a:cs typeface="Arial"/>
                  <a:sym typeface="Arial"/>
                </a:rPr>
                <a:t> by Unknown Author is licensed under </a:t>
              </a:r>
              <a:r>
                <a:rPr lang="en" sz="900" b="0" i="0" u="sng" strike="noStrike" cap="none">
                  <a:solidFill>
                    <a:srgbClr val="000000"/>
                  </a:solidFill>
                  <a:latin typeface="Arial"/>
                  <a:ea typeface="Arial"/>
                  <a:cs typeface="Arial"/>
                  <a:sym typeface="Arial"/>
                  <a:hlinkClick r:id="rId6">
                    <a:extLst>
                      <a:ext uri="{A12FA001-AC4F-418D-AE19-62706E023703}">
                        <ahyp:hlinkClr xmlns:ahyp="http://schemas.microsoft.com/office/drawing/2018/hyperlinkcolor" val="tx"/>
                      </a:ext>
                    </a:extLst>
                  </a:hlinkClick>
                </a:rPr>
                <a:t>CC BY-NC-ND</a:t>
              </a:r>
              <a:endParaRPr sz="900" b="0" i="0" u="none" strike="noStrike" cap="none">
                <a:solidFill>
                  <a:srgbClr val="000000"/>
                </a:solidFill>
                <a:latin typeface="Arial"/>
                <a:ea typeface="Arial"/>
                <a:cs typeface="Arial"/>
                <a:sym typeface="Arial"/>
              </a:endParaRPr>
            </a:p>
          </p:txBody>
        </p:sp>
      </p:grpSp>
      <p:sp>
        <p:nvSpPr>
          <p:cNvPr id="2" name="Title 1">
            <a:extLst>
              <a:ext uri="{FF2B5EF4-FFF2-40B4-BE49-F238E27FC236}">
                <a16:creationId xmlns:a16="http://schemas.microsoft.com/office/drawing/2014/main" id="{F6667469-7C58-B67E-B94C-20552EABBF8E}"/>
              </a:ext>
            </a:extLst>
          </p:cNvPr>
          <p:cNvSpPr>
            <a:spLocks noGrp="1"/>
          </p:cNvSpPr>
          <p:nvPr>
            <p:ph type="title" idx="4294967295"/>
          </p:nvPr>
        </p:nvSpPr>
        <p:spPr/>
        <p:txBody>
          <a:bodyPr>
            <a:normAutofit fontScale="90000"/>
          </a:bodyPr>
          <a:lstStyle/>
          <a:p>
            <a:r>
              <a:rPr lang="en-US" sz="1900" b="1" i="0" dirty="0">
                <a:solidFill>
                  <a:srgbClr val="000000"/>
                </a:solidFill>
                <a:effectLst/>
                <a:latin typeface="Arial" panose="020B0604020202020204" pitchFamily="34" charset="0"/>
                <a:ea typeface="Arial" panose="020B0604020202020204" pitchFamily="34" charset="0"/>
                <a:cs typeface="Arial" panose="020B0604020202020204" pitchFamily="34" charset="0"/>
              </a:rPr>
              <a:t>Location Specific Issue 2</a:t>
            </a:r>
            <a:r>
              <a:rPr lang="en-US" dirty="0"/>
              <a:t> </a:t>
            </a:r>
          </a:p>
        </p:txBody>
      </p:sp>
    </p:spTree>
  </p:cSld>
  <p:clrMapOvr>
    <a:masterClrMapping/>
  </p:clrMapOvr>
  <p:transition spd="med">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sp>
        <p:nvSpPr>
          <p:cNvPr id="292" name="Google Shape;292;p18"/>
          <p:cNvSpPr txBox="1"/>
          <p:nvPr/>
        </p:nvSpPr>
        <p:spPr>
          <a:xfrm>
            <a:off x="4153800" y="1610260"/>
            <a:ext cx="4990200" cy="2049762"/>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1200"/>
              </a:spcBef>
              <a:spcAft>
                <a:spcPts val="0"/>
              </a:spcAft>
              <a:buClr>
                <a:srgbClr val="000000"/>
              </a:buClr>
              <a:buSzPts val="2200"/>
              <a:buFont typeface="Arial"/>
              <a:buNone/>
            </a:pPr>
            <a:endParaRPr sz="2200" b="0" i="0" u="none" strike="noStrike" cap="none" dirty="0">
              <a:solidFill>
                <a:schemeClr val="dk1"/>
              </a:solidFill>
              <a:latin typeface="Arial"/>
              <a:ea typeface="Arial"/>
              <a:cs typeface="Arial"/>
              <a:sym typeface="Arial"/>
            </a:endParaRPr>
          </a:p>
          <a:p>
            <a:pPr marL="0" marR="0" lvl="0" indent="0" algn="l" rtl="0">
              <a:lnSpc>
                <a:spcPct val="115000"/>
              </a:lnSpc>
              <a:spcBef>
                <a:spcPts val="1200"/>
              </a:spcBef>
              <a:spcAft>
                <a:spcPts val="0"/>
              </a:spcAft>
              <a:buClr>
                <a:schemeClr val="dk1"/>
              </a:buClr>
              <a:buSzPts val="1100"/>
              <a:buFont typeface="Arial"/>
              <a:buNone/>
            </a:pPr>
            <a:r>
              <a:rPr lang="en" sz="2200" b="0" i="0" u="none" strike="noStrike" cap="none" dirty="0">
                <a:solidFill>
                  <a:schemeClr val="dk1"/>
                </a:solidFill>
                <a:latin typeface="Arial"/>
                <a:ea typeface="Arial"/>
                <a:cs typeface="Arial"/>
                <a:sym typeface="Arial"/>
              </a:rPr>
              <a:t>In groups,</a:t>
            </a:r>
            <a:br>
              <a:rPr lang="en" sz="2200" b="0" i="0" u="none" strike="noStrike" cap="none" dirty="0">
                <a:solidFill>
                  <a:schemeClr val="dk1"/>
                </a:solidFill>
                <a:latin typeface="Arial"/>
                <a:ea typeface="Arial"/>
                <a:cs typeface="Arial"/>
                <a:sym typeface="Arial"/>
              </a:rPr>
            </a:br>
            <a:r>
              <a:rPr lang="en" sz="2200" b="0" i="0" u="none" strike="noStrike" cap="none" dirty="0">
                <a:solidFill>
                  <a:schemeClr val="dk1"/>
                </a:solidFill>
                <a:latin typeface="Arial"/>
                <a:ea typeface="Arial"/>
                <a:cs typeface="Arial"/>
                <a:sym typeface="Arial"/>
              </a:rPr>
              <a:t>WHO do we need to assemble to </a:t>
            </a:r>
            <a:r>
              <a:rPr lang="en" sz="2200" b="1" i="0" u="none" strike="noStrike" cap="none" dirty="0">
                <a:solidFill>
                  <a:schemeClr val="dk1"/>
                </a:solidFill>
                <a:latin typeface="Arial"/>
                <a:ea typeface="Arial"/>
                <a:cs typeface="Arial"/>
                <a:sym typeface="Arial"/>
              </a:rPr>
              <a:t>protect people</a:t>
            </a:r>
            <a:r>
              <a:rPr lang="en" sz="2200" b="0" i="0" u="none" strike="noStrike" cap="none" dirty="0">
                <a:solidFill>
                  <a:schemeClr val="dk1"/>
                </a:solidFill>
                <a:latin typeface="Arial"/>
                <a:ea typeface="Arial"/>
                <a:cs typeface="Arial"/>
                <a:sym typeface="Arial"/>
              </a:rPr>
              <a:t> moving forward?</a:t>
            </a:r>
            <a:endParaRPr sz="2200" b="0" i="1" u="none" strike="noStrike" cap="none" dirty="0">
              <a:solidFill>
                <a:srgbClr val="000000"/>
              </a:solidFill>
              <a:latin typeface="Arial"/>
              <a:ea typeface="Arial"/>
              <a:cs typeface="Arial"/>
              <a:sym typeface="Arial"/>
            </a:endParaRPr>
          </a:p>
        </p:txBody>
      </p:sp>
      <p:pic>
        <p:nvPicPr>
          <p:cNvPr id="293" name="Google Shape;293;p18">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7115340" y="4653550"/>
            <a:ext cx="2014625" cy="465225"/>
          </a:xfrm>
          <a:prstGeom prst="rect">
            <a:avLst/>
          </a:prstGeom>
          <a:noFill/>
          <a:ln>
            <a:noFill/>
          </a:ln>
        </p:spPr>
      </p:pic>
      <p:sp>
        <p:nvSpPr>
          <p:cNvPr id="294" name="Google Shape;294;p18"/>
          <p:cNvSpPr txBox="1">
            <a:spLocks noGrp="1"/>
          </p:cNvSpPr>
          <p:nvPr>
            <p:ph type="sldNum" idx="12"/>
          </p:nvPr>
        </p:nvSpPr>
        <p:spPr>
          <a:xfrm>
            <a:off x="1" y="4972050"/>
            <a:ext cx="307800" cy="171600"/>
          </a:xfrm>
          <a:prstGeom prst="rect">
            <a:avLst/>
          </a:prstGeom>
          <a:noFill/>
          <a:ln>
            <a:noFill/>
          </a:ln>
        </p:spPr>
        <p:txBody>
          <a:bodyPr spcFirstLastPara="1" wrap="square" lIns="61550" tIns="30775" rIns="61550" bIns="30775" anchor="ctr" anchorCtr="0">
            <a:noAutofit/>
          </a:bodyPr>
          <a:lstStyle/>
          <a:p>
            <a:pPr marL="0" lvl="0" indent="0" algn="r" rtl="0">
              <a:lnSpc>
                <a:spcPct val="100000"/>
              </a:lnSpc>
              <a:spcBef>
                <a:spcPts val="0"/>
              </a:spcBef>
              <a:spcAft>
                <a:spcPts val="0"/>
              </a:spcAft>
              <a:buClr>
                <a:srgbClr val="687F00"/>
              </a:buClr>
              <a:buSzPts val="500"/>
              <a:buFont typeface="Corbel"/>
              <a:buNone/>
            </a:pPr>
            <a:fld id="{00000000-1234-1234-1234-123412341234}" type="slidenum">
              <a:rPr lang="en"/>
              <a:t>18</a:t>
            </a:fld>
            <a:endParaRPr/>
          </a:p>
        </p:txBody>
      </p:sp>
      <p:grpSp>
        <p:nvGrpSpPr>
          <p:cNvPr id="295" name="Google Shape;295;p18"/>
          <p:cNvGrpSpPr/>
          <p:nvPr/>
        </p:nvGrpSpPr>
        <p:grpSpPr>
          <a:xfrm>
            <a:off x="307801" y="940854"/>
            <a:ext cx="3550766" cy="3261791"/>
            <a:chOff x="1659409" y="783495"/>
            <a:chExt cx="5825181" cy="4110738"/>
          </a:xfrm>
        </p:grpSpPr>
        <p:pic>
          <p:nvPicPr>
            <p:cNvPr id="296" name="Google Shape;296;p18"/>
            <p:cNvPicPr preferRelativeResize="0"/>
            <p:nvPr/>
          </p:nvPicPr>
          <p:blipFill rotWithShape="1">
            <a:blip r:embed="rId4">
              <a:alphaModFix/>
            </a:blip>
            <a:srcRect/>
            <a:stretch/>
          </p:blipFill>
          <p:spPr>
            <a:xfrm>
              <a:off x="1659409" y="783495"/>
              <a:ext cx="5825181" cy="3832888"/>
            </a:xfrm>
            <a:prstGeom prst="rect">
              <a:avLst/>
            </a:prstGeom>
            <a:noFill/>
            <a:ln>
              <a:noFill/>
            </a:ln>
          </p:spPr>
        </p:pic>
        <p:sp>
          <p:nvSpPr>
            <p:cNvPr id="297" name="Google Shape;297;p18"/>
            <p:cNvSpPr txBox="1"/>
            <p:nvPr/>
          </p:nvSpPr>
          <p:spPr>
            <a:xfrm>
              <a:off x="1659409" y="4663401"/>
              <a:ext cx="5229602" cy="2308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 sz="900" b="0" i="0" u="sng" strike="noStrike" cap="none">
                  <a:solidFill>
                    <a:srgbClr val="000000"/>
                  </a:solidFill>
                  <a:latin typeface="Arial"/>
                  <a:ea typeface="Arial"/>
                  <a:cs typeface="Arial"/>
                  <a:sym typeface="Arial"/>
                  <a:hlinkClick r:id="rId5">
                    <a:extLst>
                      <a:ext uri="{A12FA001-AC4F-418D-AE19-62706E023703}">
                        <ahyp:hlinkClr xmlns:ahyp="http://schemas.microsoft.com/office/drawing/2018/hyperlinkcolor" val="tx"/>
                      </a:ext>
                    </a:extLst>
                  </a:hlinkClick>
                </a:rPr>
                <a:t>This Photo</a:t>
              </a:r>
              <a:r>
                <a:rPr lang="en" sz="900" b="0" i="0" u="none" strike="noStrike" cap="none">
                  <a:solidFill>
                    <a:srgbClr val="000000"/>
                  </a:solidFill>
                  <a:latin typeface="Arial"/>
                  <a:ea typeface="Arial"/>
                  <a:cs typeface="Arial"/>
                  <a:sym typeface="Arial"/>
                </a:rPr>
                <a:t> by Unknown Author is licensed under </a:t>
              </a:r>
              <a:r>
                <a:rPr lang="en" sz="900" b="0" i="0" u="sng" strike="noStrike" cap="none">
                  <a:solidFill>
                    <a:srgbClr val="000000"/>
                  </a:solidFill>
                  <a:latin typeface="Arial"/>
                  <a:ea typeface="Arial"/>
                  <a:cs typeface="Arial"/>
                  <a:sym typeface="Arial"/>
                  <a:hlinkClick r:id="rId6">
                    <a:extLst>
                      <a:ext uri="{A12FA001-AC4F-418D-AE19-62706E023703}">
                        <ahyp:hlinkClr xmlns:ahyp="http://schemas.microsoft.com/office/drawing/2018/hyperlinkcolor" val="tx"/>
                      </a:ext>
                    </a:extLst>
                  </a:hlinkClick>
                </a:rPr>
                <a:t>CC BY-NC-ND</a:t>
              </a:r>
              <a:endParaRPr sz="900" b="0" i="0" u="none" strike="noStrike" cap="none">
                <a:solidFill>
                  <a:srgbClr val="000000"/>
                </a:solidFill>
                <a:latin typeface="Arial"/>
                <a:ea typeface="Arial"/>
                <a:cs typeface="Arial"/>
                <a:sym typeface="Arial"/>
              </a:endParaRPr>
            </a:p>
          </p:txBody>
        </p:sp>
      </p:grpSp>
      <p:sp>
        <p:nvSpPr>
          <p:cNvPr id="5" name="Title 4">
            <a:extLst>
              <a:ext uri="{FF2B5EF4-FFF2-40B4-BE49-F238E27FC236}">
                <a16:creationId xmlns:a16="http://schemas.microsoft.com/office/drawing/2014/main" id="{95F963F3-EB6C-F21D-3FF1-A93476D128F6}"/>
              </a:ext>
            </a:extLst>
          </p:cNvPr>
          <p:cNvSpPr txBox="1">
            <a:spLocks noGrp="1"/>
          </p:cNvSpPr>
          <p:nvPr>
            <p:ph type="title" idx="4294967295"/>
          </p:nvPr>
        </p:nvSpPr>
        <p:spPr>
          <a:xfrm>
            <a:off x="4153800" y="1458400"/>
            <a:ext cx="6811616" cy="50520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15000"/>
              </a:lnSpc>
              <a:spcBef>
                <a:spcPts val="0"/>
              </a:spcBef>
              <a:spcAft>
                <a:spcPts val="0"/>
              </a:spcAft>
              <a:buClr>
                <a:srgbClr val="000000"/>
              </a:buClr>
              <a:buSzPts val="2550"/>
              <a:buFont typeface="Arial"/>
              <a:buNone/>
              <a:tabLst/>
              <a:defRPr/>
            </a:pPr>
            <a:r>
              <a:rPr kumimoji="0" lang="en-US" sz="2550" b="0" i="0" u="none" strike="noStrike" kern="0" cap="none" spc="0" normalizeH="0" baseline="0" noProof="0" dirty="0">
                <a:ln>
                  <a:noFill/>
                </a:ln>
                <a:solidFill>
                  <a:srgbClr val="292929"/>
                </a:solidFill>
                <a:effectLst/>
                <a:highlight>
                  <a:srgbClr val="FFFFFF"/>
                </a:highlight>
                <a:uLnTx/>
                <a:uFillTx/>
                <a:latin typeface="Arial"/>
                <a:ea typeface="Arial"/>
                <a:cs typeface="Arial"/>
                <a:sym typeface="Arial"/>
              </a:rPr>
              <a:t>[State a local issue]</a:t>
            </a:r>
            <a:endParaRPr kumimoji="0" lang="en-US" sz="3400" b="0" i="0" u="none" strike="noStrike" kern="0" cap="none" spc="0" normalizeH="0" baseline="0" noProof="0" dirty="0">
              <a:ln>
                <a:noFill/>
              </a:ln>
              <a:solidFill>
                <a:srgbClr val="000000"/>
              </a:solidFill>
              <a:effectLst/>
              <a:uLnTx/>
              <a:uFillTx/>
              <a:latin typeface="Arial"/>
              <a:ea typeface="Arial"/>
              <a:cs typeface="Arial"/>
              <a:sym typeface="Arial"/>
            </a:endParaRPr>
          </a:p>
        </p:txBody>
      </p:sp>
    </p:spTree>
  </p:cSld>
  <p:clrMapOvr>
    <a:masterClrMapping/>
  </p:clrMapOvr>
  <p:transition spd="med">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Google Shape;302;p19"/>
          <p:cNvSpPr txBox="1">
            <a:spLocks noGrp="1"/>
          </p:cNvSpPr>
          <p:nvPr>
            <p:ph type="ctrTitle" idx="4294967295"/>
          </p:nvPr>
        </p:nvSpPr>
        <p:spPr>
          <a:xfrm>
            <a:off x="208875" y="100175"/>
            <a:ext cx="8634600" cy="1029074"/>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990"/>
              <a:buFont typeface="Arial"/>
              <a:buNone/>
            </a:pPr>
            <a:r>
              <a:rPr lang="en" sz="2680" b="1" i="0" u="none" strike="noStrike" cap="none">
                <a:solidFill>
                  <a:srgbClr val="1155CC"/>
                </a:solidFill>
                <a:latin typeface="Arial"/>
                <a:ea typeface="Arial"/>
                <a:cs typeface="Arial"/>
                <a:sym typeface="Arial"/>
              </a:rPr>
              <a:t>Panel Discussion: </a:t>
            </a:r>
            <a:endParaRPr sz="2680" b="1" i="0" u="none" strike="noStrike" cap="none">
              <a:solidFill>
                <a:srgbClr val="1155CC"/>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990"/>
              <a:buFont typeface="Arial"/>
              <a:buNone/>
            </a:pPr>
            <a:r>
              <a:rPr lang="en" sz="2680" b="1" i="0" u="none" strike="noStrike" cap="none">
                <a:solidFill>
                  <a:srgbClr val="1155CC"/>
                </a:solidFill>
                <a:latin typeface="Arial"/>
                <a:ea typeface="Arial"/>
                <a:cs typeface="Arial"/>
                <a:sym typeface="Arial"/>
              </a:rPr>
              <a:t>Pathways to the Earth and Environmental Sciences</a:t>
            </a:r>
            <a:endParaRPr sz="2680" b="1" i="0" u="none" strike="noStrike" cap="none">
              <a:solidFill>
                <a:srgbClr val="1155CC"/>
              </a:solidFill>
              <a:latin typeface="Arial"/>
              <a:ea typeface="Arial"/>
              <a:cs typeface="Arial"/>
              <a:sym typeface="Arial"/>
            </a:endParaRPr>
          </a:p>
        </p:txBody>
      </p:sp>
      <p:pic>
        <p:nvPicPr>
          <p:cNvPr id="303" name="Google Shape;303;p19">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7129365" y="4644900"/>
            <a:ext cx="2014625" cy="465225"/>
          </a:xfrm>
          <a:prstGeom prst="rect">
            <a:avLst/>
          </a:prstGeom>
          <a:noFill/>
          <a:ln>
            <a:noFill/>
          </a:ln>
        </p:spPr>
      </p:pic>
      <p:sp>
        <p:nvSpPr>
          <p:cNvPr id="305" name="Google Shape;305;p19"/>
          <p:cNvSpPr txBox="1">
            <a:spLocks noGrp="1"/>
          </p:cNvSpPr>
          <p:nvPr>
            <p:ph type="sldNum" idx="12"/>
          </p:nvPr>
        </p:nvSpPr>
        <p:spPr>
          <a:xfrm>
            <a:off x="1" y="4972050"/>
            <a:ext cx="307800" cy="171600"/>
          </a:xfrm>
          <a:prstGeom prst="rect">
            <a:avLst/>
          </a:prstGeom>
          <a:noFill/>
          <a:ln>
            <a:noFill/>
          </a:ln>
        </p:spPr>
        <p:txBody>
          <a:bodyPr spcFirstLastPara="1" wrap="square" lIns="61550" tIns="30775" rIns="61550" bIns="30775" anchor="ctr" anchorCtr="0">
            <a:noAutofit/>
          </a:bodyPr>
          <a:lstStyle/>
          <a:p>
            <a:pPr marL="0" lvl="0" indent="0" algn="r" rtl="0">
              <a:lnSpc>
                <a:spcPct val="100000"/>
              </a:lnSpc>
              <a:spcBef>
                <a:spcPts val="0"/>
              </a:spcBef>
              <a:spcAft>
                <a:spcPts val="0"/>
              </a:spcAft>
              <a:buClr>
                <a:srgbClr val="687F00"/>
              </a:buClr>
              <a:buSzPts val="500"/>
              <a:buFont typeface="Corbel"/>
              <a:buNone/>
            </a:pPr>
            <a:fld id="{00000000-1234-1234-1234-123412341234}" type="slidenum">
              <a:rPr lang="en"/>
              <a:t>19</a:t>
            </a:fld>
            <a:endParaRPr/>
          </a:p>
        </p:txBody>
      </p:sp>
      <p:grpSp>
        <p:nvGrpSpPr>
          <p:cNvPr id="306" name="Google Shape;306;p19"/>
          <p:cNvGrpSpPr/>
          <p:nvPr/>
        </p:nvGrpSpPr>
        <p:grpSpPr>
          <a:xfrm>
            <a:off x="324300" y="1596542"/>
            <a:ext cx="1799400" cy="2945076"/>
            <a:chOff x="324300" y="1596542"/>
            <a:chExt cx="1799400" cy="2945076"/>
          </a:xfrm>
        </p:grpSpPr>
        <p:grpSp>
          <p:nvGrpSpPr>
            <p:cNvPr id="307" name="Google Shape;307;p19"/>
            <p:cNvGrpSpPr/>
            <p:nvPr/>
          </p:nvGrpSpPr>
          <p:grpSpPr>
            <a:xfrm>
              <a:off x="324300" y="3674125"/>
              <a:ext cx="1731900" cy="867493"/>
              <a:chOff x="324300" y="3629525"/>
              <a:chExt cx="1731900" cy="867493"/>
            </a:xfrm>
          </p:grpSpPr>
          <p:sp>
            <p:nvSpPr>
              <p:cNvPr id="308" name="Google Shape;308;p19"/>
              <p:cNvSpPr txBox="1"/>
              <p:nvPr/>
            </p:nvSpPr>
            <p:spPr>
              <a:xfrm>
                <a:off x="581100" y="3629525"/>
                <a:ext cx="1352400" cy="4002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chemeClr val="dk1"/>
                    </a:solidFill>
                    <a:latin typeface="Arial"/>
                    <a:ea typeface="Arial"/>
                    <a:cs typeface="Arial"/>
                    <a:sym typeface="Arial"/>
                  </a:rPr>
                  <a:t>[Name]</a:t>
                </a:r>
                <a:endParaRPr sz="1400" b="1" i="0" u="none" strike="noStrike" cap="none">
                  <a:solidFill>
                    <a:schemeClr val="dk1"/>
                  </a:solidFill>
                  <a:latin typeface="Arial"/>
                  <a:ea typeface="Arial"/>
                  <a:cs typeface="Arial"/>
                  <a:sym typeface="Arial"/>
                </a:endParaRPr>
              </a:p>
            </p:txBody>
          </p:sp>
          <p:sp>
            <p:nvSpPr>
              <p:cNvPr id="309" name="Google Shape;309;p19"/>
              <p:cNvSpPr txBox="1"/>
              <p:nvPr/>
            </p:nvSpPr>
            <p:spPr>
              <a:xfrm>
                <a:off x="324300" y="3943050"/>
                <a:ext cx="1731900" cy="553968"/>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rgbClr val="226E93"/>
                    </a:solidFill>
                    <a:latin typeface="Lato"/>
                    <a:ea typeface="Lato"/>
                    <a:cs typeface="Lato"/>
                    <a:sym typeface="Lato"/>
                  </a:rPr>
                  <a:t>[Organization or University]</a:t>
                </a:r>
                <a:endParaRPr sz="1400" b="0" i="0" u="none" strike="noStrike" cap="none">
                  <a:solidFill>
                    <a:srgbClr val="000000"/>
                  </a:solidFill>
                  <a:latin typeface="Arial"/>
                  <a:ea typeface="Arial"/>
                  <a:cs typeface="Arial"/>
                  <a:sym typeface="Arial"/>
                </a:endParaRPr>
              </a:p>
            </p:txBody>
          </p:sp>
        </p:grpSp>
        <p:pic>
          <p:nvPicPr>
            <p:cNvPr id="310" name="Google Shape;310;p19"/>
            <p:cNvPicPr preferRelativeResize="0"/>
            <p:nvPr/>
          </p:nvPicPr>
          <p:blipFill rotWithShape="1">
            <a:blip r:embed="rId4">
              <a:alphaModFix/>
            </a:blip>
            <a:srcRect l="9448" r="9448"/>
            <a:stretch/>
          </p:blipFill>
          <p:spPr>
            <a:xfrm>
              <a:off x="438304" y="1596542"/>
              <a:ext cx="1685396" cy="2047151"/>
            </a:xfrm>
            <a:prstGeom prst="rect">
              <a:avLst/>
            </a:prstGeom>
            <a:noFill/>
            <a:ln>
              <a:noFill/>
            </a:ln>
          </p:spPr>
        </p:pic>
      </p:grpSp>
      <p:grpSp>
        <p:nvGrpSpPr>
          <p:cNvPr id="311" name="Google Shape;311;p19"/>
          <p:cNvGrpSpPr/>
          <p:nvPr/>
        </p:nvGrpSpPr>
        <p:grpSpPr>
          <a:xfrm>
            <a:off x="2726775" y="1578111"/>
            <a:ext cx="1799400" cy="2945076"/>
            <a:chOff x="324300" y="1596542"/>
            <a:chExt cx="1799400" cy="2945076"/>
          </a:xfrm>
        </p:grpSpPr>
        <p:grpSp>
          <p:nvGrpSpPr>
            <p:cNvPr id="312" name="Google Shape;312;p19"/>
            <p:cNvGrpSpPr/>
            <p:nvPr/>
          </p:nvGrpSpPr>
          <p:grpSpPr>
            <a:xfrm>
              <a:off x="324300" y="3674125"/>
              <a:ext cx="1731900" cy="867493"/>
              <a:chOff x="324300" y="3629525"/>
              <a:chExt cx="1731900" cy="867493"/>
            </a:xfrm>
          </p:grpSpPr>
          <p:sp>
            <p:nvSpPr>
              <p:cNvPr id="313" name="Google Shape;313;p19"/>
              <p:cNvSpPr txBox="1"/>
              <p:nvPr/>
            </p:nvSpPr>
            <p:spPr>
              <a:xfrm>
                <a:off x="581100" y="3629525"/>
                <a:ext cx="1352400" cy="4002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chemeClr val="dk1"/>
                    </a:solidFill>
                    <a:latin typeface="Arial"/>
                    <a:ea typeface="Arial"/>
                    <a:cs typeface="Arial"/>
                    <a:sym typeface="Arial"/>
                  </a:rPr>
                  <a:t>[Name]</a:t>
                </a:r>
                <a:endParaRPr sz="1400" b="1" i="0" u="none" strike="noStrike" cap="none">
                  <a:solidFill>
                    <a:schemeClr val="dk1"/>
                  </a:solidFill>
                  <a:latin typeface="Arial"/>
                  <a:ea typeface="Arial"/>
                  <a:cs typeface="Arial"/>
                  <a:sym typeface="Arial"/>
                </a:endParaRPr>
              </a:p>
            </p:txBody>
          </p:sp>
          <p:sp>
            <p:nvSpPr>
              <p:cNvPr id="314" name="Google Shape;314;p19"/>
              <p:cNvSpPr txBox="1"/>
              <p:nvPr/>
            </p:nvSpPr>
            <p:spPr>
              <a:xfrm>
                <a:off x="324300" y="3943050"/>
                <a:ext cx="1731900" cy="553968"/>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rgbClr val="226E93"/>
                    </a:solidFill>
                    <a:latin typeface="Lato"/>
                    <a:ea typeface="Lato"/>
                    <a:cs typeface="Lato"/>
                    <a:sym typeface="Lato"/>
                  </a:rPr>
                  <a:t>[Organization or University]</a:t>
                </a:r>
                <a:endParaRPr sz="1400" b="0" i="0" u="none" strike="noStrike" cap="none">
                  <a:solidFill>
                    <a:srgbClr val="000000"/>
                  </a:solidFill>
                  <a:latin typeface="Arial"/>
                  <a:ea typeface="Arial"/>
                  <a:cs typeface="Arial"/>
                  <a:sym typeface="Arial"/>
                </a:endParaRPr>
              </a:p>
            </p:txBody>
          </p:sp>
        </p:grpSp>
        <p:pic>
          <p:nvPicPr>
            <p:cNvPr id="315" name="Google Shape;315;p19"/>
            <p:cNvPicPr preferRelativeResize="0"/>
            <p:nvPr/>
          </p:nvPicPr>
          <p:blipFill rotWithShape="1">
            <a:blip r:embed="rId4">
              <a:alphaModFix/>
            </a:blip>
            <a:srcRect l="9448" r="9448"/>
            <a:stretch/>
          </p:blipFill>
          <p:spPr>
            <a:xfrm>
              <a:off x="438304" y="1596542"/>
              <a:ext cx="1685396" cy="2047151"/>
            </a:xfrm>
            <a:prstGeom prst="rect">
              <a:avLst/>
            </a:prstGeom>
            <a:noFill/>
            <a:ln>
              <a:noFill/>
            </a:ln>
          </p:spPr>
        </p:pic>
      </p:grpSp>
      <p:grpSp>
        <p:nvGrpSpPr>
          <p:cNvPr id="316" name="Google Shape;316;p19"/>
          <p:cNvGrpSpPr/>
          <p:nvPr/>
        </p:nvGrpSpPr>
        <p:grpSpPr>
          <a:xfrm>
            <a:off x="4715475" y="1614973"/>
            <a:ext cx="1799400" cy="2945076"/>
            <a:chOff x="324300" y="1596542"/>
            <a:chExt cx="1799400" cy="2945076"/>
          </a:xfrm>
        </p:grpSpPr>
        <p:grpSp>
          <p:nvGrpSpPr>
            <p:cNvPr id="317" name="Google Shape;317;p19"/>
            <p:cNvGrpSpPr/>
            <p:nvPr/>
          </p:nvGrpSpPr>
          <p:grpSpPr>
            <a:xfrm>
              <a:off x="324300" y="3674125"/>
              <a:ext cx="1731900" cy="867493"/>
              <a:chOff x="324300" y="3629525"/>
              <a:chExt cx="1731900" cy="867493"/>
            </a:xfrm>
          </p:grpSpPr>
          <p:sp>
            <p:nvSpPr>
              <p:cNvPr id="318" name="Google Shape;318;p19"/>
              <p:cNvSpPr txBox="1"/>
              <p:nvPr/>
            </p:nvSpPr>
            <p:spPr>
              <a:xfrm>
                <a:off x="581100" y="3629525"/>
                <a:ext cx="1352400" cy="4002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chemeClr val="dk1"/>
                    </a:solidFill>
                    <a:latin typeface="Arial"/>
                    <a:ea typeface="Arial"/>
                    <a:cs typeface="Arial"/>
                    <a:sym typeface="Arial"/>
                  </a:rPr>
                  <a:t>[Name]</a:t>
                </a:r>
                <a:endParaRPr sz="1400" b="1" i="0" u="none" strike="noStrike" cap="none">
                  <a:solidFill>
                    <a:schemeClr val="dk1"/>
                  </a:solidFill>
                  <a:latin typeface="Arial"/>
                  <a:ea typeface="Arial"/>
                  <a:cs typeface="Arial"/>
                  <a:sym typeface="Arial"/>
                </a:endParaRPr>
              </a:p>
            </p:txBody>
          </p:sp>
          <p:sp>
            <p:nvSpPr>
              <p:cNvPr id="319" name="Google Shape;319;p19"/>
              <p:cNvSpPr txBox="1"/>
              <p:nvPr/>
            </p:nvSpPr>
            <p:spPr>
              <a:xfrm>
                <a:off x="324300" y="3943050"/>
                <a:ext cx="1731900" cy="553968"/>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rgbClr val="226E93"/>
                    </a:solidFill>
                    <a:latin typeface="Lato"/>
                    <a:ea typeface="Lato"/>
                    <a:cs typeface="Lato"/>
                    <a:sym typeface="Lato"/>
                  </a:rPr>
                  <a:t>[Organization or University]</a:t>
                </a:r>
                <a:endParaRPr sz="1400" b="0" i="0" u="none" strike="noStrike" cap="none">
                  <a:solidFill>
                    <a:srgbClr val="000000"/>
                  </a:solidFill>
                  <a:latin typeface="Arial"/>
                  <a:ea typeface="Arial"/>
                  <a:cs typeface="Arial"/>
                  <a:sym typeface="Arial"/>
                </a:endParaRPr>
              </a:p>
            </p:txBody>
          </p:sp>
        </p:grpSp>
        <p:pic>
          <p:nvPicPr>
            <p:cNvPr id="320" name="Google Shape;320;p19"/>
            <p:cNvPicPr preferRelativeResize="0"/>
            <p:nvPr/>
          </p:nvPicPr>
          <p:blipFill rotWithShape="1">
            <a:blip r:embed="rId4">
              <a:alphaModFix/>
            </a:blip>
            <a:srcRect l="9448" r="9448"/>
            <a:stretch/>
          </p:blipFill>
          <p:spPr>
            <a:xfrm>
              <a:off x="438304" y="1596542"/>
              <a:ext cx="1685396" cy="2047151"/>
            </a:xfrm>
            <a:prstGeom prst="rect">
              <a:avLst/>
            </a:prstGeom>
            <a:noFill/>
            <a:ln>
              <a:noFill/>
            </a:ln>
          </p:spPr>
        </p:pic>
      </p:grpSp>
      <p:grpSp>
        <p:nvGrpSpPr>
          <p:cNvPr id="321" name="Google Shape;321;p19"/>
          <p:cNvGrpSpPr/>
          <p:nvPr/>
        </p:nvGrpSpPr>
        <p:grpSpPr>
          <a:xfrm>
            <a:off x="7117950" y="1596542"/>
            <a:ext cx="1799400" cy="2945076"/>
            <a:chOff x="324300" y="1596542"/>
            <a:chExt cx="1799400" cy="2945076"/>
          </a:xfrm>
        </p:grpSpPr>
        <p:grpSp>
          <p:nvGrpSpPr>
            <p:cNvPr id="322" name="Google Shape;322;p19"/>
            <p:cNvGrpSpPr/>
            <p:nvPr/>
          </p:nvGrpSpPr>
          <p:grpSpPr>
            <a:xfrm>
              <a:off x="324300" y="3674125"/>
              <a:ext cx="1731900" cy="867493"/>
              <a:chOff x="324300" y="3629525"/>
              <a:chExt cx="1731900" cy="867493"/>
            </a:xfrm>
          </p:grpSpPr>
          <p:sp>
            <p:nvSpPr>
              <p:cNvPr id="323" name="Google Shape;323;p19"/>
              <p:cNvSpPr txBox="1"/>
              <p:nvPr/>
            </p:nvSpPr>
            <p:spPr>
              <a:xfrm>
                <a:off x="581100" y="3629525"/>
                <a:ext cx="1352400" cy="4002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chemeClr val="dk1"/>
                    </a:solidFill>
                    <a:latin typeface="Arial"/>
                    <a:ea typeface="Arial"/>
                    <a:cs typeface="Arial"/>
                    <a:sym typeface="Arial"/>
                  </a:rPr>
                  <a:t>[Name]</a:t>
                </a:r>
                <a:endParaRPr sz="1400" b="1" i="0" u="none" strike="noStrike" cap="none">
                  <a:solidFill>
                    <a:schemeClr val="dk1"/>
                  </a:solidFill>
                  <a:latin typeface="Arial"/>
                  <a:ea typeface="Arial"/>
                  <a:cs typeface="Arial"/>
                  <a:sym typeface="Arial"/>
                </a:endParaRPr>
              </a:p>
            </p:txBody>
          </p:sp>
          <p:sp>
            <p:nvSpPr>
              <p:cNvPr id="324" name="Google Shape;324;p19"/>
              <p:cNvSpPr txBox="1"/>
              <p:nvPr/>
            </p:nvSpPr>
            <p:spPr>
              <a:xfrm>
                <a:off x="324300" y="3943050"/>
                <a:ext cx="1731900" cy="553968"/>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rgbClr val="226E93"/>
                    </a:solidFill>
                    <a:latin typeface="Lato"/>
                    <a:ea typeface="Lato"/>
                    <a:cs typeface="Lato"/>
                    <a:sym typeface="Lato"/>
                  </a:rPr>
                  <a:t>[Organization or University]</a:t>
                </a:r>
                <a:endParaRPr sz="1400" b="0" i="0" u="none" strike="noStrike" cap="none">
                  <a:solidFill>
                    <a:srgbClr val="000000"/>
                  </a:solidFill>
                  <a:latin typeface="Arial"/>
                  <a:ea typeface="Arial"/>
                  <a:cs typeface="Arial"/>
                  <a:sym typeface="Arial"/>
                </a:endParaRPr>
              </a:p>
            </p:txBody>
          </p:sp>
        </p:grpSp>
        <p:pic>
          <p:nvPicPr>
            <p:cNvPr id="325" name="Google Shape;325;p19"/>
            <p:cNvPicPr preferRelativeResize="0"/>
            <p:nvPr/>
          </p:nvPicPr>
          <p:blipFill rotWithShape="1">
            <a:blip r:embed="rId4">
              <a:alphaModFix/>
            </a:blip>
            <a:srcRect l="9448" r="9448"/>
            <a:stretch/>
          </p:blipFill>
          <p:spPr>
            <a:xfrm>
              <a:off x="438304" y="1596542"/>
              <a:ext cx="1685396" cy="2047151"/>
            </a:xfrm>
            <a:prstGeom prst="rect">
              <a:avLst/>
            </a:prstGeom>
            <a:noFill/>
            <a:ln>
              <a:noFill/>
            </a:ln>
          </p:spPr>
        </p:pic>
      </p:grpSp>
    </p:spTree>
  </p:cSld>
  <p:clrMapOvr>
    <a:masterClrMapping/>
  </p:clrMapOvr>
  <p:transition spd="med">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2" name="Title 1">
            <a:extLst>
              <a:ext uri="{FF2B5EF4-FFF2-40B4-BE49-F238E27FC236}">
                <a16:creationId xmlns:a16="http://schemas.microsoft.com/office/drawing/2014/main" id="{6F256318-83CC-D7F9-17BC-2A63035D408D}"/>
              </a:ext>
              <a:ext uri="{C183D7F6-B498-43B3-948B-1728B52AA6E4}">
                <adec:decorative xmlns:adec="http://schemas.microsoft.com/office/drawing/2017/decorative" val="1"/>
              </a:ext>
            </a:extLst>
          </p:cNvPr>
          <p:cNvSpPr>
            <a:spLocks noGrp="1"/>
          </p:cNvSpPr>
          <p:nvPr>
            <p:ph type="ctrTitle"/>
          </p:nvPr>
        </p:nvSpPr>
        <p:spPr>
          <a:xfrm>
            <a:off x="311708" y="-2052600"/>
            <a:ext cx="8520600" cy="2052600"/>
          </a:xfrm>
        </p:spPr>
        <p:txBody>
          <a:bodyPr spcFirstLastPara="1" wrap="square" lIns="91425" tIns="91425" rIns="91425" bIns="91425" anchor="b" anchorCtr="0">
            <a:normAutofit/>
          </a:bodyPr>
          <a:lstStyle/>
          <a:p>
            <a:r>
              <a:rPr lang="en-US" dirty="0"/>
              <a:t>Land Acknowledgment</a:t>
            </a:r>
          </a:p>
        </p:txBody>
      </p:sp>
      <p:sp>
        <p:nvSpPr>
          <p:cNvPr id="122" name="Google Shape;122;p2">
            <a:extLst>
              <a:ext uri="{C183D7F6-B498-43B3-948B-1728B52AA6E4}">
                <adec:decorative xmlns:adec="http://schemas.microsoft.com/office/drawing/2017/decorative" val="1"/>
              </a:ext>
            </a:extLst>
          </p:cNvPr>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en"/>
              <a:t>2</a:t>
            </a:fld>
            <a:endParaRPr/>
          </a:p>
        </p:txBody>
      </p:sp>
      <p:pic>
        <p:nvPicPr>
          <p:cNvPr id="121" name="Google Shape;121;p2" descr="Map of historical lands corresponding to various native groups"/>
          <p:cNvPicPr preferRelativeResize="0"/>
          <p:nvPr/>
        </p:nvPicPr>
        <p:blipFill rotWithShape="1">
          <a:blip r:embed="rId3">
            <a:alphaModFix/>
          </a:blip>
          <a:srcRect l="24390" t="41435" r="16979" b="8654"/>
          <a:stretch/>
        </p:blipFill>
        <p:spPr>
          <a:xfrm>
            <a:off x="0" y="0"/>
            <a:ext cx="9144003" cy="5143501"/>
          </a:xfrm>
          <a:prstGeom prst="rect">
            <a:avLst/>
          </a:prstGeom>
          <a:noFill/>
          <a:ln>
            <a:noFill/>
          </a:ln>
        </p:spPr>
      </p:pic>
      <p:sp>
        <p:nvSpPr>
          <p:cNvPr id="123" name="Google Shape;123;p2"/>
          <p:cNvSpPr txBox="1"/>
          <p:nvPr/>
        </p:nvSpPr>
        <p:spPr>
          <a:xfrm>
            <a:off x="253575" y="79900"/>
            <a:ext cx="4824600" cy="1304942"/>
          </a:xfrm>
          <a:prstGeom prst="rect">
            <a:avLst/>
          </a:prstGeom>
          <a:solidFill>
            <a:schemeClr val="lt1"/>
          </a:solid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 sz="1100" b="1" i="0" u="none" strike="noStrike" cap="none">
                <a:solidFill>
                  <a:schemeClr val="dk1"/>
                </a:solidFill>
                <a:latin typeface="Verdana"/>
                <a:ea typeface="Verdana"/>
                <a:cs typeface="Verdana"/>
                <a:sym typeface="Verdana"/>
              </a:rPr>
              <a:t>Truth and acknowledgment are critical to building mutual respect and connection </a:t>
            </a:r>
            <a:r>
              <a:rPr lang="en" sz="1100" b="1" i="0" u="none" strike="noStrike" cap="none">
                <a:solidFill>
                  <a:schemeClr val="dk1"/>
                </a:solidFill>
                <a:highlight>
                  <a:srgbClr val="FFFFFF"/>
                </a:highlight>
                <a:latin typeface="Verdana"/>
                <a:ea typeface="Verdana"/>
                <a:cs typeface="Verdana"/>
                <a:sym typeface="Verdana"/>
              </a:rPr>
              <a:t>across all barriers of heritage and difference.</a:t>
            </a:r>
            <a:endParaRPr sz="1100" b="1" i="0" u="none" strike="noStrike" cap="none">
              <a:solidFill>
                <a:schemeClr val="dk1"/>
              </a:solidFill>
              <a:highlight>
                <a:srgbClr val="FFFFFF"/>
              </a:highlight>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100"/>
              <a:buFont typeface="Arial"/>
              <a:buNone/>
            </a:pPr>
            <a:endParaRPr sz="1100" b="1" i="0" u="none" strike="noStrike" cap="none">
              <a:solidFill>
                <a:schemeClr val="dk1"/>
              </a:solidFill>
              <a:latin typeface="Verdana"/>
              <a:ea typeface="Verdana"/>
              <a:cs typeface="Verdana"/>
              <a:sym typeface="Verdana"/>
            </a:endParaRPr>
          </a:p>
          <a:p>
            <a:pPr marL="0" marR="0" lvl="0" indent="0" algn="l" rtl="0">
              <a:lnSpc>
                <a:spcPct val="115000"/>
              </a:lnSpc>
              <a:spcBef>
                <a:spcPts val="0"/>
              </a:spcBef>
              <a:spcAft>
                <a:spcPts val="1800"/>
              </a:spcAft>
              <a:buClr>
                <a:schemeClr val="dk1"/>
              </a:buClr>
              <a:buSzPts val="1100"/>
              <a:buFont typeface="Arial"/>
              <a:buNone/>
            </a:pPr>
            <a:r>
              <a:rPr lang="en" sz="1200" b="0" i="0" u="none" strike="noStrike" cap="none">
                <a:solidFill>
                  <a:schemeClr val="dk1"/>
                </a:solidFill>
                <a:highlight>
                  <a:srgbClr val="FFFFFF"/>
                </a:highlight>
                <a:latin typeface="Arial"/>
                <a:ea typeface="Arial"/>
                <a:cs typeface="Arial"/>
                <a:sym typeface="Arial"/>
              </a:rPr>
              <a:t>[Enter land acknowledgment]</a:t>
            </a:r>
            <a:endParaRPr sz="1300" b="0" i="0" u="none" strike="noStrike" cap="none">
              <a:solidFill>
                <a:schemeClr val="dk1"/>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0" name="Google Shape;330;p20"/>
          <p:cNvSpPr txBox="1">
            <a:spLocks noGrp="1"/>
          </p:cNvSpPr>
          <p:nvPr>
            <p:ph type="ctrTitle"/>
          </p:nvPr>
        </p:nvSpPr>
        <p:spPr>
          <a:xfrm>
            <a:off x="500558" y="-323375"/>
            <a:ext cx="8520600" cy="2052600"/>
          </a:xfrm>
          <a:prstGeom prst="rect">
            <a:avLst/>
          </a:prstGeom>
          <a:noFill/>
          <a:ln>
            <a:noFill/>
          </a:ln>
        </p:spPr>
        <p:txBody>
          <a:bodyPr spcFirstLastPara="1" wrap="square" lIns="91425" tIns="91425" rIns="91425" bIns="91425" anchor="b" anchorCtr="0">
            <a:normAutofit/>
          </a:bodyPr>
          <a:lstStyle/>
          <a:p>
            <a:pPr marL="0" lvl="0" indent="0" algn="ctr" rtl="0">
              <a:lnSpc>
                <a:spcPct val="100000"/>
              </a:lnSpc>
              <a:spcBef>
                <a:spcPts val="0"/>
              </a:spcBef>
              <a:spcAft>
                <a:spcPts val="0"/>
              </a:spcAft>
              <a:buSzPts val="5200"/>
              <a:buNone/>
            </a:pPr>
            <a:r>
              <a:rPr lang="en" sz="4300" b="1">
                <a:solidFill>
                  <a:srgbClr val="1155CC"/>
                </a:solidFill>
              </a:rPr>
              <a:t>Break: 11:30 - 11:45 AM</a:t>
            </a:r>
            <a:endParaRPr sz="4300" b="1">
              <a:solidFill>
                <a:srgbClr val="1155CC"/>
              </a:solidFill>
            </a:endParaRPr>
          </a:p>
          <a:p>
            <a:pPr marL="0" lvl="0" indent="0" algn="ctr" rtl="0">
              <a:lnSpc>
                <a:spcPct val="100000"/>
              </a:lnSpc>
              <a:spcBef>
                <a:spcPts val="0"/>
              </a:spcBef>
              <a:spcAft>
                <a:spcPts val="0"/>
              </a:spcAft>
              <a:buSzPts val="5200"/>
              <a:buNone/>
            </a:pPr>
            <a:r>
              <a:rPr lang="en" sz="4300" b="1">
                <a:solidFill>
                  <a:srgbClr val="1155CC"/>
                </a:solidFill>
              </a:rPr>
              <a:t>Be back @ 11:45AM! </a:t>
            </a:r>
            <a:endParaRPr sz="4300" b="1">
              <a:solidFill>
                <a:srgbClr val="1155CC"/>
              </a:solidFill>
            </a:endParaRPr>
          </a:p>
        </p:txBody>
      </p:sp>
      <p:pic>
        <p:nvPicPr>
          <p:cNvPr id="331" name="Google Shape;331;p20">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3628738" y="1775575"/>
            <a:ext cx="2041525" cy="2041525"/>
          </a:xfrm>
          <a:prstGeom prst="rect">
            <a:avLst/>
          </a:prstGeom>
          <a:noFill/>
          <a:ln>
            <a:noFill/>
          </a:ln>
        </p:spPr>
      </p:pic>
      <p:sp>
        <p:nvSpPr>
          <p:cNvPr id="332" name="Google Shape;332;p20"/>
          <p:cNvSpPr txBox="1">
            <a:spLocks noGrp="1"/>
          </p:cNvSpPr>
          <p:nvPr>
            <p:ph type="ctrTitle"/>
          </p:nvPr>
        </p:nvSpPr>
        <p:spPr>
          <a:xfrm>
            <a:off x="268650" y="3903750"/>
            <a:ext cx="8520600" cy="985800"/>
          </a:xfrm>
          <a:prstGeom prst="rect">
            <a:avLst/>
          </a:prstGeom>
          <a:noFill/>
          <a:ln>
            <a:noFill/>
          </a:ln>
        </p:spPr>
        <p:txBody>
          <a:bodyPr spcFirstLastPara="1" wrap="square" lIns="91425" tIns="91425" rIns="91425" bIns="91425" anchor="ctr" anchorCtr="0">
            <a:normAutofit/>
          </a:bodyPr>
          <a:lstStyle/>
          <a:p>
            <a:pPr marL="0" lvl="0" indent="0" algn="ctr" rtl="0">
              <a:lnSpc>
                <a:spcPct val="100000"/>
              </a:lnSpc>
              <a:spcBef>
                <a:spcPts val="0"/>
              </a:spcBef>
              <a:spcAft>
                <a:spcPts val="0"/>
              </a:spcAft>
              <a:buSzPts val="5200"/>
              <a:buNone/>
            </a:pPr>
            <a:r>
              <a:rPr lang="en" sz="2600" i="1">
                <a:solidFill>
                  <a:srgbClr val="1155CC"/>
                </a:solidFill>
              </a:rPr>
              <a:t>***To help be ready for the next session, </a:t>
            </a:r>
            <a:endParaRPr sz="2600" i="1">
              <a:solidFill>
                <a:srgbClr val="1155CC"/>
              </a:solidFill>
            </a:endParaRPr>
          </a:p>
          <a:p>
            <a:pPr marL="0" lvl="0" indent="0" algn="ctr" rtl="0">
              <a:lnSpc>
                <a:spcPct val="100000"/>
              </a:lnSpc>
              <a:spcBef>
                <a:spcPts val="0"/>
              </a:spcBef>
              <a:spcAft>
                <a:spcPts val="0"/>
              </a:spcAft>
              <a:buSzPts val="5200"/>
              <a:buNone/>
            </a:pPr>
            <a:r>
              <a:rPr lang="en" sz="2600" i="1">
                <a:solidFill>
                  <a:srgbClr val="1155CC"/>
                </a:solidFill>
              </a:rPr>
              <a:t>please find your Mapping Exercise</a:t>
            </a:r>
            <a:endParaRPr sz="2600" i="1">
              <a:solidFill>
                <a:srgbClr val="1155CC"/>
              </a:solidFill>
            </a:endParaRPr>
          </a:p>
        </p:txBody>
      </p:sp>
      <p:pic>
        <p:nvPicPr>
          <p:cNvPr id="333" name="Google Shape;333;p20">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7129365" y="4644900"/>
            <a:ext cx="2014625" cy="46522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Google Shape;338;p21"/>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rmAutofit/>
          </a:bodyPr>
          <a:lstStyle/>
          <a:p>
            <a:pPr marL="0" lvl="0" indent="0" algn="ctr" rtl="0">
              <a:lnSpc>
                <a:spcPct val="100000"/>
              </a:lnSpc>
              <a:spcBef>
                <a:spcPts val="0"/>
              </a:spcBef>
              <a:spcAft>
                <a:spcPts val="0"/>
              </a:spcAft>
              <a:buSzPts val="5200"/>
              <a:buNone/>
            </a:pPr>
            <a:r>
              <a:rPr lang="en" sz="4300" b="1">
                <a:solidFill>
                  <a:srgbClr val="1155CC"/>
                </a:solidFill>
              </a:rPr>
              <a:t>Professional Ecosystem Support Mapping Activity</a:t>
            </a:r>
            <a:endParaRPr sz="4300" b="1">
              <a:solidFill>
                <a:srgbClr val="1155CC"/>
              </a:solidFill>
            </a:endParaRPr>
          </a:p>
        </p:txBody>
      </p:sp>
      <p:sp>
        <p:nvSpPr>
          <p:cNvPr id="339" name="Google Shape;339;p21"/>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rmAutofit/>
          </a:bodyPr>
          <a:lstStyle/>
          <a:p>
            <a:pPr marL="0" lvl="0" indent="0" algn="ctr" rtl="0">
              <a:lnSpc>
                <a:spcPct val="100000"/>
              </a:lnSpc>
              <a:spcBef>
                <a:spcPts val="0"/>
              </a:spcBef>
              <a:spcAft>
                <a:spcPts val="0"/>
              </a:spcAft>
              <a:buSzPts val="2800"/>
              <a:buNone/>
            </a:pPr>
            <a:r>
              <a:rPr lang="en" sz="2600" b="1">
                <a:solidFill>
                  <a:schemeClr val="dk1"/>
                </a:solidFill>
              </a:rPr>
              <a:t>Finding* support in world of science </a:t>
            </a:r>
            <a:endParaRPr sz="2600" b="1">
              <a:solidFill>
                <a:schemeClr val="dk1"/>
              </a:solidFill>
            </a:endParaRPr>
          </a:p>
        </p:txBody>
      </p:sp>
      <p:pic>
        <p:nvPicPr>
          <p:cNvPr id="340" name="Google Shape;340;p21">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7129365" y="4641375"/>
            <a:ext cx="2014625" cy="465225"/>
          </a:xfrm>
          <a:prstGeom prst="rect">
            <a:avLst/>
          </a:prstGeom>
          <a:noFill/>
          <a:ln>
            <a:noFill/>
          </a:ln>
        </p:spPr>
      </p:pic>
      <p:sp>
        <p:nvSpPr>
          <p:cNvPr id="341" name="Google Shape;341;p21"/>
          <p:cNvSpPr txBox="1"/>
          <p:nvPr/>
        </p:nvSpPr>
        <p:spPr>
          <a:xfrm>
            <a:off x="146650" y="4545675"/>
            <a:ext cx="6525300" cy="461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chemeClr val="dk2"/>
                </a:solidFill>
                <a:latin typeface="Arial"/>
                <a:ea typeface="Arial"/>
                <a:cs typeface="Arial"/>
                <a:sym typeface="Arial"/>
              </a:rPr>
              <a:t>*We have already done some “finding” for you. More soon. </a:t>
            </a:r>
            <a:endParaRPr sz="1800" b="0" i="0" u="none" strike="noStrike" cap="none">
              <a:solidFill>
                <a:schemeClr val="dk2"/>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sp>
        <p:nvSpPr>
          <p:cNvPr id="346" name="Google Shape;346;p22"/>
          <p:cNvSpPr txBox="1"/>
          <p:nvPr/>
        </p:nvSpPr>
        <p:spPr>
          <a:xfrm>
            <a:off x="824300" y="1029025"/>
            <a:ext cx="8133900" cy="3335100"/>
          </a:xfrm>
          <a:prstGeom prst="rect">
            <a:avLst/>
          </a:prstGeom>
          <a:noFill/>
          <a:ln w="9525" cap="flat" cmpd="sng">
            <a:solidFill>
              <a:schemeClr val="lt1"/>
            </a:solidFill>
            <a:prstDash val="solid"/>
            <a:round/>
            <a:headEnd type="none" w="sm" len="sm"/>
            <a:tailEnd type="none" w="sm" len="sm"/>
          </a:ln>
        </p:spPr>
        <p:txBody>
          <a:bodyPr spcFirstLastPara="1" wrap="square" lIns="61550" tIns="30775" rIns="61550" bIns="30775" anchor="t" anchorCtr="0">
            <a:noAutofit/>
          </a:bodyPr>
          <a:lstStyle/>
          <a:p>
            <a:pPr marL="139700" marR="0" lvl="0" indent="-139700" algn="l" rtl="0">
              <a:lnSpc>
                <a:spcPct val="70000"/>
              </a:lnSpc>
              <a:spcBef>
                <a:spcPts val="0"/>
              </a:spcBef>
              <a:spcAft>
                <a:spcPts val="0"/>
              </a:spcAft>
              <a:buClr>
                <a:srgbClr val="4D3E2F"/>
              </a:buClr>
              <a:buSzPts val="2000"/>
              <a:buFont typeface="Arial"/>
              <a:buChar char="●"/>
            </a:pPr>
            <a:r>
              <a:rPr lang="en" sz="2000" b="0" i="0" u="none" strike="noStrike" cap="none">
                <a:solidFill>
                  <a:srgbClr val="4D3E2F"/>
                </a:solidFill>
                <a:latin typeface="Arial"/>
                <a:ea typeface="Arial"/>
                <a:cs typeface="Arial"/>
                <a:sym typeface="Arial"/>
              </a:rPr>
              <a:t>Geoscientists do not work alone.</a:t>
            </a:r>
            <a:br>
              <a:rPr lang="en" sz="2000" b="0" i="0" u="none" strike="noStrike" cap="none">
                <a:solidFill>
                  <a:srgbClr val="4D3E2F"/>
                </a:solidFill>
                <a:latin typeface="Arial"/>
                <a:ea typeface="Arial"/>
                <a:cs typeface="Arial"/>
                <a:sym typeface="Arial"/>
              </a:rPr>
            </a:br>
            <a:endParaRPr sz="2000" b="0" i="0" u="none" strike="noStrike" cap="none">
              <a:solidFill>
                <a:srgbClr val="4D3E2F"/>
              </a:solidFill>
              <a:latin typeface="Arial"/>
              <a:ea typeface="Arial"/>
              <a:cs typeface="Arial"/>
              <a:sym typeface="Arial"/>
            </a:endParaRPr>
          </a:p>
          <a:p>
            <a:pPr marL="139700" marR="0" lvl="0" indent="-139700" algn="l" rtl="0">
              <a:lnSpc>
                <a:spcPct val="70000"/>
              </a:lnSpc>
              <a:spcBef>
                <a:spcPts val="700"/>
              </a:spcBef>
              <a:spcAft>
                <a:spcPts val="0"/>
              </a:spcAft>
              <a:buClr>
                <a:srgbClr val="4D3E2F"/>
              </a:buClr>
              <a:buSzPts val="2000"/>
              <a:buFont typeface="Arial"/>
              <a:buChar char="●"/>
            </a:pPr>
            <a:r>
              <a:rPr lang="en" sz="2000" b="0" i="0" u="none" strike="noStrike" cap="none">
                <a:solidFill>
                  <a:srgbClr val="4D3E2F"/>
                </a:solidFill>
                <a:latin typeface="Arial"/>
                <a:ea typeface="Arial"/>
                <a:cs typeface="Arial"/>
                <a:sym typeface="Arial"/>
              </a:rPr>
              <a:t>The myth of independence:</a:t>
            </a:r>
            <a:r>
              <a:rPr lang="en" sz="2000" b="0" i="0" u="none" strike="noStrike" cap="none">
                <a:solidFill>
                  <a:srgbClr val="8BAA00"/>
                </a:solidFill>
                <a:latin typeface="Arial"/>
                <a:ea typeface="Arial"/>
                <a:cs typeface="Arial"/>
                <a:sym typeface="Arial"/>
              </a:rPr>
              <a:t> </a:t>
            </a:r>
            <a:endParaRPr sz="2000" b="0" i="0" u="none" strike="noStrike" cap="none">
              <a:solidFill>
                <a:srgbClr val="8BAA00"/>
              </a:solidFill>
              <a:latin typeface="Arial"/>
              <a:ea typeface="Arial"/>
              <a:cs typeface="Arial"/>
              <a:sym typeface="Arial"/>
            </a:endParaRPr>
          </a:p>
          <a:p>
            <a:pPr marL="685800" marR="0" lvl="1" indent="-285750" algn="l" rtl="0">
              <a:lnSpc>
                <a:spcPct val="70000"/>
              </a:lnSpc>
              <a:spcBef>
                <a:spcPts val="700"/>
              </a:spcBef>
              <a:spcAft>
                <a:spcPts val="0"/>
              </a:spcAft>
              <a:buClr>
                <a:srgbClr val="1155CC"/>
              </a:buClr>
              <a:buSzPts val="1900"/>
              <a:buFont typeface="Arial"/>
              <a:buChar char="○"/>
            </a:pPr>
            <a:r>
              <a:rPr lang="en" sz="1900" b="0" i="0" u="none" strike="noStrike" cap="none">
                <a:solidFill>
                  <a:srgbClr val="1155CC"/>
                </a:solidFill>
                <a:latin typeface="Arial"/>
                <a:ea typeface="Arial"/>
                <a:cs typeface="Arial"/>
                <a:sym typeface="Arial"/>
              </a:rPr>
              <a:t>Gives the false impression that scientists work independently. 	</a:t>
            </a:r>
            <a:endParaRPr sz="1900" b="0" i="0" u="none" strike="noStrike" cap="none">
              <a:solidFill>
                <a:srgbClr val="1155CC"/>
              </a:solidFill>
              <a:latin typeface="Arial"/>
              <a:ea typeface="Arial"/>
              <a:cs typeface="Arial"/>
              <a:sym typeface="Arial"/>
            </a:endParaRPr>
          </a:p>
          <a:p>
            <a:pPr marL="685800" marR="0" lvl="1" indent="-285750" algn="l" rtl="0">
              <a:lnSpc>
                <a:spcPct val="70000"/>
              </a:lnSpc>
              <a:spcBef>
                <a:spcPts val="700"/>
              </a:spcBef>
              <a:spcAft>
                <a:spcPts val="0"/>
              </a:spcAft>
              <a:buClr>
                <a:srgbClr val="1155CC"/>
              </a:buClr>
              <a:buSzPts val="1900"/>
              <a:buFont typeface="Arial"/>
              <a:buChar char="○"/>
            </a:pPr>
            <a:r>
              <a:rPr lang="en" sz="1900" b="0" i="0" u="none" strike="noStrike" cap="none">
                <a:solidFill>
                  <a:srgbClr val="1155CC"/>
                </a:solidFill>
                <a:latin typeface="Arial"/>
                <a:ea typeface="Arial"/>
                <a:cs typeface="Arial"/>
                <a:sym typeface="Arial"/>
              </a:rPr>
              <a:t>Being disconnected from the scientific community is not normal.</a:t>
            </a:r>
            <a:endParaRPr sz="1900" b="0" i="0" u="none" strike="noStrike" cap="none">
              <a:solidFill>
                <a:srgbClr val="1155CC"/>
              </a:solidFill>
              <a:latin typeface="Arial"/>
              <a:ea typeface="Arial"/>
              <a:cs typeface="Arial"/>
              <a:sym typeface="Arial"/>
            </a:endParaRPr>
          </a:p>
          <a:p>
            <a:pPr marL="1371600" marR="0" lvl="0" indent="0" algn="l" rtl="0">
              <a:lnSpc>
                <a:spcPct val="70000"/>
              </a:lnSpc>
              <a:spcBef>
                <a:spcPts val="300"/>
              </a:spcBef>
              <a:spcAft>
                <a:spcPts val="0"/>
              </a:spcAft>
              <a:buClr>
                <a:srgbClr val="000000"/>
              </a:buClr>
              <a:buSzPts val="1800"/>
              <a:buFont typeface="Arial"/>
              <a:buNone/>
            </a:pPr>
            <a:endParaRPr sz="1900" b="0" i="0" u="none" strike="noStrike" cap="none">
              <a:solidFill>
                <a:srgbClr val="4D3E2F"/>
              </a:solidFill>
              <a:latin typeface="Arial"/>
              <a:ea typeface="Arial"/>
              <a:cs typeface="Arial"/>
              <a:sym typeface="Arial"/>
            </a:endParaRPr>
          </a:p>
          <a:p>
            <a:pPr marL="139700" marR="0" lvl="0" indent="-139700" algn="l" rtl="0">
              <a:lnSpc>
                <a:spcPct val="70000"/>
              </a:lnSpc>
              <a:spcBef>
                <a:spcPts val="700"/>
              </a:spcBef>
              <a:spcAft>
                <a:spcPts val="0"/>
              </a:spcAft>
              <a:buClr>
                <a:srgbClr val="4D3E2F"/>
              </a:buClr>
              <a:buSzPts val="2000"/>
              <a:buFont typeface="Arial"/>
              <a:buChar char="●"/>
            </a:pPr>
            <a:r>
              <a:rPr lang="en" sz="2000" b="0" i="0" u="none" strike="noStrike" cap="none">
                <a:solidFill>
                  <a:srgbClr val="4D3E2F"/>
                </a:solidFill>
                <a:latin typeface="Arial"/>
                <a:ea typeface="Arial"/>
                <a:cs typeface="Arial"/>
                <a:sym typeface="Arial"/>
              </a:rPr>
              <a:t>Science is a team sport!</a:t>
            </a:r>
            <a:endParaRPr sz="2000" b="0" i="0" u="none" strike="noStrike" cap="none">
              <a:solidFill>
                <a:srgbClr val="4D3E2F"/>
              </a:solidFill>
              <a:latin typeface="Arial"/>
              <a:ea typeface="Arial"/>
              <a:cs typeface="Arial"/>
              <a:sym typeface="Arial"/>
            </a:endParaRPr>
          </a:p>
          <a:p>
            <a:pPr marL="685800" marR="0" lvl="1" indent="-285750" algn="l" rtl="0">
              <a:lnSpc>
                <a:spcPct val="70000"/>
              </a:lnSpc>
              <a:spcBef>
                <a:spcPts val="700"/>
              </a:spcBef>
              <a:spcAft>
                <a:spcPts val="0"/>
              </a:spcAft>
              <a:buClr>
                <a:srgbClr val="1155CC"/>
              </a:buClr>
              <a:buSzPts val="1900"/>
              <a:buFont typeface="Arial"/>
              <a:buChar char="○"/>
            </a:pPr>
            <a:r>
              <a:rPr lang="en" sz="1900" b="0" i="0" u="none" strike="noStrike" cap="none">
                <a:solidFill>
                  <a:srgbClr val="1155CC"/>
                </a:solidFill>
                <a:latin typeface="Arial"/>
                <a:ea typeface="Arial"/>
                <a:cs typeface="Arial"/>
                <a:sym typeface="Arial"/>
              </a:rPr>
              <a:t>Scientists benefit in terms of productivity and well-being.</a:t>
            </a:r>
            <a:endParaRPr sz="1900" b="0" i="0" u="none" strike="noStrike" cap="none">
              <a:solidFill>
                <a:srgbClr val="1155CC"/>
              </a:solidFill>
              <a:latin typeface="Arial"/>
              <a:ea typeface="Arial"/>
              <a:cs typeface="Arial"/>
              <a:sym typeface="Arial"/>
            </a:endParaRPr>
          </a:p>
          <a:p>
            <a:pPr marL="685800" marR="0" lvl="1" indent="-285750" algn="l" rtl="0">
              <a:lnSpc>
                <a:spcPct val="70000"/>
              </a:lnSpc>
              <a:spcBef>
                <a:spcPts val="700"/>
              </a:spcBef>
              <a:spcAft>
                <a:spcPts val="0"/>
              </a:spcAft>
              <a:buClr>
                <a:srgbClr val="1155CC"/>
              </a:buClr>
              <a:buSzPts val="1900"/>
              <a:buFont typeface="Arial"/>
              <a:buChar char="○"/>
            </a:pPr>
            <a:r>
              <a:rPr lang="en" sz="1900" b="0" i="0" u="none" strike="noStrike" cap="none">
                <a:solidFill>
                  <a:srgbClr val="1155CC"/>
                </a:solidFill>
                <a:latin typeface="Arial"/>
                <a:ea typeface="Arial"/>
                <a:cs typeface="Arial"/>
                <a:sym typeface="Arial"/>
              </a:rPr>
              <a:t>Scientists at multiple career stages and with differing expertise often work together.</a:t>
            </a:r>
            <a:br>
              <a:rPr lang="en" sz="1900" b="0" i="0" u="none" strike="noStrike" cap="none">
                <a:solidFill>
                  <a:srgbClr val="8BAA00"/>
                </a:solidFill>
                <a:latin typeface="Arial"/>
                <a:ea typeface="Arial"/>
                <a:cs typeface="Arial"/>
                <a:sym typeface="Arial"/>
              </a:rPr>
            </a:br>
            <a:endParaRPr sz="1900" b="0" i="0" u="none" strike="noStrike" cap="none">
              <a:solidFill>
                <a:srgbClr val="8BAA00"/>
              </a:solidFill>
              <a:latin typeface="Arial"/>
              <a:ea typeface="Arial"/>
              <a:cs typeface="Arial"/>
              <a:sym typeface="Arial"/>
            </a:endParaRPr>
          </a:p>
        </p:txBody>
      </p:sp>
      <p:pic>
        <p:nvPicPr>
          <p:cNvPr id="347" name="Google Shape;347;p22">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7091590" y="4591250"/>
            <a:ext cx="2014625" cy="465225"/>
          </a:xfrm>
          <a:prstGeom prst="rect">
            <a:avLst/>
          </a:prstGeom>
          <a:noFill/>
          <a:ln>
            <a:noFill/>
          </a:ln>
        </p:spPr>
      </p:pic>
      <p:sp>
        <p:nvSpPr>
          <p:cNvPr id="348" name="Google Shape;348;p22"/>
          <p:cNvSpPr txBox="1">
            <a:spLocks noGrp="1"/>
          </p:cNvSpPr>
          <p:nvPr>
            <p:ph type="title" idx="4294967295"/>
          </p:nvPr>
        </p:nvSpPr>
        <p:spPr>
          <a:xfrm>
            <a:off x="209675" y="188100"/>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990"/>
              <a:buNone/>
            </a:pPr>
            <a:r>
              <a:rPr lang="en" sz="2620" b="1">
                <a:solidFill>
                  <a:srgbClr val="1155CC"/>
                </a:solidFill>
              </a:rPr>
              <a:t>What is the truth about Science work?</a:t>
            </a:r>
            <a:endParaRPr sz="2620"/>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6">
                                            <p:txEl>
                                              <p:pRg st="0" end="0"/>
                                            </p:txEl>
                                          </p:spTgt>
                                        </p:tgtEl>
                                        <p:attrNameLst>
                                          <p:attrName>style.visibility</p:attrName>
                                        </p:attrNameLst>
                                      </p:cBhvr>
                                      <p:to>
                                        <p:strVal val="visible"/>
                                      </p:to>
                                    </p:set>
                                    <p:animEffect transition="in" filter="fade">
                                      <p:cBhvr>
                                        <p:cTn id="7" dur="1000"/>
                                        <p:tgtEl>
                                          <p:spTgt spid="34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46">
                                            <p:txEl>
                                              <p:pRg st="1" end="1"/>
                                            </p:txEl>
                                          </p:spTgt>
                                        </p:tgtEl>
                                        <p:attrNameLst>
                                          <p:attrName>style.visibility</p:attrName>
                                        </p:attrNameLst>
                                      </p:cBhvr>
                                      <p:to>
                                        <p:strVal val="visible"/>
                                      </p:to>
                                    </p:set>
                                    <p:animEffect transition="in" filter="fade">
                                      <p:cBhvr>
                                        <p:cTn id="12" dur="1000"/>
                                        <p:tgtEl>
                                          <p:spTgt spid="34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46">
                                            <p:txEl>
                                              <p:pRg st="2" end="2"/>
                                            </p:txEl>
                                          </p:spTgt>
                                        </p:tgtEl>
                                        <p:attrNameLst>
                                          <p:attrName>style.visibility</p:attrName>
                                        </p:attrNameLst>
                                      </p:cBhvr>
                                      <p:to>
                                        <p:strVal val="visible"/>
                                      </p:to>
                                    </p:set>
                                    <p:animEffect transition="in" filter="fade">
                                      <p:cBhvr>
                                        <p:cTn id="17" dur="1000"/>
                                        <p:tgtEl>
                                          <p:spTgt spid="34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46">
                                            <p:txEl>
                                              <p:pRg st="3" end="3"/>
                                            </p:txEl>
                                          </p:spTgt>
                                        </p:tgtEl>
                                        <p:attrNameLst>
                                          <p:attrName>style.visibility</p:attrName>
                                        </p:attrNameLst>
                                      </p:cBhvr>
                                      <p:to>
                                        <p:strVal val="visible"/>
                                      </p:to>
                                    </p:set>
                                    <p:animEffect transition="in" filter="fade">
                                      <p:cBhvr>
                                        <p:cTn id="22" dur="1000"/>
                                        <p:tgtEl>
                                          <p:spTgt spid="34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46">
                                            <p:txEl>
                                              <p:pRg st="4" end="4"/>
                                            </p:txEl>
                                          </p:spTgt>
                                        </p:tgtEl>
                                        <p:attrNameLst>
                                          <p:attrName>style.visibility</p:attrName>
                                        </p:attrNameLst>
                                      </p:cBhvr>
                                      <p:to>
                                        <p:strVal val="visible"/>
                                      </p:to>
                                    </p:set>
                                    <p:animEffect transition="in" filter="fade">
                                      <p:cBhvr>
                                        <p:cTn id="27" dur="1000"/>
                                        <p:tgtEl>
                                          <p:spTgt spid="34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46">
                                            <p:txEl>
                                              <p:pRg st="5" end="5"/>
                                            </p:txEl>
                                          </p:spTgt>
                                        </p:tgtEl>
                                        <p:attrNameLst>
                                          <p:attrName>style.visibility</p:attrName>
                                        </p:attrNameLst>
                                      </p:cBhvr>
                                      <p:to>
                                        <p:strVal val="visible"/>
                                      </p:to>
                                    </p:set>
                                    <p:animEffect transition="in" filter="fade">
                                      <p:cBhvr>
                                        <p:cTn id="32" dur="1000"/>
                                        <p:tgtEl>
                                          <p:spTgt spid="346">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46">
                                            <p:txEl>
                                              <p:pRg st="6" end="6"/>
                                            </p:txEl>
                                          </p:spTgt>
                                        </p:tgtEl>
                                        <p:attrNameLst>
                                          <p:attrName>style.visibility</p:attrName>
                                        </p:attrNameLst>
                                      </p:cBhvr>
                                      <p:to>
                                        <p:strVal val="visible"/>
                                      </p:to>
                                    </p:set>
                                    <p:animEffect transition="in" filter="fade">
                                      <p:cBhvr>
                                        <p:cTn id="37" dur="1000"/>
                                        <p:tgtEl>
                                          <p:spTgt spid="346">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46">
                                            <p:txEl>
                                              <p:pRg st="7" end="7"/>
                                            </p:txEl>
                                          </p:spTgt>
                                        </p:tgtEl>
                                        <p:attrNameLst>
                                          <p:attrName>style.visibility</p:attrName>
                                        </p:attrNameLst>
                                      </p:cBhvr>
                                      <p:to>
                                        <p:strVal val="visible"/>
                                      </p:to>
                                    </p:set>
                                    <p:animEffect transition="in" filter="fade">
                                      <p:cBhvr>
                                        <p:cTn id="42" dur="1000"/>
                                        <p:tgtEl>
                                          <p:spTgt spid="34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pic>
        <p:nvPicPr>
          <p:cNvPr id="355" name="Google Shape;355;p23"/>
          <p:cNvPicPr preferRelativeResize="0"/>
          <p:nvPr/>
        </p:nvPicPr>
        <p:blipFill rotWithShape="1">
          <a:blip r:embed="rId3">
            <a:alphaModFix/>
          </a:blip>
          <a:srcRect/>
          <a:stretch/>
        </p:blipFill>
        <p:spPr>
          <a:xfrm>
            <a:off x="7091590" y="4591250"/>
            <a:ext cx="2014625" cy="465225"/>
          </a:xfrm>
          <a:prstGeom prst="rect">
            <a:avLst/>
          </a:prstGeom>
          <a:noFill/>
          <a:ln>
            <a:noFill/>
          </a:ln>
        </p:spPr>
      </p:pic>
      <p:sp>
        <p:nvSpPr>
          <p:cNvPr id="356" name="Google Shape;356;p23"/>
          <p:cNvSpPr/>
          <p:nvPr/>
        </p:nvSpPr>
        <p:spPr>
          <a:xfrm>
            <a:off x="3680593" y="2266791"/>
            <a:ext cx="1593600" cy="841500"/>
          </a:xfrm>
          <a:prstGeom prst="ellipse">
            <a:avLst/>
          </a:prstGeom>
          <a:noFill/>
          <a:ln w="38100" cap="flat" cmpd="sng">
            <a:solidFill>
              <a:schemeClr val="dk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rgbClr val="660066"/>
              </a:solidFill>
              <a:latin typeface="Corbel"/>
              <a:ea typeface="Corbel"/>
              <a:cs typeface="Corbel"/>
              <a:sym typeface="Corbel"/>
            </a:endParaRPr>
          </a:p>
        </p:txBody>
      </p:sp>
      <p:sp>
        <p:nvSpPr>
          <p:cNvPr id="357" name="Google Shape;357;p23"/>
          <p:cNvSpPr txBox="1"/>
          <p:nvPr/>
        </p:nvSpPr>
        <p:spPr>
          <a:xfrm>
            <a:off x="3989824" y="2436257"/>
            <a:ext cx="1284300" cy="2385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2400"/>
              <a:buFont typeface="Arial"/>
              <a:buNone/>
            </a:pPr>
            <a:endParaRPr sz="1100" b="0" i="0" u="none" strike="noStrike" cap="none">
              <a:solidFill>
                <a:srgbClr val="000000"/>
              </a:solidFill>
              <a:latin typeface="Arial"/>
              <a:ea typeface="Arial"/>
              <a:cs typeface="Arial"/>
              <a:sym typeface="Arial"/>
            </a:endParaRPr>
          </a:p>
        </p:txBody>
      </p:sp>
      <p:sp>
        <p:nvSpPr>
          <p:cNvPr id="358" name="Google Shape;358;p23"/>
          <p:cNvSpPr/>
          <p:nvPr/>
        </p:nvSpPr>
        <p:spPr>
          <a:xfrm>
            <a:off x="5800434" y="1476662"/>
            <a:ext cx="2068500" cy="841500"/>
          </a:xfrm>
          <a:prstGeom prst="ellipse">
            <a:avLst/>
          </a:prstGeom>
          <a:noFill/>
          <a:ln w="38100" cap="flat" cmpd="sng">
            <a:solidFill>
              <a:srgbClr val="FFC000"/>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100" b="0" i="0" u="none" strike="noStrike" cap="none">
              <a:solidFill>
                <a:srgbClr val="000000"/>
              </a:solidFill>
              <a:latin typeface="Arial"/>
              <a:ea typeface="Arial"/>
              <a:cs typeface="Arial"/>
              <a:sym typeface="Arial"/>
            </a:endParaRPr>
          </a:p>
        </p:txBody>
      </p:sp>
      <p:sp>
        <p:nvSpPr>
          <p:cNvPr id="359" name="Google Shape;359;p23"/>
          <p:cNvSpPr/>
          <p:nvPr/>
        </p:nvSpPr>
        <p:spPr>
          <a:xfrm>
            <a:off x="4156096" y="845829"/>
            <a:ext cx="1807500" cy="841500"/>
          </a:xfrm>
          <a:prstGeom prst="ellipse">
            <a:avLst/>
          </a:prstGeom>
          <a:noFill/>
          <a:ln w="38100" cap="flat" cmpd="sng">
            <a:solidFill>
              <a:srgbClr val="FFC000"/>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1" i="0" u="none" strike="noStrike" cap="none">
              <a:solidFill>
                <a:srgbClr val="FFC000"/>
              </a:solidFill>
              <a:latin typeface="Corbel"/>
              <a:ea typeface="Corbel"/>
              <a:cs typeface="Corbel"/>
              <a:sym typeface="Corbel"/>
            </a:endParaRPr>
          </a:p>
        </p:txBody>
      </p:sp>
      <p:cxnSp>
        <p:nvCxnSpPr>
          <p:cNvPr id="360" name="Google Shape;360;p23"/>
          <p:cNvCxnSpPr/>
          <p:nvPr/>
        </p:nvCxnSpPr>
        <p:spPr>
          <a:xfrm rot="10800000" flipH="1">
            <a:off x="4632078" y="1679691"/>
            <a:ext cx="154500" cy="568200"/>
          </a:xfrm>
          <a:prstGeom prst="straightConnector1">
            <a:avLst/>
          </a:prstGeom>
          <a:noFill/>
          <a:ln w="28575" cap="flat" cmpd="sng">
            <a:solidFill>
              <a:srgbClr val="FFC000"/>
            </a:solidFill>
            <a:prstDash val="solid"/>
            <a:miter lim="800000"/>
            <a:headEnd type="triangle" w="sm" len="sm"/>
            <a:tailEnd type="triangle" w="med" len="med"/>
          </a:ln>
        </p:spPr>
      </p:cxnSp>
      <p:cxnSp>
        <p:nvCxnSpPr>
          <p:cNvPr id="361" name="Google Shape;361;p23"/>
          <p:cNvCxnSpPr/>
          <p:nvPr/>
        </p:nvCxnSpPr>
        <p:spPr>
          <a:xfrm rot="10800000" flipH="1">
            <a:off x="5040935" y="2194971"/>
            <a:ext cx="1062600" cy="201000"/>
          </a:xfrm>
          <a:prstGeom prst="straightConnector1">
            <a:avLst/>
          </a:prstGeom>
          <a:noFill/>
          <a:ln w="28575" cap="flat" cmpd="sng">
            <a:solidFill>
              <a:srgbClr val="FFC000"/>
            </a:solidFill>
            <a:prstDash val="solid"/>
            <a:miter lim="800000"/>
            <a:headEnd type="triangle" w="sm" len="sm"/>
            <a:tailEnd type="triangle" w="med" len="med"/>
          </a:ln>
        </p:spPr>
      </p:cxnSp>
      <p:sp>
        <p:nvSpPr>
          <p:cNvPr id="362" name="Google Shape;362;p23"/>
          <p:cNvSpPr/>
          <p:nvPr/>
        </p:nvSpPr>
        <p:spPr>
          <a:xfrm>
            <a:off x="1083577" y="1717436"/>
            <a:ext cx="2161500" cy="841500"/>
          </a:xfrm>
          <a:prstGeom prst="ellipse">
            <a:avLst/>
          </a:prstGeom>
          <a:noFill/>
          <a:ln w="38100" cap="flat" cmpd="sng">
            <a:solidFill>
              <a:srgbClr val="FF0000"/>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1" i="0" u="none" strike="noStrike" cap="none">
              <a:solidFill>
                <a:srgbClr val="FF0000"/>
              </a:solidFill>
              <a:latin typeface="Corbel"/>
              <a:ea typeface="Corbel"/>
              <a:cs typeface="Corbel"/>
              <a:sym typeface="Corbel"/>
            </a:endParaRPr>
          </a:p>
        </p:txBody>
      </p:sp>
      <p:sp>
        <p:nvSpPr>
          <p:cNvPr id="363" name="Google Shape;363;p23"/>
          <p:cNvSpPr/>
          <p:nvPr/>
        </p:nvSpPr>
        <p:spPr>
          <a:xfrm>
            <a:off x="783274" y="2677135"/>
            <a:ext cx="2161500" cy="1012800"/>
          </a:xfrm>
          <a:prstGeom prst="ellipse">
            <a:avLst/>
          </a:prstGeom>
          <a:noFill/>
          <a:ln w="38100" cap="flat" cmpd="sng">
            <a:solidFill>
              <a:srgbClr val="FF0000"/>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1" i="0" u="none" strike="noStrike" cap="none">
              <a:solidFill>
                <a:srgbClr val="FF0000"/>
              </a:solidFill>
              <a:latin typeface="Corbel"/>
              <a:ea typeface="Corbel"/>
              <a:cs typeface="Corbel"/>
              <a:sym typeface="Corbel"/>
            </a:endParaRPr>
          </a:p>
        </p:txBody>
      </p:sp>
      <p:cxnSp>
        <p:nvCxnSpPr>
          <p:cNvPr id="364" name="Google Shape;364;p23"/>
          <p:cNvCxnSpPr/>
          <p:nvPr/>
        </p:nvCxnSpPr>
        <p:spPr>
          <a:xfrm flipH="1">
            <a:off x="2944605" y="2834913"/>
            <a:ext cx="832800" cy="348300"/>
          </a:xfrm>
          <a:prstGeom prst="straightConnector1">
            <a:avLst/>
          </a:prstGeom>
          <a:noFill/>
          <a:ln w="28575" cap="flat" cmpd="sng">
            <a:solidFill>
              <a:srgbClr val="FF0000"/>
            </a:solidFill>
            <a:prstDash val="solid"/>
            <a:miter lim="800000"/>
            <a:headEnd type="triangle" w="sm" len="sm"/>
            <a:tailEnd type="triangle" w="med" len="med"/>
          </a:ln>
        </p:spPr>
      </p:cxnSp>
      <p:cxnSp>
        <p:nvCxnSpPr>
          <p:cNvPr id="365" name="Google Shape;365;p23"/>
          <p:cNvCxnSpPr/>
          <p:nvPr/>
        </p:nvCxnSpPr>
        <p:spPr>
          <a:xfrm rot="10800000">
            <a:off x="3282003" y="2174833"/>
            <a:ext cx="541200" cy="259500"/>
          </a:xfrm>
          <a:prstGeom prst="straightConnector1">
            <a:avLst/>
          </a:prstGeom>
          <a:noFill/>
          <a:ln w="28575" cap="flat" cmpd="sng">
            <a:solidFill>
              <a:srgbClr val="FF0000"/>
            </a:solidFill>
            <a:prstDash val="solid"/>
            <a:miter lim="800000"/>
            <a:headEnd type="triangle" w="sm" len="sm"/>
            <a:tailEnd type="triangle" w="med" len="med"/>
          </a:ln>
        </p:spPr>
      </p:cxnSp>
      <p:sp>
        <p:nvSpPr>
          <p:cNvPr id="366" name="Google Shape;366;p23"/>
          <p:cNvSpPr/>
          <p:nvPr/>
        </p:nvSpPr>
        <p:spPr>
          <a:xfrm>
            <a:off x="3244750" y="3972151"/>
            <a:ext cx="1593600" cy="841500"/>
          </a:xfrm>
          <a:prstGeom prst="ellipse">
            <a:avLst/>
          </a:prstGeom>
          <a:noFill/>
          <a:ln w="38100" cap="flat" cmpd="sng">
            <a:solidFill>
              <a:srgbClr val="2E75B5"/>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100" b="0" i="0" u="none" strike="noStrike" cap="none">
              <a:solidFill>
                <a:srgbClr val="2E75B5"/>
              </a:solidFill>
              <a:latin typeface="Arial"/>
              <a:ea typeface="Arial"/>
              <a:cs typeface="Arial"/>
              <a:sym typeface="Arial"/>
            </a:endParaRPr>
          </a:p>
        </p:txBody>
      </p:sp>
      <p:sp>
        <p:nvSpPr>
          <p:cNvPr id="367" name="Google Shape;367;p23"/>
          <p:cNvSpPr/>
          <p:nvPr/>
        </p:nvSpPr>
        <p:spPr>
          <a:xfrm>
            <a:off x="5023107" y="3971642"/>
            <a:ext cx="1854300" cy="841800"/>
          </a:xfrm>
          <a:prstGeom prst="ellipse">
            <a:avLst/>
          </a:prstGeom>
          <a:noFill/>
          <a:ln w="38100" cap="flat" cmpd="sng">
            <a:solidFill>
              <a:srgbClr val="2E75B5"/>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1" i="0" u="none" strike="noStrike" cap="none">
              <a:solidFill>
                <a:srgbClr val="2E75B5"/>
              </a:solidFill>
              <a:latin typeface="Corbel"/>
              <a:ea typeface="Corbel"/>
              <a:cs typeface="Corbel"/>
              <a:sym typeface="Corbel"/>
            </a:endParaRPr>
          </a:p>
        </p:txBody>
      </p:sp>
      <p:sp>
        <p:nvSpPr>
          <p:cNvPr id="368" name="Google Shape;368;p23"/>
          <p:cNvSpPr/>
          <p:nvPr/>
        </p:nvSpPr>
        <p:spPr>
          <a:xfrm>
            <a:off x="6042316" y="3191682"/>
            <a:ext cx="1804800" cy="841500"/>
          </a:xfrm>
          <a:prstGeom prst="ellipse">
            <a:avLst/>
          </a:prstGeom>
          <a:noFill/>
          <a:ln w="38100" cap="flat" cmpd="sng">
            <a:solidFill>
              <a:srgbClr val="2E75B5"/>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100" b="0" i="0" u="none" strike="noStrike" cap="none">
              <a:solidFill>
                <a:srgbClr val="2E75B5"/>
              </a:solidFill>
              <a:latin typeface="Arial"/>
              <a:ea typeface="Arial"/>
              <a:cs typeface="Arial"/>
              <a:sym typeface="Arial"/>
            </a:endParaRPr>
          </a:p>
        </p:txBody>
      </p:sp>
      <p:cxnSp>
        <p:nvCxnSpPr>
          <p:cNvPr id="369" name="Google Shape;369;p23"/>
          <p:cNvCxnSpPr/>
          <p:nvPr/>
        </p:nvCxnSpPr>
        <p:spPr>
          <a:xfrm flipH="1">
            <a:off x="4207604" y="3149116"/>
            <a:ext cx="311100" cy="822600"/>
          </a:xfrm>
          <a:prstGeom prst="straightConnector1">
            <a:avLst/>
          </a:prstGeom>
          <a:noFill/>
          <a:ln w="28575" cap="flat" cmpd="sng">
            <a:solidFill>
              <a:srgbClr val="2E75B5"/>
            </a:solidFill>
            <a:prstDash val="solid"/>
            <a:miter lim="800000"/>
            <a:headEnd type="triangle" w="sm" len="sm"/>
            <a:tailEnd type="triangle" w="med" len="med"/>
          </a:ln>
        </p:spPr>
      </p:cxnSp>
      <p:cxnSp>
        <p:nvCxnSpPr>
          <p:cNvPr id="370" name="Google Shape;370;p23"/>
          <p:cNvCxnSpPr/>
          <p:nvPr/>
        </p:nvCxnSpPr>
        <p:spPr>
          <a:xfrm>
            <a:off x="4838489" y="3097086"/>
            <a:ext cx="801300" cy="893700"/>
          </a:xfrm>
          <a:prstGeom prst="straightConnector1">
            <a:avLst/>
          </a:prstGeom>
          <a:noFill/>
          <a:ln w="28575" cap="flat" cmpd="sng">
            <a:solidFill>
              <a:srgbClr val="2E75B5"/>
            </a:solidFill>
            <a:prstDash val="solid"/>
            <a:miter lim="800000"/>
            <a:headEnd type="triangle" w="sm" len="sm"/>
            <a:tailEnd type="triangle" w="med" len="med"/>
          </a:ln>
        </p:spPr>
      </p:cxnSp>
      <p:cxnSp>
        <p:nvCxnSpPr>
          <p:cNvPr id="371" name="Google Shape;371;p23"/>
          <p:cNvCxnSpPr/>
          <p:nvPr/>
        </p:nvCxnSpPr>
        <p:spPr>
          <a:xfrm>
            <a:off x="5270646" y="2856811"/>
            <a:ext cx="1035900" cy="458400"/>
          </a:xfrm>
          <a:prstGeom prst="straightConnector1">
            <a:avLst/>
          </a:prstGeom>
          <a:noFill/>
          <a:ln w="28575" cap="flat" cmpd="sng">
            <a:solidFill>
              <a:srgbClr val="2E75B5"/>
            </a:solidFill>
            <a:prstDash val="solid"/>
            <a:miter lim="800000"/>
            <a:headEnd type="triangle" w="sm" len="sm"/>
            <a:tailEnd type="triangle" w="med" len="med"/>
          </a:ln>
        </p:spPr>
      </p:cxnSp>
      <p:sp>
        <p:nvSpPr>
          <p:cNvPr id="372" name="Google Shape;372;p23"/>
          <p:cNvSpPr txBox="1">
            <a:spLocks noGrp="1"/>
          </p:cNvSpPr>
          <p:nvPr>
            <p:ph type="title" idx="4294967295"/>
          </p:nvPr>
        </p:nvSpPr>
        <p:spPr>
          <a:xfrm>
            <a:off x="209675" y="188100"/>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990"/>
              <a:buNone/>
            </a:pPr>
            <a:r>
              <a:rPr lang="en" sz="2620" b="1" dirty="0">
                <a:solidFill>
                  <a:srgbClr val="1155CC"/>
                </a:solidFill>
              </a:rPr>
              <a:t>Professional Ecosystem Support Mapping Activity Template			</a:t>
            </a:r>
            <a:endParaRPr sz="2620" dirty="0"/>
          </a:p>
        </p:txBody>
      </p:sp>
      <p:sp>
        <p:nvSpPr>
          <p:cNvPr id="373" name="Google Shape;373;p23"/>
          <p:cNvSpPr txBox="1">
            <a:spLocks noGrp="1"/>
          </p:cNvSpPr>
          <p:nvPr>
            <p:ph type="sldNum" idx="12"/>
          </p:nvPr>
        </p:nvSpPr>
        <p:spPr>
          <a:xfrm>
            <a:off x="1" y="4972050"/>
            <a:ext cx="307800" cy="171600"/>
          </a:xfrm>
          <a:prstGeom prst="rect">
            <a:avLst/>
          </a:prstGeom>
          <a:noFill/>
          <a:ln>
            <a:noFill/>
          </a:ln>
        </p:spPr>
        <p:txBody>
          <a:bodyPr spcFirstLastPara="1" wrap="square" lIns="61550" tIns="30775" rIns="61550" bIns="30775" anchor="ctr" anchorCtr="0">
            <a:noAutofit/>
          </a:bodyPr>
          <a:lstStyle/>
          <a:p>
            <a:pPr marL="0" lvl="0" indent="0" algn="r" rtl="0">
              <a:lnSpc>
                <a:spcPct val="100000"/>
              </a:lnSpc>
              <a:spcBef>
                <a:spcPts val="0"/>
              </a:spcBef>
              <a:spcAft>
                <a:spcPts val="0"/>
              </a:spcAft>
              <a:buClr>
                <a:srgbClr val="687F00"/>
              </a:buClr>
              <a:buSzPts val="500"/>
              <a:buFont typeface="Corbel"/>
              <a:buNone/>
            </a:pPr>
            <a:fld id="{00000000-1234-1234-1234-123412341234}" type="slidenum">
              <a:rPr lang="en"/>
              <a:t>23</a:t>
            </a:fld>
            <a:endParaRPr/>
          </a:p>
        </p:txBody>
      </p:sp>
    </p:spTree>
  </p:cSld>
  <p:clrMapOvr>
    <a:masterClrMapping/>
  </p:clrMapOvr>
  <p:transition spd="med">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sp>
        <p:nvSpPr>
          <p:cNvPr id="379" name="Google Shape;379;p24"/>
          <p:cNvSpPr txBox="1">
            <a:spLocks noGrp="1"/>
          </p:cNvSpPr>
          <p:nvPr>
            <p:ph type="body" idx="4294967295"/>
          </p:nvPr>
        </p:nvSpPr>
        <p:spPr>
          <a:xfrm>
            <a:off x="376688" y="1174500"/>
            <a:ext cx="4694100" cy="3465300"/>
          </a:xfrm>
          <a:prstGeom prst="rect">
            <a:avLst/>
          </a:prstGeom>
          <a:noFill/>
          <a:ln>
            <a:noFill/>
          </a:ln>
        </p:spPr>
        <p:txBody>
          <a:bodyPr spcFirstLastPara="1" wrap="square" lIns="61550" tIns="30775" rIns="61550" bIns="30775" anchor="t" anchorCtr="0">
            <a:normAutofit/>
          </a:bodyPr>
          <a:lstStyle/>
          <a:p>
            <a:pPr marL="139700" lvl="0" indent="-133350" algn="l" rtl="0">
              <a:lnSpc>
                <a:spcPct val="90000"/>
              </a:lnSpc>
              <a:spcBef>
                <a:spcPts val="0"/>
              </a:spcBef>
              <a:spcAft>
                <a:spcPts val="0"/>
              </a:spcAft>
              <a:buClr>
                <a:schemeClr val="lt1"/>
              </a:buClr>
              <a:buSzPts val="2100"/>
              <a:buChar char="•"/>
            </a:pPr>
            <a:r>
              <a:rPr lang="en" b="1">
                <a:solidFill>
                  <a:schemeClr val="lt1"/>
                </a:solidFill>
              </a:rPr>
              <a:t>What are your 5 or 10-year </a:t>
            </a:r>
            <a:r>
              <a:rPr lang="en" b="1" u="sng">
                <a:solidFill>
                  <a:schemeClr val="lt1"/>
                </a:solidFill>
              </a:rPr>
              <a:t>academic and professional</a:t>
            </a:r>
            <a:r>
              <a:rPr lang="en" b="1">
                <a:solidFill>
                  <a:schemeClr val="lt1"/>
                </a:solidFill>
              </a:rPr>
              <a:t> goals?</a:t>
            </a:r>
            <a:br>
              <a:rPr lang="en" b="1">
                <a:solidFill>
                  <a:schemeClr val="lt1"/>
                </a:solidFill>
              </a:rPr>
            </a:br>
            <a:endParaRPr b="1">
              <a:solidFill>
                <a:schemeClr val="lt1"/>
              </a:solidFill>
            </a:endParaRPr>
          </a:p>
          <a:p>
            <a:pPr marL="139700" lvl="0" indent="-133350" algn="l" rtl="0">
              <a:lnSpc>
                <a:spcPct val="90000"/>
              </a:lnSpc>
              <a:spcBef>
                <a:spcPts val="700"/>
              </a:spcBef>
              <a:spcAft>
                <a:spcPts val="0"/>
              </a:spcAft>
              <a:buClr>
                <a:schemeClr val="lt1"/>
              </a:buClr>
              <a:buSzPts val="2100"/>
              <a:buChar char="•"/>
            </a:pPr>
            <a:r>
              <a:rPr lang="en" b="1">
                <a:solidFill>
                  <a:schemeClr val="lt1"/>
                </a:solidFill>
              </a:rPr>
              <a:t>What kinds of support do you need to get there?</a:t>
            </a:r>
            <a:br>
              <a:rPr lang="en" b="1">
                <a:solidFill>
                  <a:schemeClr val="lt1"/>
                </a:solidFill>
              </a:rPr>
            </a:br>
            <a:endParaRPr b="1">
              <a:solidFill>
                <a:schemeClr val="lt1"/>
              </a:solidFill>
            </a:endParaRPr>
          </a:p>
          <a:p>
            <a:pPr marL="139700" lvl="0" indent="-133350" algn="l" rtl="0">
              <a:lnSpc>
                <a:spcPct val="90000"/>
              </a:lnSpc>
              <a:spcBef>
                <a:spcPts val="700"/>
              </a:spcBef>
              <a:spcAft>
                <a:spcPts val="0"/>
              </a:spcAft>
              <a:buClr>
                <a:schemeClr val="lt1"/>
              </a:buClr>
              <a:buSzPts val="2100"/>
              <a:buChar char="•"/>
            </a:pPr>
            <a:r>
              <a:rPr lang="en" b="1">
                <a:solidFill>
                  <a:schemeClr val="lt1"/>
                </a:solidFill>
              </a:rPr>
              <a:t>Who gives you the most support for these goals currently?</a:t>
            </a:r>
            <a:br>
              <a:rPr lang="en" b="1">
                <a:solidFill>
                  <a:schemeClr val="lt1"/>
                </a:solidFill>
              </a:rPr>
            </a:br>
            <a:endParaRPr b="1">
              <a:solidFill>
                <a:schemeClr val="lt1"/>
              </a:solidFill>
            </a:endParaRPr>
          </a:p>
        </p:txBody>
      </p:sp>
      <p:pic>
        <p:nvPicPr>
          <p:cNvPr id="380" name="Google Shape;380;p24">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5326706" y="1322231"/>
            <a:ext cx="3179963" cy="2623369"/>
          </a:xfrm>
          <a:prstGeom prst="rect">
            <a:avLst/>
          </a:prstGeom>
          <a:noFill/>
          <a:ln w="19050" cap="flat" cmpd="sng">
            <a:solidFill>
              <a:srgbClr val="2E75B5"/>
            </a:solidFill>
            <a:prstDash val="solid"/>
            <a:round/>
            <a:headEnd type="none" w="sm" len="sm"/>
            <a:tailEnd type="none" w="sm" len="sm"/>
          </a:ln>
        </p:spPr>
      </p:pic>
      <p:pic>
        <p:nvPicPr>
          <p:cNvPr id="381" name="Google Shape;381;p24">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7091590" y="4591250"/>
            <a:ext cx="2014625" cy="465225"/>
          </a:xfrm>
          <a:prstGeom prst="rect">
            <a:avLst/>
          </a:prstGeom>
          <a:noFill/>
          <a:ln>
            <a:noFill/>
          </a:ln>
        </p:spPr>
      </p:pic>
      <p:sp>
        <p:nvSpPr>
          <p:cNvPr id="382" name="Google Shape;382;p24"/>
          <p:cNvSpPr txBox="1">
            <a:spLocks noGrp="1"/>
          </p:cNvSpPr>
          <p:nvPr>
            <p:ph type="title" idx="4294967295"/>
          </p:nvPr>
        </p:nvSpPr>
        <p:spPr>
          <a:xfrm>
            <a:off x="209675" y="188100"/>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990"/>
              <a:buNone/>
            </a:pPr>
            <a:r>
              <a:rPr lang="en" sz="2620" b="1">
                <a:solidFill>
                  <a:srgbClr val="1155CC"/>
                </a:solidFill>
              </a:rPr>
              <a:t>Everyone needs different types of support</a:t>
            </a:r>
            <a:endParaRPr sz="2620"/>
          </a:p>
        </p:txBody>
      </p:sp>
      <p:sp>
        <p:nvSpPr>
          <p:cNvPr id="383" name="Google Shape;383;p24"/>
          <p:cNvSpPr txBox="1">
            <a:spLocks noGrp="1"/>
          </p:cNvSpPr>
          <p:nvPr>
            <p:ph type="body" idx="4294967295"/>
          </p:nvPr>
        </p:nvSpPr>
        <p:spPr>
          <a:xfrm>
            <a:off x="369300" y="1092800"/>
            <a:ext cx="4827900" cy="3465300"/>
          </a:xfrm>
          <a:prstGeom prst="rect">
            <a:avLst/>
          </a:prstGeom>
          <a:noFill/>
          <a:ln>
            <a:noFill/>
          </a:ln>
        </p:spPr>
        <p:txBody>
          <a:bodyPr spcFirstLastPara="1" wrap="square" lIns="61550" tIns="30775" rIns="61550" bIns="30775" anchor="t" anchorCtr="0">
            <a:noAutofit/>
          </a:bodyPr>
          <a:lstStyle/>
          <a:p>
            <a:pPr marL="139700" lvl="0" indent="-124778" algn="l" rtl="0">
              <a:lnSpc>
                <a:spcPct val="100000"/>
              </a:lnSpc>
              <a:spcBef>
                <a:spcPts val="0"/>
              </a:spcBef>
              <a:spcAft>
                <a:spcPts val="0"/>
              </a:spcAft>
              <a:buClr>
                <a:schemeClr val="dk1"/>
              </a:buClr>
              <a:buSzPts val="1965"/>
              <a:buChar char="●"/>
            </a:pPr>
            <a:r>
              <a:rPr lang="en">
                <a:solidFill>
                  <a:schemeClr val="dk1"/>
                </a:solidFill>
              </a:rPr>
              <a:t>What can support look like?</a:t>
            </a:r>
            <a:br>
              <a:rPr lang="en">
                <a:solidFill>
                  <a:schemeClr val="dk1"/>
                </a:solidFill>
              </a:rPr>
            </a:br>
            <a:endParaRPr>
              <a:solidFill>
                <a:schemeClr val="dk1"/>
              </a:solidFill>
            </a:endParaRPr>
          </a:p>
          <a:p>
            <a:pPr marL="139700" lvl="0" indent="-124778" algn="l" rtl="0">
              <a:lnSpc>
                <a:spcPct val="100000"/>
              </a:lnSpc>
              <a:spcBef>
                <a:spcPts val="0"/>
              </a:spcBef>
              <a:spcAft>
                <a:spcPts val="0"/>
              </a:spcAft>
              <a:buClr>
                <a:schemeClr val="dk1"/>
              </a:buClr>
              <a:buSzPts val="1965"/>
              <a:buChar char="●"/>
            </a:pPr>
            <a:r>
              <a:rPr lang="en">
                <a:solidFill>
                  <a:schemeClr val="dk1"/>
                </a:solidFill>
              </a:rPr>
              <a:t>Who supports you?</a:t>
            </a:r>
            <a:endParaRPr>
              <a:solidFill>
                <a:schemeClr val="dk1"/>
              </a:solidFill>
            </a:endParaRPr>
          </a:p>
          <a:p>
            <a:pPr marL="914400" lvl="1" indent="-353377" algn="l" rtl="0">
              <a:lnSpc>
                <a:spcPct val="100000"/>
              </a:lnSpc>
              <a:spcBef>
                <a:spcPts val="0"/>
              </a:spcBef>
              <a:spcAft>
                <a:spcPts val="0"/>
              </a:spcAft>
              <a:buClr>
                <a:schemeClr val="dk1"/>
              </a:buClr>
              <a:buSzPts val="1965"/>
              <a:buChar char="○"/>
            </a:pPr>
            <a:r>
              <a:rPr lang="en" sz="1800">
                <a:solidFill>
                  <a:srgbClr val="1155CC"/>
                </a:solidFill>
              </a:rPr>
              <a:t>Put individual names on post its</a:t>
            </a:r>
            <a:br>
              <a:rPr lang="en" sz="1800">
                <a:solidFill>
                  <a:schemeClr val="dk1"/>
                </a:solidFill>
              </a:rPr>
            </a:br>
            <a:endParaRPr sz="1800">
              <a:solidFill>
                <a:schemeClr val="dk1"/>
              </a:solidFill>
            </a:endParaRPr>
          </a:p>
          <a:p>
            <a:pPr marL="0" lvl="0" indent="0" algn="l" rtl="0">
              <a:lnSpc>
                <a:spcPct val="100000"/>
              </a:lnSpc>
              <a:spcBef>
                <a:spcPts val="0"/>
              </a:spcBef>
              <a:spcAft>
                <a:spcPts val="0"/>
              </a:spcAft>
              <a:buSzPts val="605"/>
              <a:buNone/>
            </a:pPr>
            <a:endParaRPr>
              <a:solidFill>
                <a:schemeClr val="dk1"/>
              </a:solidFill>
            </a:endParaRPr>
          </a:p>
          <a:p>
            <a:pPr marL="457200" lvl="0" indent="-342900" algn="l" rtl="0">
              <a:lnSpc>
                <a:spcPct val="100000"/>
              </a:lnSpc>
              <a:spcBef>
                <a:spcPts val="0"/>
              </a:spcBef>
              <a:spcAft>
                <a:spcPts val="0"/>
              </a:spcAft>
              <a:buClr>
                <a:schemeClr val="dk1"/>
              </a:buClr>
              <a:buSzPts val="1800"/>
              <a:buChar char="-"/>
            </a:pPr>
            <a:r>
              <a:rPr lang="en">
                <a:solidFill>
                  <a:schemeClr val="dk1"/>
                </a:solidFill>
              </a:rPr>
              <a:t>Who helped you get to today?   </a:t>
            </a:r>
            <a:r>
              <a:rPr lang="en" i="1">
                <a:solidFill>
                  <a:schemeClr val="dk1"/>
                </a:solidFill>
              </a:rPr>
              <a:t>i.e.Teacher, Role Model, Counselor</a:t>
            </a:r>
            <a:endParaRPr>
              <a:solidFill>
                <a:schemeClr val="dk1"/>
              </a:solidFill>
            </a:endParaRPr>
          </a:p>
        </p:txBody>
      </p:sp>
      <p:sp>
        <p:nvSpPr>
          <p:cNvPr id="384" name="Google Shape;384;p24"/>
          <p:cNvSpPr txBox="1">
            <a:spLocks noGrp="1"/>
          </p:cNvSpPr>
          <p:nvPr>
            <p:ph type="sldNum" idx="12"/>
          </p:nvPr>
        </p:nvSpPr>
        <p:spPr>
          <a:xfrm>
            <a:off x="1" y="4972050"/>
            <a:ext cx="307800" cy="171600"/>
          </a:xfrm>
          <a:prstGeom prst="rect">
            <a:avLst/>
          </a:prstGeom>
          <a:noFill/>
          <a:ln>
            <a:noFill/>
          </a:ln>
        </p:spPr>
        <p:txBody>
          <a:bodyPr spcFirstLastPara="1" wrap="square" lIns="61550" tIns="30775" rIns="61550" bIns="30775" anchor="ctr" anchorCtr="0">
            <a:noAutofit/>
          </a:bodyPr>
          <a:lstStyle/>
          <a:p>
            <a:pPr marL="0" lvl="0" indent="0" algn="r" rtl="0">
              <a:lnSpc>
                <a:spcPct val="100000"/>
              </a:lnSpc>
              <a:spcBef>
                <a:spcPts val="0"/>
              </a:spcBef>
              <a:spcAft>
                <a:spcPts val="0"/>
              </a:spcAft>
              <a:buClr>
                <a:srgbClr val="687F00"/>
              </a:buClr>
              <a:buSzPts val="500"/>
              <a:buFont typeface="Corbel"/>
              <a:buNone/>
            </a:pPr>
            <a:fld id="{00000000-1234-1234-1234-123412341234}" type="slidenum">
              <a:rPr lang="en"/>
              <a:t>24</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83">
                                            <p:txEl>
                                              <p:pRg st="0" end="0"/>
                                            </p:txEl>
                                          </p:spTgt>
                                        </p:tgtEl>
                                        <p:attrNameLst>
                                          <p:attrName>style.visibility</p:attrName>
                                        </p:attrNameLst>
                                      </p:cBhvr>
                                      <p:to>
                                        <p:strVal val="visible"/>
                                      </p:to>
                                    </p:set>
                                    <p:animEffect transition="in" filter="fade">
                                      <p:cBhvr>
                                        <p:cTn id="7" dur="1000"/>
                                        <p:tgtEl>
                                          <p:spTgt spid="38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83">
                                            <p:txEl>
                                              <p:pRg st="1" end="1"/>
                                            </p:txEl>
                                          </p:spTgt>
                                        </p:tgtEl>
                                        <p:attrNameLst>
                                          <p:attrName>style.visibility</p:attrName>
                                        </p:attrNameLst>
                                      </p:cBhvr>
                                      <p:to>
                                        <p:strVal val="visible"/>
                                      </p:to>
                                    </p:set>
                                    <p:animEffect transition="in" filter="fade">
                                      <p:cBhvr>
                                        <p:cTn id="12" dur="1000"/>
                                        <p:tgtEl>
                                          <p:spTgt spid="38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83">
                                            <p:txEl>
                                              <p:pRg st="2" end="2"/>
                                            </p:txEl>
                                          </p:spTgt>
                                        </p:tgtEl>
                                        <p:attrNameLst>
                                          <p:attrName>style.visibility</p:attrName>
                                        </p:attrNameLst>
                                      </p:cBhvr>
                                      <p:to>
                                        <p:strVal val="visible"/>
                                      </p:to>
                                    </p:set>
                                    <p:animEffect transition="in" filter="fade">
                                      <p:cBhvr>
                                        <p:cTn id="17" dur="1000"/>
                                        <p:tgtEl>
                                          <p:spTgt spid="38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83">
                                            <p:txEl>
                                              <p:pRg st="3" end="3"/>
                                            </p:txEl>
                                          </p:spTgt>
                                        </p:tgtEl>
                                        <p:attrNameLst>
                                          <p:attrName>style.visibility</p:attrName>
                                        </p:attrNameLst>
                                      </p:cBhvr>
                                      <p:to>
                                        <p:strVal val="visible"/>
                                      </p:to>
                                    </p:set>
                                    <p:animEffect transition="in" filter="fade">
                                      <p:cBhvr>
                                        <p:cTn id="22" dur="1000"/>
                                        <p:tgtEl>
                                          <p:spTgt spid="38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83">
                                            <p:txEl>
                                              <p:pRg st="4" end="4"/>
                                            </p:txEl>
                                          </p:spTgt>
                                        </p:tgtEl>
                                        <p:attrNameLst>
                                          <p:attrName>style.visibility</p:attrName>
                                        </p:attrNameLst>
                                      </p:cBhvr>
                                      <p:to>
                                        <p:strVal val="visible"/>
                                      </p:to>
                                    </p:set>
                                    <p:animEffect transition="in" filter="fade">
                                      <p:cBhvr>
                                        <p:cTn id="27" dur="1000"/>
                                        <p:tgtEl>
                                          <p:spTgt spid="38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390" name="Google Shape;390;p25"/>
          <p:cNvSpPr/>
          <p:nvPr/>
        </p:nvSpPr>
        <p:spPr>
          <a:xfrm>
            <a:off x="3668999" y="2055401"/>
            <a:ext cx="1193400" cy="734400"/>
          </a:xfrm>
          <a:prstGeom prst="ellipse">
            <a:avLst/>
          </a:prstGeom>
          <a:noFill/>
          <a:ln w="38100" cap="flat" cmpd="sng">
            <a:solidFill>
              <a:schemeClr val="dk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rgbClr val="660066"/>
              </a:solidFill>
              <a:latin typeface="Corbel"/>
              <a:ea typeface="Corbel"/>
              <a:cs typeface="Corbel"/>
              <a:sym typeface="Corbel"/>
            </a:endParaRPr>
          </a:p>
        </p:txBody>
      </p:sp>
      <p:sp>
        <p:nvSpPr>
          <p:cNvPr id="391" name="Google Shape;391;p25"/>
          <p:cNvSpPr/>
          <p:nvPr/>
        </p:nvSpPr>
        <p:spPr>
          <a:xfrm>
            <a:off x="5256405" y="1360648"/>
            <a:ext cx="1548900" cy="734400"/>
          </a:xfrm>
          <a:prstGeom prst="ellipse">
            <a:avLst/>
          </a:prstGeom>
          <a:noFill/>
          <a:ln w="38100" cap="flat" cmpd="sng">
            <a:solidFill>
              <a:srgbClr val="FFC000"/>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 sz="1200" b="1" i="0" u="none" strike="noStrike" cap="none">
                <a:solidFill>
                  <a:srgbClr val="FFC000"/>
                </a:solidFill>
                <a:latin typeface="Corbel"/>
                <a:ea typeface="Corbel"/>
                <a:cs typeface="Corbel"/>
                <a:sym typeface="Corbel"/>
              </a:rPr>
              <a:t>Professional development</a:t>
            </a:r>
            <a:endParaRPr sz="1100" b="0" i="0" u="none" strike="noStrike" cap="none">
              <a:solidFill>
                <a:srgbClr val="000000"/>
              </a:solidFill>
              <a:latin typeface="Arial"/>
              <a:ea typeface="Arial"/>
              <a:cs typeface="Arial"/>
              <a:sym typeface="Arial"/>
            </a:endParaRPr>
          </a:p>
        </p:txBody>
      </p:sp>
      <p:sp>
        <p:nvSpPr>
          <p:cNvPr id="392" name="Google Shape;392;p25"/>
          <p:cNvSpPr/>
          <p:nvPr/>
        </p:nvSpPr>
        <p:spPr>
          <a:xfrm>
            <a:off x="4025072" y="810106"/>
            <a:ext cx="1353300" cy="734400"/>
          </a:xfrm>
          <a:prstGeom prst="ellipse">
            <a:avLst/>
          </a:prstGeom>
          <a:noFill/>
          <a:ln w="38100" cap="flat" cmpd="sng">
            <a:solidFill>
              <a:srgbClr val="FFC000"/>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 sz="1200" b="1" i="0" u="none" strike="noStrike" cap="none">
                <a:solidFill>
                  <a:srgbClr val="FFC000"/>
                </a:solidFill>
                <a:latin typeface="Corbel"/>
                <a:ea typeface="Corbel"/>
                <a:cs typeface="Corbel"/>
                <a:sym typeface="Corbel"/>
              </a:rPr>
              <a:t>Intellectual Community</a:t>
            </a:r>
            <a:endParaRPr sz="1200" b="1" i="0" u="none" strike="noStrike" cap="none">
              <a:solidFill>
                <a:srgbClr val="FFC000"/>
              </a:solidFill>
              <a:latin typeface="Corbel"/>
              <a:ea typeface="Corbel"/>
              <a:cs typeface="Corbel"/>
              <a:sym typeface="Corbel"/>
            </a:endParaRPr>
          </a:p>
        </p:txBody>
      </p:sp>
      <p:sp>
        <p:nvSpPr>
          <p:cNvPr id="393" name="Google Shape;393;p25"/>
          <p:cNvSpPr txBox="1"/>
          <p:nvPr/>
        </p:nvSpPr>
        <p:spPr>
          <a:xfrm>
            <a:off x="3900562" y="2203298"/>
            <a:ext cx="961800" cy="4386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 sz="2400" b="1" i="0" u="none" strike="noStrike" cap="none">
                <a:solidFill>
                  <a:schemeClr val="dk1"/>
                </a:solidFill>
                <a:latin typeface="Corbel"/>
                <a:ea typeface="Corbel"/>
                <a:cs typeface="Corbel"/>
                <a:sym typeface="Corbel"/>
              </a:rPr>
              <a:t>YOU</a:t>
            </a:r>
            <a:endParaRPr sz="1100" b="0" i="0" u="none" strike="noStrike" cap="none">
              <a:solidFill>
                <a:srgbClr val="000000"/>
              </a:solidFill>
              <a:latin typeface="Arial"/>
              <a:ea typeface="Arial"/>
              <a:cs typeface="Arial"/>
              <a:sym typeface="Arial"/>
            </a:endParaRPr>
          </a:p>
        </p:txBody>
      </p:sp>
      <p:sp>
        <p:nvSpPr>
          <p:cNvPr id="394" name="Google Shape;394;p25"/>
          <p:cNvSpPr txBox="1"/>
          <p:nvPr/>
        </p:nvSpPr>
        <p:spPr>
          <a:xfrm>
            <a:off x="6243863" y="606480"/>
            <a:ext cx="2080800" cy="808200"/>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 sz="2400" b="0" i="0" u="none" strike="noStrike" cap="none">
                <a:solidFill>
                  <a:srgbClr val="FFC000"/>
                </a:solidFill>
                <a:latin typeface="Corbel"/>
                <a:ea typeface="Corbel"/>
                <a:cs typeface="Corbel"/>
                <a:sym typeface="Corbel"/>
              </a:rPr>
              <a:t>Getting your work done</a:t>
            </a:r>
            <a:endParaRPr sz="2400" b="0" i="0" u="none" strike="noStrike" cap="none">
              <a:solidFill>
                <a:srgbClr val="FFC000"/>
              </a:solidFill>
              <a:latin typeface="Corbel"/>
              <a:ea typeface="Corbel"/>
              <a:cs typeface="Corbel"/>
              <a:sym typeface="Corbel"/>
            </a:endParaRPr>
          </a:p>
        </p:txBody>
      </p:sp>
      <p:cxnSp>
        <p:nvCxnSpPr>
          <p:cNvPr id="395" name="Google Shape;395;p25"/>
          <p:cNvCxnSpPr/>
          <p:nvPr/>
        </p:nvCxnSpPr>
        <p:spPr>
          <a:xfrm rot="10800000" flipH="1">
            <a:off x="4381502" y="1537516"/>
            <a:ext cx="115800" cy="496200"/>
          </a:xfrm>
          <a:prstGeom prst="straightConnector1">
            <a:avLst/>
          </a:prstGeom>
          <a:noFill/>
          <a:ln w="28575" cap="flat" cmpd="sng">
            <a:solidFill>
              <a:srgbClr val="FFC000"/>
            </a:solidFill>
            <a:prstDash val="solid"/>
            <a:miter lim="800000"/>
            <a:headEnd type="triangle" w="sm" len="sm"/>
            <a:tailEnd type="triangle" w="med" len="med"/>
          </a:ln>
        </p:spPr>
      </p:cxnSp>
      <p:cxnSp>
        <p:nvCxnSpPr>
          <p:cNvPr id="396" name="Google Shape;396;p25"/>
          <p:cNvCxnSpPr>
            <a:stCxn id="390" idx="7"/>
            <a:endCxn id="391" idx="3"/>
          </p:cNvCxnSpPr>
          <p:nvPr/>
        </p:nvCxnSpPr>
        <p:spPr>
          <a:xfrm rot="10800000" flipH="1">
            <a:off x="4687630" y="1987451"/>
            <a:ext cx="795600" cy="175500"/>
          </a:xfrm>
          <a:prstGeom prst="straightConnector1">
            <a:avLst/>
          </a:prstGeom>
          <a:noFill/>
          <a:ln w="28575" cap="flat" cmpd="sng">
            <a:solidFill>
              <a:srgbClr val="FFC000"/>
            </a:solidFill>
            <a:prstDash val="solid"/>
            <a:miter lim="800000"/>
            <a:headEnd type="triangle" w="sm" len="sm"/>
            <a:tailEnd type="triangle" w="med" len="med"/>
          </a:ln>
        </p:spPr>
      </p:cxnSp>
      <p:pic>
        <p:nvPicPr>
          <p:cNvPr id="397" name="Google Shape;397;p25"/>
          <p:cNvPicPr preferRelativeResize="0"/>
          <p:nvPr/>
        </p:nvPicPr>
        <p:blipFill rotWithShape="1">
          <a:blip r:embed="rId3">
            <a:alphaModFix/>
          </a:blip>
          <a:srcRect/>
          <a:stretch/>
        </p:blipFill>
        <p:spPr>
          <a:xfrm>
            <a:off x="7091590" y="4591250"/>
            <a:ext cx="2014625" cy="465225"/>
          </a:xfrm>
          <a:prstGeom prst="rect">
            <a:avLst/>
          </a:prstGeom>
          <a:noFill/>
          <a:ln>
            <a:noFill/>
          </a:ln>
        </p:spPr>
      </p:pic>
      <p:sp>
        <p:nvSpPr>
          <p:cNvPr id="398" name="Google Shape;398;p25"/>
          <p:cNvSpPr txBox="1">
            <a:spLocks noGrp="1"/>
          </p:cNvSpPr>
          <p:nvPr>
            <p:ph type="title" idx="4294967295"/>
          </p:nvPr>
        </p:nvSpPr>
        <p:spPr>
          <a:xfrm>
            <a:off x="209675" y="-40500"/>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990"/>
              <a:buNone/>
            </a:pPr>
            <a:r>
              <a:rPr lang="en" sz="2620" b="1" dirty="0">
                <a:solidFill>
                  <a:srgbClr val="1155CC"/>
                </a:solidFill>
              </a:rPr>
              <a:t>Professional Ecosystem Support Mapping Activity:</a:t>
            </a:r>
            <a:br>
              <a:rPr lang="en" sz="2620" b="1" dirty="0">
                <a:solidFill>
                  <a:srgbClr val="1155CC"/>
                </a:solidFill>
              </a:rPr>
            </a:br>
            <a:r>
              <a:rPr lang="en" sz="2620" b="1" dirty="0">
                <a:solidFill>
                  <a:srgbClr val="1155CC"/>
                </a:solidFill>
              </a:rPr>
              <a:t>Getting Your Work Done			</a:t>
            </a:r>
            <a:endParaRPr sz="2620" dirty="0"/>
          </a:p>
        </p:txBody>
      </p:sp>
    </p:spTree>
  </p:cSld>
  <p:clrMapOvr>
    <a:masterClrMapping/>
  </p:clrMapOvr>
  <p:transition spd="med">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sp>
        <p:nvSpPr>
          <p:cNvPr id="404" name="Google Shape;404;p26"/>
          <p:cNvSpPr/>
          <p:nvPr/>
        </p:nvSpPr>
        <p:spPr>
          <a:xfrm>
            <a:off x="3668999" y="2055401"/>
            <a:ext cx="1193400" cy="734400"/>
          </a:xfrm>
          <a:prstGeom prst="ellipse">
            <a:avLst/>
          </a:prstGeom>
          <a:noFill/>
          <a:ln w="38100" cap="flat" cmpd="sng">
            <a:solidFill>
              <a:schemeClr val="dk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rgbClr val="660066"/>
              </a:solidFill>
              <a:latin typeface="Corbel"/>
              <a:ea typeface="Corbel"/>
              <a:cs typeface="Corbel"/>
              <a:sym typeface="Corbel"/>
            </a:endParaRPr>
          </a:p>
        </p:txBody>
      </p:sp>
      <p:sp>
        <p:nvSpPr>
          <p:cNvPr id="405" name="Google Shape;405;p26"/>
          <p:cNvSpPr/>
          <p:nvPr/>
        </p:nvSpPr>
        <p:spPr>
          <a:xfrm>
            <a:off x="1792252" y="1537297"/>
            <a:ext cx="1618500" cy="734400"/>
          </a:xfrm>
          <a:prstGeom prst="ellipse">
            <a:avLst/>
          </a:prstGeom>
          <a:noFill/>
          <a:ln w="38100" cap="flat" cmpd="sng">
            <a:solidFill>
              <a:srgbClr val="FF0000"/>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 sz="1200" b="1" i="0" u="none" strike="noStrike" cap="none">
                <a:solidFill>
                  <a:srgbClr val="FF0000"/>
                </a:solidFill>
                <a:latin typeface="Corbel"/>
                <a:ea typeface="Corbel"/>
                <a:cs typeface="Corbel"/>
                <a:sym typeface="Corbel"/>
              </a:rPr>
              <a:t>Networking and Sponsorship</a:t>
            </a:r>
            <a:endParaRPr sz="1200" b="1" i="0" u="none" strike="noStrike" cap="none">
              <a:solidFill>
                <a:srgbClr val="FF0000"/>
              </a:solidFill>
              <a:latin typeface="Corbel"/>
              <a:ea typeface="Corbel"/>
              <a:cs typeface="Corbel"/>
              <a:sym typeface="Corbel"/>
            </a:endParaRPr>
          </a:p>
        </p:txBody>
      </p:sp>
      <p:sp>
        <p:nvSpPr>
          <p:cNvPr id="406" name="Google Shape;406;p26"/>
          <p:cNvSpPr/>
          <p:nvPr/>
        </p:nvSpPr>
        <p:spPr>
          <a:xfrm>
            <a:off x="1567376" y="2374847"/>
            <a:ext cx="1618500" cy="883500"/>
          </a:xfrm>
          <a:prstGeom prst="ellipse">
            <a:avLst/>
          </a:prstGeom>
          <a:noFill/>
          <a:ln w="38100" cap="flat" cmpd="sng">
            <a:solidFill>
              <a:srgbClr val="FF0000"/>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 sz="1200" b="1" i="0" u="none" strike="noStrike" cap="none">
                <a:solidFill>
                  <a:srgbClr val="FF0000"/>
                </a:solidFill>
                <a:latin typeface="Corbel"/>
                <a:ea typeface="Corbel"/>
                <a:cs typeface="Corbel"/>
                <a:sym typeface="Corbel"/>
              </a:rPr>
              <a:t>Role Models</a:t>
            </a:r>
            <a:endParaRPr sz="1200" b="1" i="0" u="none" strike="noStrike" cap="none">
              <a:solidFill>
                <a:srgbClr val="FF0000"/>
              </a:solidFill>
              <a:latin typeface="Corbel"/>
              <a:ea typeface="Corbel"/>
              <a:cs typeface="Corbel"/>
              <a:sym typeface="Corbel"/>
            </a:endParaRPr>
          </a:p>
        </p:txBody>
      </p:sp>
      <p:sp>
        <p:nvSpPr>
          <p:cNvPr id="407" name="Google Shape;407;p26"/>
          <p:cNvSpPr txBox="1"/>
          <p:nvPr/>
        </p:nvSpPr>
        <p:spPr>
          <a:xfrm>
            <a:off x="123290" y="793747"/>
            <a:ext cx="1986900" cy="1177500"/>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 sz="2400" b="0" i="0" u="none" strike="noStrike" cap="none">
                <a:solidFill>
                  <a:srgbClr val="FF0000"/>
                </a:solidFill>
                <a:latin typeface="Corbel"/>
                <a:ea typeface="Corbel"/>
                <a:cs typeface="Corbel"/>
                <a:sym typeface="Corbel"/>
              </a:rPr>
              <a:t>Career Advancement Support</a:t>
            </a:r>
            <a:endParaRPr sz="2400" b="0" i="0" u="none" strike="noStrike" cap="none">
              <a:solidFill>
                <a:srgbClr val="FF0000"/>
              </a:solidFill>
              <a:latin typeface="Corbel"/>
              <a:ea typeface="Corbel"/>
              <a:cs typeface="Corbel"/>
              <a:sym typeface="Corbel"/>
            </a:endParaRPr>
          </a:p>
        </p:txBody>
      </p:sp>
      <p:cxnSp>
        <p:nvCxnSpPr>
          <p:cNvPr id="408" name="Google Shape;408;p26"/>
          <p:cNvCxnSpPr>
            <a:endCxn id="406" idx="6"/>
          </p:cNvCxnSpPr>
          <p:nvPr/>
        </p:nvCxnSpPr>
        <p:spPr>
          <a:xfrm flipH="1">
            <a:off x="3185876" y="2511197"/>
            <a:ext cx="483300" cy="305400"/>
          </a:xfrm>
          <a:prstGeom prst="straightConnector1">
            <a:avLst/>
          </a:prstGeom>
          <a:noFill/>
          <a:ln w="28575" cap="flat" cmpd="sng">
            <a:solidFill>
              <a:srgbClr val="FF0000"/>
            </a:solidFill>
            <a:prstDash val="solid"/>
            <a:miter lim="800000"/>
            <a:headEnd type="triangle" w="sm" len="sm"/>
            <a:tailEnd type="triangle" w="med" len="med"/>
          </a:ln>
        </p:spPr>
      </p:cxnSp>
      <p:cxnSp>
        <p:nvCxnSpPr>
          <p:cNvPr id="409" name="Google Shape;409;p26"/>
          <p:cNvCxnSpPr>
            <a:stCxn id="404" idx="1"/>
          </p:cNvCxnSpPr>
          <p:nvPr/>
        </p:nvCxnSpPr>
        <p:spPr>
          <a:xfrm rot="10800000">
            <a:off x="3438468" y="1936451"/>
            <a:ext cx="405300" cy="226500"/>
          </a:xfrm>
          <a:prstGeom prst="straightConnector1">
            <a:avLst/>
          </a:prstGeom>
          <a:noFill/>
          <a:ln w="28575" cap="flat" cmpd="sng">
            <a:solidFill>
              <a:srgbClr val="FF0000"/>
            </a:solidFill>
            <a:prstDash val="solid"/>
            <a:miter lim="800000"/>
            <a:headEnd type="triangle" w="sm" len="sm"/>
            <a:tailEnd type="triangle" w="med" len="med"/>
          </a:ln>
        </p:spPr>
      </p:cxnSp>
      <p:sp>
        <p:nvSpPr>
          <p:cNvPr id="410" name="Google Shape;410;p26"/>
          <p:cNvSpPr/>
          <p:nvPr/>
        </p:nvSpPr>
        <p:spPr>
          <a:xfrm>
            <a:off x="5256405" y="1360648"/>
            <a:ext cx="1548900" cy="734400"/>
          </a:xfrm>
          <a:prstGeom prst="ellipse">
            <a:avLst/>
          </a:prstGeom>
          <a:noFill/>
          <a:ln w="38100" cap="flat" cmpd="sng">
            <a:solidFill>
              <a:srgbClr val="FFC000"/>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 sz="1200" b="1" i="0" u="none" strike="noStrike" cap="none">
                <a:solidFill>
                  <a:srgbClr val="FFC000"/>
                </a:solidFill>
                <a:latin typeface="Corbel"/>
                <a:ea typeface="Corbel"/>
                <a:cs typeface="Corbel"/>
                <a:sym typeface="Corbel"/>
              </a:rPr>
              <a:t>Professional development</a:t>
            </a:r>
            <a:endParaRPr sz="1100" b="0" i="0" u="none" strike="noStrike" cap="none">
              <a:solidFill>
                <a:srgbClr val="000000"/>
              </a:solidFill>
              <a:latin typeface="Arial"/>
              <a:ea typeface="Arial"/>
              <a:cs typeface="Arial"/>
              <a:sym typeface="Arial"/>
            </a:endParaRPr>
          </a:p>
        </p:txBody>
      </p:sp>
      <p:sp>
        <p:nvSpPr>
          <p:cNvPr id="411" name="Google Shape;411;p26"/>
          <p:cNvSpPr/>
          <p:nvPr/>
        </p:nvSpPr>
        <p:spPr>
          <a:xfrm>
            <a:off x="4025072" y="810106"/>
            <a:ext cx="1353300" cy="734400"/>
          </a:xfrm>
          <a:prstGeom prst="ellipse">
            <a:avLst/>
          </a:prstGeom>
          <a:noFill/>
          <a:ln w="38100" cap="flat" cmpd="sng">
            <a:solidFill>
              <a:srgbClr val="FFC000"/>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 sz="1200" b="1" i="0" u="none" strike="noStrike" cap="none">
                <a:solidFill>
                  <a:srgbClr val="FFC000"/>
                </a:solidFill>
                <a:latin typeface="Corbel"/>
                <a:ea typeface="Corbel"/>
                <a:cs typeface="Corbel"/>
                <a:sym typeface="Corbel"/>
              </a:rPr>
              <a:t>Intellectual Community</a:t>
            </a:r>
            <a:endParaRPr sz="1200" b="1" i="0" u="none" strike="noStrike" cap="none">
              <a:solidFill>
                <a:srgbClr val="FFC000"/>
              </a:solidFill>
              <a:latin typeface="Corbel"/>
              <a:ea typeface="Corbel"/>
              <a:cs typeface="Corbel"/>
              <a:sym typeface="Corbel"/>
            </a:endParaRPr>
          </a:p>
        </p:txBody>
      </p:sp>
      <p:sp>
        <p:nvSpPr>
          <p:cNvPr id="412" name="Google Shape;412;p26"/>
          <p:cNvSpPr txBox="1"/>
          <p:nvPr/>
        </p:nvSpPr>
        <p:spPr>
          <a:xfrm>
            <a:off x="3900562" y="2203298"/>
            <a:ext cx="961800" cy="4386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 sz="2400" b="1" i="0" u="none" strike="noStrike" cap="none">
                <a:solidFill>
                  <a:schemeClr val="dk1"/>
                </a:solidFill>
                <a:latin typeface="Corbel"/>
                <a:ea typeface="Corbel"/>
                <a:cs typeface="Corbel"/>
                <a:sym typeface="Corbel"/>
              </a:rPr>
              <a:t>YOU</a:t>
            </a:r>
            <a:endParaRPr sz="1100" b="0" i="0" u="none" strike="noStrike" cap="none">
              <a:solidFill>
                <a:srgbClr val="000000"/>
              </a:solidFill>
              <a:latin typeface="Arial"/>
              <a:ea typeface="Arial"/>
              <a:cs typeface="Arial"/>
              <a:sym typeface="Arial"/>
            </a:endParaRPr>
          </a:p>
        </p:txBody>
      </p:sp>
      <p:sp>
        <p:nvSpPr>
          <p:cNvPr id="413" name="Google Shape;413;p26"/>
          <p:cNvSpPr txBox="1"/>
          <p:nvPr/>
        </p:nvSpPr>
        <p:spPr>
          <a:xfrm>
            <a:off x="6243863" y="606480"/>
            <a:ext cx="2080800" cy="808200"/>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 sz="2400" b="0" i="0" u="none" strike="noStrike" cap="none">
                <a:solidFill>
                  <a:srgbClr val="FFC000"/>
                </a:solidFill>
                <a:latin typeface="Corbel"/>
                <a:ea typeface="Corbel"/>
                <a:cs typeface="Corbel"/>
                <a:sym typeface="Corbel"/>
              </a:rPr>
              <a:t>Getting your work done</a:t>
            </a:r>
            <a:endParaRPr sz="2400" b="0" i="0" u="none" strike="noStrike" cap="none">
              <a:solidFill>
                <a:srgbClr val="FFC000"/>
              </a:solidFill>
              <a:latin typeface="Corbel"/>
              <a:ea typeface="Corbel"/>
              <a:cs typeface="Corbel"/>
              <a:sym typeface="Corbel"/>
            </a:endParaRPr>
          </a:p>
        </p:txBody>
      </p:sp>
      <p:cxnSp>
        <p:nvCxnSpPr>
          <p:cNvPr id="414" name="Google Shape;414;p26"/>
          <p:cNvCxnSpPr/>
          <p:nvPr/>
        </p:nvCxnSpPr>
        <p:spPr>
          <a:xfrm rot="10800000" flipH="1">
            <a:off x="4381502" y="1537516"/>
            <a:ext cx="115800" cy="496200"/>
          </a:xfrm>
          <a:prstGeom prst="straightConnector1">
            <a:avLst/>
          </a:prstGeom>
          <a:noFill/>
          <a:ln w="28575" cap="flat" cmpd="sng">
            <a:solidFill>
              <a:srgbClr val="FFC000"/>
            </a:solidFill>
            <a:prstDash val="solid"/>
            <a:miter lim="800000"/>
            <a:headEnd type="triangle" w="sm" len="sm"/>
            <a:tailEnd type="triangle" w="med" len="med"/>
          </a:ln>
        </p:spPr>
      </p:cxnSp>
      <p:cxnSp>
        <p:nvCxnSpPr>
          <p:cNvPr id="415" name="Google Shape;415;p26"/>
          <p:cNvCxnSpPr>
            <a:stCxn id="412" idx="7"/>
          </p:cNvCxnSpPr>
          <p:nvPr/>
        </p:nvCxnSpPr>
        <p:spPr>
          <a:xfrm rot="10800000" flipH="1">
            <a:off x="4687668" y="1987448"/>
            <a:ext cx="795600" cy="175500"/>
          </a:xfrm>
          <a:prstGeom prst="straightConnector1">
            <a:avLst/>
          </a:prstGeom>
          <a:noFill/>
          <a:ln w="28575" cap="flat" cmpd="sng">
            <a:solidFill>
              <a:srgbClr val="FFC000"/>
            </a:solidFill>
            <a:prstDash val="solid"/>
            <a:miter lim="800000"/>
            <a:headEnd type="triangle" w="sm" len="sm"/>
            <a:tailEnd type="triangle" w="med" len="med"/>
          </a:ln>
        </p:spPr>
      </p:cxnSp>
      <p:pic>
        <p:nvPicPr>
          <p:cNvPr id="416" name="Google Shape;416;p26"/>
          <p:cNvPicPr preferRelativeResize="0"/>
          <p:nvPr/>
        </p:nvPicPr>
        <p:blipFill rotWithShape="1">
          <a:blip r:embed="rId3">
            <a:alphaModFix/>
          </a:blip>
          <a:srcRect/>
          <a:stretch/>
        </p:blipFill>
        <p:spPr>
          <a:xfrm>
            <a:off x="7091590" y="4591250"/>
            <a:ext cx="2014625" cy="465225"/>
          </a:xfrm>
          <a:prstGeom prst="rect">
            <a:avLst/>
          </a:prstGeom>
          <a:noFill/>
          <a:ln>
            <a:noFill/>
          </a:ln>
        </p:spPr>
      </p:pic>
      <p:sp>
        <p:nvSpPr>
          <p:cNvPr id="417" name="Google Shape;417;p26"/>
          <p:cNvSpPr txBox="1">
            <a:spLocks noGrp="1"/>
          </p:cNvSpPr>
          <p:nvPr>
            <p:ph type="title" idx="4294967295"/>
          </p:nvPr>
        </p:nvSpPr>
        <p:spPr>
          <a:xfrm>
            <a:off x="209675" y="-40500"/>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990"/>
              <a:buNone/>
            </a:pPr>
            <a:r>
              <a:rPr lang="en" sz="2620" b="1" dirty="0">
                <a:solidFill>
                  <a:srgbClr val="1155CC"/>
                </a:solidFill>
              </a:rPr>
              <a:t>Professional Ecosystem Support Mapping Activity: Career Advancement			</a:t>
            </a:r>
            <a:endParaRPr sz="2620" dirty="0"/>
          </a:p>
        </p:txBody>
      </p:sp>
    </p:spTree>
  </p:cSld>
  <p:clrMapOvr>
    <a:masterClrMapping/>
  </p:clrMapOvr>
  <p:transition spd="med">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sp>
        <p:nvSpPr>
          <p:cNvPr id="423" name="Google Shape;423;p27"/>
          <p:cNvSpPr/>
          <p:nvPr/>
        </p:nvSpPr>
        <p:spPr>
          <a:xfrm>
            <a:off x="3668999" y="2055401"/>
            <a:ext cx="1193400" cy="734400"/>
          </a:xfrm>
          <a:prstGeom prst="ellipse">
            <a:avLst/>
          </a:prstGeom>
          <a:noFill/>
          <a:ln w="38100" cap="flat" cmpd="sng">
            <a:solidFill>
              <a:schemeClr val="dk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rgbClr val="660066"/>
              </a:solidFill>
              <a:latin typeface="Corbel"/>
              <a:ea typeface="Corbel"/>
              <a:cs typeface="Corbel"/>
              <a:sym typeface="Corbel"/>
            </a:endParaRPr>
          </a:p>
        </p:txBody>
      </p:sp>
      <p:sp>
        <p:nvSpPr>
          <p:cNvPr id="424" name="Google Shape;424;p27"/>
          <p:cNvSpPr/>
          <p:nvPr/>
        </p:nvSpPr>
        <p:spPr>
          <a:xfrm>
            <a:off x="3303839" y="3524596"/>
            <a:ext cx="1193400" cy="734400"/>
          </a:xfrm>
          <a:prstGeom prst="ellipse">
            <a:avLst/>
          </a:prstGeom>
          <a:noFill/>
          <a:ln w="38100" cap="flat" cmpd="sng">
            <a:solidFill>
              <a:srgbClr val="2E75B5"/>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 sz="1200" b="1" i="0" u="none" strike="noStrike" cap="none">
                <a:solidFill>
                  <a:srgbClr val="2E75B5"/>
                </a:solidFill>
                <a:latin typeface="Corbel"/>
                <a:ea typeface="Corbel"/>
                <a:cs typeface="Corbel"/>
                <a:sym typeface="Corbel"/>
              </a:rPr>
              <a:t>Safe space</a:t>
            </a:r>
            <a:endParaRPr sz="1100" b="0" i="0" u="none" strike="noStrike" cap="none">
              <a:solidFill>
                <a:srgbClr val="2E75B5"/>
              </a:solidFill>
              <a:latin typeface="Arial"/>
              <a:ea typeface="Arial"/>
              <a:cs typeface="Arial"/>
              <a:sym typeface="Arial"/>
            </a:endParaRPr>
          </a:p>
        </p:txBody>
      </p:sp>
      <p:sp>
        <p:nvSpPr>
          <p:cNvPr id="425" name="Google Shape;425;p27"/>
          <p:cNvSpPr/>
          <p:nvPr/>
        </p:nvSpPr>
        <p:spPr>
          <a:xfrm>
            <a:off x="4635531" y="3524151"/>
            <a:ext cx="1388400" cy="735000"/>
          </a:xfrm>
          <a:prstGeom prst="ellipse">
            <a:avLst/>
          </a:prstGeom>
          <a:noFill/>
          <a:ln w="38100" cap="flat" cmpd="sng">
            <a:solidFill>
              <a:srgbClr val="2E75B5"/>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 sz="1200" b="1" i="0" u="none" strike="noStrike" cap="none">
                <a:solidFill>
                  <a:srgbClr val="2E75B5"/>
                </a:solidFill>
                <a:latin typeface="Corbel"/>
                <a:ea typeface="Corbel"/>
                <a:cs typeface="Corbel"/>
                <a:sym typeface="Corbel"/>
              </a:rPr>
              <a:t>Kindness and Belonging</a:t>
            </a:r>
            <a:endParaRPr sz="1200" b="1" i="0" u="none" strike="noStrike" cap="none">
              <a:solidFill>
                <a:srgbClr val="2E75B5"/>
              </a:solidFill>
              <a:latin typeface="Corbel"/>
              <a:ea typeface="Corbel"/>
              <a:cs typeface="Corbel"/>
              <a:sym typeface="Corbel"/>
            </a:endParaRPr>
          </a:p>
        </p:txBody>
      </p:sp>
      <p:sp>
        <p:nvSpPr>
          <p:cNvPr id="426" name="Google Shape;426;p27"/>
          <p:cNvSpPr/>
          <p:nvPr/>
        </p:nvSpPr>
        <p:spPr>
          <a:xfrm>
            <a:off x="5398748" y="2843463"/>
            <a:ext cx="1351500" cy="734400"/>
          </a:xfrm>
          <a:prstGeom prst="ellipse">
            <a:avLst/>
          </a:prstGeom>
          <a:noFill/>
          <a:ln w="38100" cap="flat" cmpd="sng">
            <a:solidFill>
              <a:srgbClr val="2E75B5"/>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 sz="1200" b="1" i="0" u="none" strike="noStrike" cap="none">
                <a:solidFill>
                  <a:srgbClr val="2E75B5"/>
                </a:solidFill>
                <a:latin typeface="Corbel"/>
                <a:ea typeface="Corbel"/>
                <a:cs typeface="Corbel"/>
                <a:sym typeface="Corbel"/>
              </a:rPr>
              <a:t>Values and Identity</a:t>
            </a:r>
            <a:endParaRPr sz="1100" b="0" i="0" u="none" strike="noStrike" cap="none">
              <a:solidFill>
                <a:srgbClr val="2E75B5"/>
              </a:solidFill>
              <a:latin typeface="Arial"/>
              <a:ea typeface="Arial"/>
              <a:cs typeface="Arial"/>
              <a:sym typeface="Arial"/>
            </a:endParaRPr>
          </a:p>
        </p:txBody>
      </p:sp>
      <p:sp>
        <p:nvSpPr>
          <p:cNvPr id="427" name="Google Shape;427;p27"/>
          <p:cNvSpPr txBox="1"/>
          <p:nvPr/>
        </p:nvSpPr>
        <p:spPr>
          <a:xfrm>
            <a:off x="3900562" y="2203298"/>
            <a:ext cx="961800" cy="4386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 sz="2400" b="1" i="0" u="none" strike="noStrike" cap="none">
                <a:solidFill>
                  <a:schemeClr val="dk1"/>
                </a:solidFill>
                <a:latin typeface="Corbel"/>
                <a:ea typeface="Corbel"/>
                <a:cs typeface="Corbel"/>
                <a:sym typeface="Corbel"/>
              </a:rPr>
              <a:t>YOU</a:t>
            </a:r>
            <a:endParaRPr sz="1100" b="0" i="0" u="none" strike="noStrike" cap="none">
              <a:solidFill>
                <a:srgbClr val="000000"/>
              </a:solidFill>
              <a:latin typeface="Arial"/>
              <a:ea typeface="Arial"/>
              <a:cs typeface="Arial"/>
              <a:sym typeface="Arial"/>
            </a:endParaRPr>
          </a:p>
        </p:txBody>
      </p:sp>
      <p:sp>
        <p:nvSpPr>
          <p:cNvPr id="428" name="Google Shape;428;p27"/>
          <p:cNvSpPr txBox="1"/>
          <p:nvPr/>
        </p:nvSpPr>
        <p:spPr>
          <a:xfrm>
            <a:off x="4733830" y="4436981"/>
            <a:ext cx="2016600" cy="4386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 sz="2400" b="0" i="0" u="none" strike="noStrike" cap="none">
                <a:solidFill>
                  <a:srgbClr val="2E75B5"/>
                </a:solidFill>
                <a:latin typeface="Corbel"/>
                <a:ea typeface="Corbel"/>
                <a:cs typeface="Corbel"/>
                <a:sym typeface="Corbel"/>
              </a:rPr>
              <a:t>Well-being</a:t>
            </a:r>
            <a:endParaRPr sz="2400" b="0" i="0" u="none" strike="noStrike" cap="none">
              <a:solidFill>
                <a:srgbClr val="2E75B5"/>
              </a:solidFill>
              <a:latin typeface="Corbel"/>
              <a:ea typeface="Corbel"/>
              <a:cs typeface="Corbel"/>
              <a:sym typeface="Corbel"/>
            </a:endParaRPr>
          </a:p>
        </p:txBody>
      </p:sp>
      <p:cxnSp>
        <p:nvCxnSpPr>
          <p:cNvPr id="429" name="Google Shape;429;p27"/>
          <p:cNvCxnSpPr/>
          <p:nvPr/>
        </p:nvCxnSpPr>
        <p:spPr>
          <a:xfrm flipH="1">
            <a:off x="4025017" y="2806315"/>
            <a:ext cx="232800" cy="717900"/>
          </a:xfrm>
          <a:prstGeom prst="straightConnector1">
            <a:avLst/>
          </a:prstGeom>
          <a:noFill/>
          <a:ln w="28575" cap="flat" cmpd="sng">
            <a:solidFill>
              <a:srgbClr val="2E75B5"/>
            </a:solidFill>
            <a:prstDash val="solid"/>
            <a:miter lim="800000"/>
            <a:headEnd type="triangle" w="sm" len="sm"/>
            <a:tailEnd type="triangle" w="med" len="med"/>
          </a:ln>
        </p:spPr>
      </p:cxnSp>
      <p:cxnSp>
        <p:nvCxnSpPr>
          <p:cNvPr id="430" name="Google Shape;430;p27"/>
          <p:cNvCxnSpPr/>
          <p:nvPr/>
        </p:nvCxnSpPr>
        <p:spPr>
          <a:xfrm>
            <a:off x="4497284" y="2760907"/>
            <a:ext cx="600000" cy="780000"/>
          </a:xfrm>
          <a:prstGeom prst="straightConnector1">
            <a:avLst/>
          </a:prstGeom>
          <a:noFill/>
          <a:ln w="28575" cap="flat" cmpd="sng">
            <a:solidFill>
              <a:srgbClr val="2E75B5"/>
            </a:solidFill>
            <a:prstDash val="solid"/>
            <a:miter lim="800000"/>
            <a:headEnd type="triangle" w="sm" len="sm"/>
            <a:tailEnd type="triangle" w="med" len="med"/>
          </a:ln>
        </p:spPr>
      </p:cxnSp>
      <p:cxnSp>
        <p:nvCxnSpPr>
          <p:cNvPr id="431" name="Google Shape;431;p27"/>
          <p:cNvCxnSpPr>
            <a:endCxn id="426" idx="1"/>
          </p:cNvCxnSpPr>
          <p:nvPr/>
        </p:nvCxnSpPr>
        <p:spPr>
          <a:xfrm>
            <a:off x="4820871" y="2551113"/>
            <a:ext cx="775800" cy="399900"/>
          </a:xfrm>
          <a:prstGeom prst="straightConnector1">
            <a:avLst/>
          </a:prstGeom>
          <a:noFill/>
          <a:ln w="28575" cap="flat" cmpd="sng">
            <a:solidFill>
              <a:srgbClr val="2E75B5"/>
            </a:solidFill>
            <a:prstDash val="solid"/>
            <a:miter lim="800000"/>
            <a:headEnd type="triangle" w="sm" len="sm"/>
            <a:tailEnd type="triangle" w="med" len="med"/>
          </a:ln>
        </p:spPr>
      </p:cxnSp>
      <p:sp>
        <p:nvSpPr>
          <p:cNvPr id="432" name="Google Shape;432;p27"/>
          <p:cNvSpPr/>
          <p:nvPr/>
        </p:nvSpPr>
        <p:spPr>
          <a:xfrm>
            <a:off x="5256405" y="1360648"/>
            <a:ext cx="1548900" cy="734400"/>
          </a:xfrm>
          <a:prstGeom prst="ellipse">
            <a:avLst/>
          </a:prstGeom>
          <a:noFill/>
          <a:ln w="38100" cap="flat" cmpd="sng">
            <a:solidFill>
              <a:srgbClr val="FFC000"/>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 sz="1200" b="1" i="0" u="none" strike="noStrike" cap="none">
                <a:solidFill>
                  <a:srgbClr val="FFC000"/>
                </a:solidFill>
                <a:latin typeface="Corbel"/>
                <a:ea typeface="Corbel"/>
                <a:cs typeface="Corbel"/>
                <a:sym typeface="Corbel"/>
              </a:rPr>
              <a:t>Professional development</a:t>
            </a:r>
            <a:endParaRPr sz="1100" b="0" i="0" u="none" strike="noStrike" cap="none">
              <a:solidFill>
                <a:srgbClr val="000000"/>
              </a:solidFill>
              <a:latin typeface="Arial"/>
              <a:ea typeface="Arial"/>
              <a:cs typeface="Arial"/>
              <a:sym typeface="Arial"/>
            </a:endParaRPr>
          </a:p>
        </p:txBody>
      </p:sp>
      <p:sp>
        <p:nvSpPr>
          <p:cNvPr id="433" name="Google Shape;433;p27"/>
          <p:cNvSpPr/>
          <p:nvPr/>
        </p:nvSpPr>
        <p:spPr>
          <a:xfrm>
            <a:off x="4025072" y="810106"/>
            <a:ext cx="1353300" cy="734400"/>
          </a:xfrm>
          <a:prstGeom prst="ellipse">
            <a:avLst/>
          </a:prstGeom>
          <a:noFill/>
          <a:ln w="38100" cap="flat" cmpd="sng">
            <a:solidFill>
              <a:srgbClr val="FFC000"/>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 sz="1200" b="1" i="0" u="none" strike="noStrike" cap="none">
                <a:solidFill>
                  <a:srgbClr val="FFC000"/>
                </a:solidFill>
                <a:latin typeface="Corbel"/>
                <a:ea typeface="Corbel"/>
                <a:cs typeface="Corbel"/>
                <a:sym typeface="Corbel"/>
              </a:rPr>
              <a:t>Intellectual Community</a:t>
            </a:r>
            <a:endParaRPr sz="1200" b="1" i="0" u="none" strike="noStrike" cap="none">
              <a:solidFill>
                <a:srgbClr val="FFC000"/>
              </a:solidFill>
              <a:latin typeface="Corbel"/>
              <a:ea typeface="Corbel"/>
              <a:cs typeface="Corbel"/>
              <a:sym typeface="Corbel"/>
            </a:endParaRPr>
          </a:p>
        </p:txBody>
      </p:sp>
      <p:sp>
        <p:nvSpPr>
          <p:cNvPr id="434" name="Google Shape;434;p27"/>
          <p:cNvSpPr txBox="1"/>
          <p:nvPr/>
        </p:nvSpPr>
        <p:spPr>
          <a:xfrm>
            <a:off x="3900562" y="2203298"/>
            <a:ext cx="961800" cy="4386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 sz="2400" b="1" i="0" u="none" strike="noStrike" cap="none">
                <a:solidFill>
                  <a:schemeClr val="dk1"/>
                </a:solidFill>
                <a:latin typeface="Corbel"/>
                <a:ea typeface="Corbel"/>
                <a:cs typeface="Corbel"/>
                <a:sym typeface="Corbel"/>
              </a:rPr>
              <a:t>YOU</a:t>
            </a:r>
            <a:endParaRPr sz="1100" b="0" i="0" u="none" strike="noStrike" cap="none">
              <a:solidFill>
                <a:srgbClr val="000000"/>
              </a:solidFill>
              <a:latin typeface="Arial"/>
              <a:ea typeface="Arial"/>
              <a:cs typeface="Arial"/>
              <a:sym typeface="Arial"/>
            </a:endParaRPr>
          </a:p>
        </p:txBody>
      </p:sp>
      <p:sp>
        <p:nvSpPr>
          <p:cNvPr id="435" name="Google Shape;435;p27"/>
          <p:cNvSpPr txBox="1"/>
          <p:nvPr/>
        </p:nvSpPr>
        <p:spPr>
          <a:xfrm>
            <a:off x="6243863" y="606480"/>
            <a:ext cx="2080800" cy="808200"/>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 sz="2400" b="0" i="0" u="none" strike="noStrike" cap="none">
                <a:solidFill>
                  <a:srgbClr val="FFC000"/>
                </a:solidFill>
                <a:latin typeface="Corbel"/>
                <a:ea typeface="Corbel"/>
                <a:cs typeface="Corbel"/>
                <a:sym typeface="Corbel"/>
              </a:rPr>
              <a:t>Getting your work done</a:t>
            </a:r>
            <a:endParaRPr sz="2400" b="0" i="0" u="none" strike="noStrike" cap="none">
              <a:solidFill>
                <a:srgbClr val="FFC000"/>
              </a:solidFill>
              <a:latin typeface="Corbel"/>
              <a:ea typeface="Corbel"/>
              <a:cs typeface="Corbel"/>
              <a:sym typeface="Corbel"/>
            </a:endParaRPr>
          </a:p>
        </p:txBody>
      </p:sp>
      <p:cxnSp>
        <p:nvCxnSpPr>
          <p:cNvPr id="436" name="Google Shape;436;p27"/>
          <p:cNvCxnSpPr/>
          <p:nvPr/>
        </p:nvCxnSpPr>
        <p:spPr>
          <a:xfrm rot="10800000" flipH="1">
            <a:off x="4381502" y="1537516"/>
            <a:ext cx="115800" cy="496200"/>
          </a:xfrm>
          <a:prstGeom prst="straightConnector1">
            <a:avLst/>
          </a:prstGeom>
          <a:noFill/>
          <a:ln w="28575" cap="flat" cmpd="sng">
            <a:solidFill>
              <a:srgbClr val="FFC000"/>
            </a:solidFill>
            <a:prstDash val="solid"/>
            <a:miter lim="800000"/>
            <a:headEnd type="triangle" w="sm" len="sm"/>
            <a:tailEnd type="triangle" w="med" len="med"/>
          </a:ln>
        </p:spPr>
      </p:cxnSp>
      <p:cxnSp>
        <p:nvCxnSpPr>
          <p:cNvPr id="437" name="Google Shape;437;p27"/>
          <p:cNvCxnSpPr>
            <a:stCxn id="434" idx="7"/>
          </p:cNvCxnSpPr>
          <p:nvPr/>
        </p:nvCxnSpPr>
        <p:spPr>
          <a:xfrm rot="10800000" flipH="1">
            <a:off x="4687668" y="1987448"/>
            <a:ext cx="795600" cy="175500"/>
          </a:xfrm>
          <a:prstGeom prst="straightConnector1">
            <a:avLst/>
          </a:prstGeom>
          <a:noFill/>
          <a:ln w="28575" cap="flat" cmpd="sng">
            <a:solidFill>
              <a:srgbClr val="FFC000"/>
            </a:solidFill>
            <a:prstDash val="solid"/>
            <a:miter lim="800000"/>
            <a:headEnd type="triangle" w="sm" len="sm"/>
            <a:tailEnd type="triangle" w="med" len="med"/>
          </a:ln>
        </p:spPr>
      </p:cxnSp>
      <p:sp>
        <p:nvSpPr>
          <p:cNvPr id="438" name="Google Shape;438;p27"/>
          <p:cNvSpPr/>
          <p:nvPr/>
        </p:nvSpPr>
        <p:spPr>
          <a:xfrm>
            <a:off x="1792252" y="1537297"/>
            <a:ext cx="1618500" cy="734400"/>
          </a:xfrm>
          <a:prstGeom prst="ellipse">
            <a:avLst/>
          </a:prstGeom>
          <a:noFill/>
          <a:ln w="38100" cap="flat" cmpd="sng">
            <a:solidFill>
              <a:srgbClr val="FF0000"/>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 sz="1200" b="1" i="0" u="none" strike="noStrike" cap="none">
                <a:solidFill>
                  <a:srgbClr val="FF0000"/>
                </a:solidFill>
                <a:latin typeface="Corbel"/>
                <a:ea typeface="Corbel"/>
                <a:cs typeface="Corbel"/>
                <a:sym typeface="Corbel"/>
              </a:rPr>
              <a:t>Networking and Sponsorship</a:t>
            </a:r>
            <a:endParaRPr sz="1200" b="1" i="0" u="none" strike="noStrike" cap="none">
              <a:solidFill>
                <a:srgbClr val="FF0000"/>
              </a:solidFill>
              <a:latin typeface="Corbel"/>
              <a:ea typeface="Corbel"/>
              <a:cs typeface="Corbel"/>
              <a:sym typeface="Corbel"/>
            </a:endParaRPr>
          </a:p>
        </p:txBody>
      </p:sp>
      <p:sp>
        <p:nvSpPr>
          <p:cNvPr id="439" name="Google Shape;439;p27"/>
          <p:cNvSpPr/>
          <p:nvPr/>
        </p:nvSpPr>
        <p:spPr>
          <a:xfrm>
            <a:off x="1567376" y="2374847"/>
            <a:ext cx="1618500" cy="883500"/>
          </a:xfrm>
          <a:prstGeom prst="ellipse">
            <a:avLst/>
          </a:prstGeom>
          <a:noFill/>
          <a:ln w="38100" cap="flat" cmpd="sng">
            <a:solidFill>
              <a:srgbClr val="FF0000"/>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 sz="1200" b="1" i="0" u="none" strike="noStrike" cap="none">
                <a:solidFill>
                  <a:srgbClr val="FF0000"/>
                </a:solidFill>
                <a:latin typeface="Corbel"/>
                <a:ea typeface="Corbel"/>
                <a:cs typeface="Corbel"/>
                <a:sym typeface="Corbel"/>
              </a:rPr>
              <a:t>Role Models</a:t>
            </a:r>
            <a:endParaRPr sz="1200" b="1" i="0" u="none" strike="noStrike" cap="none">
              <a:solidFill>
                <a:srgbClr val="FF0000"/>
              </a:solidFill>
              <a:latin typeface="Corbel"/>
              <a:ea typeface="Corbel"/>
              <a:cs typeface="Corbel"/>
              <a:sym typeface="Corbel"/>
            </a:endParaRPr>
          </a:p>
        </p:txBody>
      </p:sp>
      <p:sp>
        <p:nvSpPr>
          <p:cNvPr id="440" name="Google Shape;440;p27"/>
          <p:cNvSpPr txBox="1"/>
          <p:nvPr/>
        </p:nvSpPr>
        <p:spPr>
          <a:xfrm>
            <a:off x="123290" y="793747"/>
            <a:ext cx="1986900" cy="1177500"/>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 sz="2400" b="0" i="0" u="none" strike="noStrike" cap="none">
                <a:solidFill>
                  <a:srgbClr val="FF0000"/>
                </a:solidFill>
                <a:latin typeface="Corbel"/>
                <a:ea typeface="Corbel"/>
                <a:cs typeface="Corbel"/>
                <a:sym typeface="Corbel"/>
              </a:rPr>
              <a:t>Career Advancement Support</a:t>
            </a:r>
            <a:endParaRPr sz="2400" b="0" i="0" u="none" strike="noStrike" cap="none">
              <a:solidFill>
                <a:srgbClr val="FF0000"/>
              </a:solidFill>
              <a:latin typeface="Corbel"/>
              <a:ea typeface="Corbel"/>
              <a:cs typeface="Corbel"/>
              <a:sym typeface="Corbel"/>
            </a:endParaRPr>
          </a:p>
        </p:txBody>
      </p:sp>
      <p:cxnSp>
        <p:nvCxnSpPr>
          <p:cNvPr id="441" name="Google Shape;441;p27"/>
          <p:cNvCxnSpPr/>
          <p:nvPr/>
        </p:nvCxnSpPr>
        <p:spPr>
          <a:xfrm flipH="1">
            <a:off x="3185699" y="2511238"/>
            <a:ext cx="483300" cy="305400"/>
          </a:xfrm>
          <a:prstGeom prst="straightConnector1">
            <a:avLst/>
          </a:prstGeom>
          <a:noFill/>
          <a:ln w="28575" cap="flat" cmpd="sng">
            <a:solidFill>
              <a:srgbClr val="FF0000"/>
            </a:solidFill>
            <a:prstDash val="solid"/>
            <a:miter lim="800000"/>
            <a:headEnd type="triangle" w="sm" len="sm"/>
            <a:tailEnd type="triangle" w="med" len="med"/>
          </a:ln>
        </p:spPr>
      </p:cxnSp>
      <p:cxnSp>
        <p:nvCxnSpPr>
          <p:cNvPr id="442" name="Google Shape;442;p27"/>
          <p:cNvCxnSpPr/>
          <p:nvPr/>
        </p:nvCxnSpPr>
        <p:spPr>
          <a:xfrm rot="10800000">
            <a:off x="3410765" y="1961989"/>
            <a:ext cx="405300" cy="226500"/>
          </a:xfrm>
          <a:prstGeom prst="straightConnector1">
            <a:avLst/>
          </a:prstGeom>
          <a:noFill/>
          <a:ln w="28575" cap="flat" cmpd="sng">
            <a:solidFill>
              <a:srgbClr val="FF0000"/>
            </a:solidFill>
            <a:prstDash val="solid"/>
            <a:miter lim="800000"/>
            <a:headEnd type="triangle" w="sm" len="sm"/>
            <a:tailEnd type="triangle" w="med" len="med"/>
          </a:ln>
        </p:spPr>
      </p:cxnSp>
      <p:sp>
        <p:nvSpPr>
          <p:cNvPr id="443" name="Google Shape;443;p27"/>
          <p:cNvSpPr txBox="1">
            <a:spLocks noGrp="1"/>
          </p:cNvSpPr>
          <p:nvPr>
            <p:ph type="title" idx="4294967295"/>
          </p:nvPr>
        </p:nvSpPr>
        <p:spPr>
          <a:xfrm>
            <a:off x="209675" y="-40500"/>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990"/>
              <a:buNone/>
            </a:pPr>
            <a:r>
              <a:rPr lang="en" sz="2620" b="1" dirty="0">
                <a:solidFill>
                  <a:srgbClr val="1155CC"/>
                </a:solidFill>
              </a:rPr>
              <a:t>Professional Ecosystem Support Mapping Activity: Well-being			</a:t>
            </a:r>
            <a:endParaRPr sz="2620" dirty="0"/>
          </a:p>
        </p:txBody>
      </p:sp>
      <p:pic>
        <p:nvPicPr>
          <p:cNvPr id="444" name="Google Shape;444;p27"/>
          <p:cNvPicPr preferRelativeResize="0"/>
          <p:nvPr/>
        </p:nvPicPr>
        <p:blipFill rotWithShape="1">
          <a:blip r:embed="rId3">
            <a:alphaModFix/>
          </a:blip>
          <a:srcRect/>
          <a:stretch/>
        </p:blipFill>
        <p:spPr>
          <a:xfrm>
            <a:off x="7091590" y="4591250"/>
            <a:ext cx="2014625" cy="465225"/>
          </a:xfrm>
          <a:prstGeom prst="rect">
            <a:avLst/>
          </a:prstGeom>
          <a:noFill/>
          <a:ln>
            <a:noFill/>
          </a:ln>
        </p:spPr>
      </p:pic>
    </p:spTree>
  </p:cSld>
  <p:clrMapOvr>
    <a:masterClrMapping/>
  </p:clrMapOvr>
  <p:transition spd="med">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49"/>
        <p:cNvGrpSpPr/>
        <p:nvPr/>
      </p:nvGrpSpPr>
      <p:grpSpPr>
        <a:xfrm>
          <a:off x="0" y="0"/>
          <a:ext cx="0" cy="0"/>
          <a:chOff x="0" y="0"/>
          <a:chExt cx="0" cy="0"/>
        </a:xfrm>
      </p:grpSpPr>
      <p:sp>
        <p:nvSpPr>
          <p:cNvPr id="450" name="Google Shape;450;p28"/>
          <p:cNvSpPr/>
          <p:nvPr/>
        </p:nvSpPr>
        <p:spPr>
          <a:xfrm>
            <a:off x="3668999" y="2055401"/>
            <a:ext cx="1193400" cy="734400"/>
          </a:xfrm>
          <a:prstGeom prst="ellipse">
            <a:avLst/>
          </a:prstGeom>
          <a:noFill/>
          <a:ln w="38100" cap="flat" cmpd="sng">
            <a:solidFill>
              <a:schemeClr val="dk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rgbClr val="660066"/>
              </a:solidFill>
              <a:latin typeface="Corbel"/>
              <a:ea typeface="Corbel"/>
              <a:cs typeface="Corbel"/>
              <a:sym typeface="Corbel"/>
            </a:endParaRPr>
          </a:p>
        </p:txBody>
      </p:sp>
      <p:sp>
        <p:nvSpPr>
          <p:cNvPr id="451" name="Google Shape;451;p28"/>
          <p:cNvSpPr/>
          <p:nvPr/>
        </p:nvSpPr>
        <p:spPr>
          <a:xfrm>
            <a:off x="3303839" y="3524596"/>
            <a:ext cx="1193400" cy="734400"/>
          </a:xfrm>
          <a:prstGeom prst="ellipse">
            <a:avLst/>
          </a:prstGeom>
          <a:noFill/>
          <a:ln w="38100" cap="flat" cmpd="sng">
            <a:solidFill>
              <a:srgbClr val="2E75B5"/>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 sz="1200" b="1" i="0" u="none" strike="noStrike" cap="none">
                <a:solidFill>
                  <a:srgbClr val="2E75B5"/>
                </a:solidFill>
                <a:latin typeface="Corbel"/>
                <a:ea typeface="Corbel"/>
                <a:cs typeface="Corbel"/>
                <a:sym typeface="Corbel"/>
              </a:rPr>
              <a:t>Safe space</a:t>
            </a:r>
            <a:endParaRPr sz="1100" b="0" i="0" u="none" strike="noStrike" cap="none">
              <a:solidFill>
                <a:srgbClr val="2E75B5"/>
              </a:solidFill>
              <a:latin typeface="Arial"/>
              <a:ea typeface="Arial"/>
              <a:cs typeface="Arial"/>
              <a:sym typeface="Arial"/>
            </a:endParaRPr>
          </a:p>
        </p:txBody>
      </p:sp>
      <p:sp>
        <p:nvSpPr>
          <p:cNvPr id="452" name="Google Shape;452;p28"/>
          <p:cNvSpPr/>
          <p:nvPr/>
        </p:nvSpPr>
        <p:spPr>
          <a:xfrm>
            <a:off x="4635531" y="3524151"/>
            <a:ext cx="1388400" cy="735000"/>
          </a:xfrm>
          <a:prstGeom prst="ellipse">
            <a:avLst/>
          </a:prstGeom>
          <a:noFill/>
          <a:ln w="38100" cap="flat" cmpd="sng">
            <a:solidFill>
              <a:srgbClr val="2E75B5"/>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 sz="1200" b="1" i="0" u="none" strike="noStrike" cap="none">
                <a:solidFill>
                  <a:srgbClr val="2E75B5"/>
                </a:solidFill>
                <a:latin typeface="Corbel"/>
                <a:ea typeface="Corbel"/>
                <a:cs typeface="Corbel"/>
                <a:sym typeface="Corbel"/>
              </a:rPr>
              <a:t>Kindness and Belonging</a:t>
            </a:r>
            <a:endParaRPr sz="1200" b="1" i="0" u="none" strike="noStrike" cap="none">
              <a:solidFill>
                <a:srgbClr val="2E75B5"/>
              </a:solidFill>
              <a:latin typeface="Corbel"/>
              <a:ea typeface="Corbel"/>
              <a:cs typeface="Corbel"/>
              <a:sym typeface="Corbel"/>
            </a:endParaRPr>
          </a:p>
        </p:txBody>
      </p:sp>
      <p:sp>
        <p:nvSpPr>
          <p:cNvPr id="453" name="Google Shape;453;p28"/>
          <p:cNvSpPr/>
          <p:nvPr/>
        </p:nvSpPr>
        <p:spPr>
          <a:xfrm>
            <a:off x="5398748" y="2843463"/>
            <a:ext cx="1351500" cy="734400"/>
          </a:xfrm>
          <a:prstGeom prst="ellipse">
            <a:avLst/>
          </a:prstGeom>
          <a:noFill/>
          <a:ln w="38100" cap="flat" cmpd="sng">
            <a:solidFill>
              <a:srgbClr val="2E75B5"/>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 sz="1200" b="1" i="0" u="none" strike="noStrike" cap="none">
                <a:solidFill>
                  <a:srgbClr val="2E75B5"/>
                </a:solidFill>
                <a:latin typeface="Corbel"/>
                <a:ea typeface="Corbel"/>
                <a:cs typeface="Corbel"/>
                <a:sym typeface="Corbel"/>
              </a:rPr>
              <a:t>Values and Identity</a:t>
            </a:r>
            <a:endParaRPr sz="1100" b="0" i="0" u="none" strike="noStrike" cap="none">
              <a:solidFill>
                <a:srgbClr val="2E75B5"/>
              </a:solidFill>
              <a:latin typeface="Arial"/>
              <a:ea typeface="Arial"/>
              <a:cs typeface="Arial"/>
              <a:sym typeface="Arial"/>
            </a:endParaRPr>
          </a:p>
        </p:txBody>
      </p:sp>
      <p:sp>
        <p:nvSpPr>
          <p:cNvPr id="454" name="Google Shape;454;p28"/>
          <p:cNvSpPr txBox="1"/>
          <p:nvPr/>
        </p:nvSpPr>
        <p:spPr>
          <a:xfrm>
            <a:off x="3900562" y="2203298"/>
            <a:ext cx="961800" cy="4386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 sz="2400" b="1" i="0" u="none" strike="noStrike" cap="none">
                <a:solidFill>
                  <a:schemeClr val="dk1"/>
                </a:solidFill>
                <a:latin typeface="Corbel"/>
                <a:ea typeface="Corbel"/>
                <a:cs typeface="Corbel"/>
                <a:sym typeface="Corbel"/>
              </a:rPr>
              <a:t>YOU</a:t>
            </a:r>
            <a:endParaRPr sz="1100" b="0" i="0" u="none" strike="noStrike" cap="none">
              <a:solidFill>
                <a:srgbClr val="000000"/>
              </a:solidFill>
              <a:latin typeface="Arial"/>
              <a:ea typeface="Arial"/>
              <a:cs typeface="Arial"/>
              <a:sym typeface="Arial"/>
            </a:endParaRPr>
          </a:p>
        </p:txBody>
      </p:sp>
      <p:sp>
        <p:nvSpPr>
          <p:cNvPr id="455" name="Google Shape;455;p28"/>
          <p:cNvSpPr txBox="1"/>
          <p:nvPr/>
        </p:nvSpPr>
        <p:spPr>
          <a:xfrm>
            <a:off x="4733830" y="4436981"/>
            <a:ext cx="2016600" cy="4386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 sz="2400" b="0" i="0" u="none" strike="noStrike" cap="none">
                <a:solidFill>
                  <a:srgbClr val="2E75B5"/>
                </a:solidFill>
                <a:latin typeface="Corbel"/>
                <a:ea typeface="Corbel"/>
                <a:cs typeface="Corbel"/>
                <a:sym typeface="Corbel"/>
              </a:rPr>
              <a:t>Well-being</a:t>
            </a:r>
            <a:endParaRPr sz="2400" b="0" i="0" u="none" strike="noStrike" cap="none">
              <a:solidFill>
                <a:srgbClr val="2E75B5"/>
              </a:solidFill>
              <a:latin typeface="Corbel"/>
              <a:ea typeface="Corbel"/>
              <a:cs typeface="Corbel"/>
              <a:sym typeface="Corbel"/>
            </a:endParaRPr>
          </a:p>
        </p:txBody>
      </p:sp>
      <p:cxnSp>
        <p:nvCxnSpPr>
          <p:cNvPr id="456" name="Google Shape;456;p28"/>
          <p:cNvCxnSpPr/>
          <p:nvPr/>
        </p:nvCxnSpPr>
        <p:spPr>
          <a:xfrm flipH="1">
            <a:off x="4025017" y="2806315"/>
            <a:ext cx="232800" cy="717900"/>
          </a:xfrm>
          <a:prstGeom prst="straightConnector1">
            <a:avLst/>
          </a:prstGeom>
          <a:noFill/>
          <a:ln w="28575" cap="flat" cmpd="sng">
            <a:solidFill>
              <a:srgbClr val="2E75B5"/>
            </a:solidFill>
            <a:prstDash val="solid"/>
            <a:miter lim="800000"/>
            <a:headEnd type="triangle" w="sm" len="sm"/>
            <a:tailEnd type="triangle" w="med" len="med"/>
          </a:ln>
        </p:spPr>
      </p:cxnSp>
      <p:cxnSp>
        <p:nvCxnSpPr>
          <p:cNvPr id="457" name="Google Shape;457;p28"/>
          <p:cNvCxnSpPr/>
          <p:nvPr/>
        </p:nvCxnSpPr>
        <p:spPr>
          <a:xfrm>
            <a:off x="4497284" y="2760907"/>
            <a:ext cx="600000" cy="780000"/>
          </a:xfrm>
          <a:prstGeom prst="straightConnector1">
            <a:avLst/>
          </a:prstGeom>
          <a:noFill/>
          <a:ln w="28575" cap="flat" cmpd="sng">
            <a:solidFill>
              <a:srgbClr val="2E75B5"/>
            </a:solidFill>
            <a:prstDash val="solid"/>
            <a:miter lim="800000"/>
            <a:headEnd type="triangle" w="sm" len="sm"/>
            <a:tailEnd type="triangle" w="med" len="med"/>
          </a:ln>
        </p:spPr>
      </p:cxnSp>
      <p:cxnSp>
        <p:nvCxnSpPr>
          <p:cNvPr id="458" name="Google Shape;458;p28"/>
          <p:cNvCxnSpPr>
            <a:endCxn id="453" idx="1"/>
          </p:cNvCxnSpPr>
          <p:nvPr/>
        </p:nvCxnSpPr>
        <p:spPr>
          <a:xfrm>
            <a:off x="4820871" y="2551113"/>
            <a:ext cx="775800" cy="399900"/>
          </a:xfrm>
          <a:prstGeom prst="straightConnector1">
            <a:avLst/>
          </a:prstGeom>
          <a:noFill/>
          <a:ln w="28575" cap="flat" cmpd="sng">
            <a:solidFill>
              <a:srgbClr val="2E75B5"/>
            </a:solidFill>
            <a:prstDash val="solid"/>
            <a:miter lim="800000"/>
            <a:headEnd type="triangle" w="sm" len="sm"/>
            <a:tailEnd type="triangle" w="med" len="med"/>
          </a:ln>
        </p:spPr>
      </p:cxnSp>
      <p:sp>
        <p:nvSpPr>
          <p:cNvPr id="459" name="Google Shape;459;p28"/>
          <p:cNvSpPr/>
          <p:nvPr/>
        </p:nvSpPr>
        <p:spPr>
          <a:xfrm>
            <a:off x="5256405" y="1360648"/>
            <a:ext cx="1548900" cy="734400"/>
          </a:xfrm>
          <a:prstGeom prst="ellipse">
            <a:avLst/>
          </a:prstGeom>
          <a:noFill/>
          <a:ln w="38100" cap="flat" cmpd="sng">
            <a:solidFill>
              <a:srgbClr val="FFC000"/>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 sz="1200" b="1" i="0" u="none" strike="noStrike" cap="none">
                <a:solidFill>
                  <a:srgbClr val="FFC000"/>
                </a:solidFill>
                <a:latin typeface="Corbel"/>
                <a:ea typeface="Corbel"/>
                <a:cs typeface="Corbel"/>
                <a:sym typeface="Corbel"/>
              </a:rPr>
              <a:t>Professional development</a:t>
            </a:r>
            <a:endParaRPr sz="1100" b="0" i="0" u="none" strike="noStrike" cap="none">
              <a:solidFill>
                <a:srgbClr val="000000"/>
              </a:solidFill>
              <a:latin typeface="Arial"/>
              <a:ea typeface="Arial"/>
              <a:cs typeface="Arial"/>
              <a:sym typeface="Arial"/>
            </a:endParaRPr>
          </a:p>
        </p:txBody>
      </p:sp>
      <p:sp>
        <p:nvSpPr>
          <p:cNvPr id="460" name="Google Shape;460;p28"/>
          <p:cNvSpPr/>
          <p:nvPr/>
        </p:nvSpPr>
        <p:spPr>
          <a:xfrm>
            <a:off x="4025072" y="810106"/>
            <a:ext cx="1353300" cy="734400"/>
          </a:xfrm>
          <a:prstGeom prst="ellipse">
            <a:avLst/>
          </a:prstGeom>
          <a:noFill/>
          <a:ln w="38100" cap="flat" cmpd="sng">
            <a:solidFill>
              <a:srgbClr val="FFC000"/>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 sz="1200" b="1" i="0" u="none" strike="noStrike" cap="none">
                <a:solidFill>
                  <a:srgbClr val="FFC000"/>
                </a:solidFill>
                <a:latin typeface="Corbel"/>
                <a:ea typeface="Corbel"/>
                <a:cs typeface="Corbel"/>
                <a:sym typeface="Corbel"/>
              </a:rPr>
              <a:t>Intellectual Community</a:t>
            </a:r>
            <a:endParaRPr sz="1200" b="1" i="0" u="none" strike="noStrike" cap="none">
              <a:solidFill>
                <a:srgbClr val="FFC000"/>
              </a:solidFill>
              <a:latin typeface="Corbel"/>
              <a:ea typeface="Corbel"/>
              <a:cs typeface="Corbel"/>
              <a:sym typeface="Corbel"/>
            </a:endParaRPr>
          </a:p>
        </p:txBody>
      </p:sp>
      <p:sp>
        <p:nvSpPr>
          <p:cNvPr id="461" name="Google Shape;461;p28"/>
          <p:cNvSpPr txBox="1"/>
          <p:nvPr/>
        </p:nvSpPr>
        <p:spPr>
          <a:xfrm>
            <a:off x="3900562" y="2203298"/>
            <a:ext cx="961800" cy="4386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 sz="2400" b="1" i="0" u="none" strike="noStrike" cap="none">
                <a:solidFill>
                  <a:schemeClr val="dk1"/>
                </a:solidFill>
                <a:latin typeface="Corbel"/>
                <a:ea typeface="Corbel"/>
                <a:cs typeface="Corbel"/>
                <a:sym typeface="Corbel"/>
              </a:rPr>
              <a:t>YOU</a:t>
            </a:r>
            <a:endParaRPr sz="1100" b="0" i="0" u="none" strike="noStrike" cap="none">
              <a:solidFill>
                <a:srgbClr val="000000"/>
              </a:solidFill>
              <a:latin typeface="Arial"/>
              <a:ea typeface="Arial"/>
              <a:cs typeface="Arial"/>
              <a:sym typeface="Arial"/>
            </a:endParaRPr>
          </a:p>
        </p:txBody>
      </p:sp>
      <p:sp>
        <p:nvSpPr>
          <p:cNvPr id="462" name="Google Shape;462;p28"/>
          <p:cNvSpPr txBox="1"/>
          <p:nvPr/>
        </p:nvSpPr>
        <p:spPr>
          <a:xfrm>
            <a:off x="6243863" y="606480"/>
            <a:ext cx="2080800" cy="808200"/>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 sz="2400" b="0" i="0" u="none" strike="noStrike" cap="none">
                <a:solidFill>
                  <a:srgbClr val="FFC000"/>
                </a:solidFill>
                <a:latin typeface="Corbel"/>
                <a:ea typeface="Corbel"/>
                <a:cs typeface="Corbel"/>
                <a:sym typeface="Corbel"/>
              </a:rPr>
              <a:t>Getting your work done</a:t>
            </a:r>
            <a:endParaRPr sz="2400" b="0" i="0" u="none" strike="noStrike" cap="none">
              <a:solidFill>
                <a:srgbClr val="FFC000"/>
              </a:solidFill>
              <a:latin typeface="Corbel"/>
              <a:ea typeface="Corbel"/>
              <a:cs typeface="Corbel"/>
              <a:sym typeface="Corbel"/>
            </a:endParaRPr>
          </a:p>
        </p:txBody>
      </p:sp>
      <p:cxnSp>
        <p:nvCxnSpPr>
          <p:cNvPr id="463" name="Google Shape;463;p28"/>
          <p:cNvCxnSpPr/>
          <p:nvPr/>
        </p:nvCxnSpPr>
        <p:spPr>
          <a:xfrm rot="10800000" flipH="1">
            <a:off x="4381502" y="1537516"/>
            <a:ext cx="115800" cy="496200"/>
          </a:xfrm>
          <a:prstGeom prst="straightConnector1">
            <a:avLst/>
          </a:prstGeom>
          <a:noFill/>
          <a:ln w="28575" cap="flat" cmpd="sng">
            <a:solidFill>
              <a:srgbClr val="FFC000"/>
            </a:solidFill>
            <a:prstDash val="solid"/>
            <a:miter lim="800000"/>
            <a:headEnd type="triangle" w="sm" len="sm"/>
            <a:tailEnd type="triangle" w="med" len="med"/>
          </a:ln>
        </p:spPr>
      </p:cxnSp>
      <p:cxnSp>
        <p:nvCxnSpPr>
          <p:cNvPr id="464" name="Google Shape;464;p28"/>
          <p:cNvCxnSpPr>
            <a:stCxn id="461" idx="7"/>
          </p:cNvCxnSpPr>
          <p:nvPr/>
        </p:nvCxnSpPr>
        <p:spPr>
          <a:xfrm rot="10800000" flipH="1">
            <a:off x="4687668" y="1987448"/>
            <a:ext cx="795600" cy="175500"/>
          </a:xfrm>
          <a:prstGeom prst="straightConnector1">
            <a:avLst/>
          </a:prstGeom>
          <a:noFill/>
          <a:ln w="28575" cap="flat" cmpd="sng">
            <a:solidFill>
              <a:srgbClr val="FFC000"/>
            </a:solidFill>
            <a:prstDash val="solid"/>
            <a:miter lim="800000"/>
            <a:headEnd type="triangle" w="sm" len="sm"/>
            <a:tailEnd type="triangle" w="med" len="med"/>
          </a:ln>
        </p:spPr>
      </p:cxnSp>
      <p:sp>
        <p:nvSpPr>
          <p:cNvPr id="465" name="Google Shape;465;p28"/>
          <p:cNvSpPr/>
          <p:nvPr/>
        </p:nvSpPr>
        <p:spPr>
          <a:xfrm>
            <a:off x="1792252" y="1537297"/>
            <a:ext cx="1618500" cy="734400"/>
          </a:xfrm>
          <a:prstGeom prst="ellipse">
            <a:avLst/>
          </a:prstGeom>
          <a:noFill/>
          <a:ln w="38100" cap="flat" cmpd="sng">
            <a:solidFill>
              <a:srgbClr val="FF0000"/>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 sz="1200" b="1" i="0" u="none" strike="noStrike" cap="none">
                <a:solidFill>
                  <a:srgbClr val="FF0000"/>
                </a:solidFill>
                <a:latin typeface="Corbel"/>
                <a:ea typeface="Corbel"/>
                <a:cs typeface="Corbel"/>
                <a:sym typeface="Corbel"/>
              </a:rPr>
              <a:t>Networking and Sponsorship</a:t>
            </a:r>
            <a:endParaRPr sz="1200" b="1" i="0" u="none" strike="noStrike" cap="none">
              <a:solidFill>
                <a:srgbClr val="FF0000"/>
              </a:solidFill>
              <a:latin typeface="Corbel"/>
              <a:ea typeface="Corbel"/>
              <a:cs typeface="Corbel"/>
              <a:sym typeface="Corbel"/>
            </a:endParaRPr>
          </a:p>
        </p:txBody>
      </p:sp>
      <p:sp>
        <p:nvSpPr>
          <p:cNvPr id="466" name="Google Shape;466;p28"/>
          <p:cNvSpPr/>
          <p:nvPr/>
        </p:nvSpPr>
        <p:spPr>
          <a:xfrm>
            <a:off x="1567376" y="2374847"/>
            <a:ext cx="1618500" cy="883500"/>
          </a:xfrm>
          <a:prstGeom prst="ellipse">
            <a:avLst/>
          </a:prstGeom>
          <a:noFill/>
          <a:ln w="38100" cap="flat" cmpd="sng">
            <a:solidFill>
              <a:srgbClr val="FF0000"/>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 sz="1200" b="1" i="0" u="none" strike="noStrike" cap="none">
                <a:solidFill>
                  <a:srgbClr val="FF0000"/>
                </a:solidFill>
                <a:latin typeface="Corbel"/>
                <a:ea typeface="Corbel"/>
                <a:cs typeface="Corbel"/>
                <a:sym typeface="Corbel"/>
              </a:rPr>
              <a:t>Role Models</a:t>
            </a:r>
            <a:endParaRPr sz="1200" b="1" i="0" u="none" strike="noStrike" cap="none">
              <a:solidFill>
                <a:srgbClr val="FF0000"/>
              </a:solidFill>
              <a:latin typeface="Corbel"/>
              <a:ea typeface="Corbel"/>
              <a:cs typeface="Corbel"/>
              <a:sym typeface="Corbel"/>
            </a:endParaRPr>
          </a:p>
        </p:txBody>
      </p:sp>
      <p:sp>
        <p:nvSpPr>
          <p:cNvPr id="467" name="Google Shape;467;p28"/>
          <p:cNvSpPr txBox="1"/>
          <p:nvPr/>
        </p:nvSpPr>
        <p:spPr>
          <a:xfrm>
            <a:off x="123290" y="793747"/>
            <a:ext cx="1986900" cy="1177500"/>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 sz="2400" b="0" i="0" u="none" strike="noStrike" cap="none">
                <a:solidFill>
                  <a:srgbClr val="FF0000"/>
                </a:solidFill>
                <a:latin typeface="Corbel"/>
                <a:ea typeface="Corbel"/>
                <a:cs typeface="Corbel"/>
                <a:sym typeface="Corbel"/>
              </a:rPr>
              <a:t>Career Advancement Support</a:t>
            </a:r>
            <a:endParaRPr sz="2400" b="0" i="0" u="none" strike="noStrike" cap="none">
              <a:solidFill>
                <a:srgbClr val="FF0000"/>
              </a:solidFill>
              <a:latin typeface="Corbel"/>
              <a:ea typeface="Corbel"/>
              <a:cs typeface="Corbel"/>
              <a:sym typeface="Corbel"/>
            </a:endParaRPr>
          </a:p>
        </p:txBody>
      </p:sp>
      <p:cxnSp>
        <p:nvCxnSpPr>
          <p:cNvPr id="468" name="Google Shape;468;p28"/>
          <p:cNvCxnSpPr/>
          <p:nvPr/>
        </p:nvCxnSpPr>
        <p:spPr>
          <a:xfrm flipH="1">
            <a:off x="3185699" y="2511238"/>
            <a:ext cx="483300" cy="305400"/>
          </a:xfrm>
          <a:prstGeom prst="straightConnector1">
            <a:avLst/>
          </a:prstGeom>
          <a:noFill/>
          <a:ln w="28575" cap="flat" cmpd="sng">
            <a:solidFill>
              <a:srgbClr val="FF0000"/>
            </a:solidFill>
            <a:prstDash val="solid"/>
            <a:miter lim="800000"/>
            <a:headEnd type="triangle" w="sm" len="sm"/>
            <a:tailEnd type="triangle" w="med" len="med"/>
          </a:ln>
        </p:spPr>
      </p:cxnSp>
      <p:cxnSp>
        <p:nvCxnSpPr>
          <p:cNvPr id="469" name="Google Shape;469;p28"/>
          <p:cNvCxnSpPr/>
          <p:nvPr/>
        </p:nvCxnSpPr>
        <p:spPr>
          <a:xfrm rot="10800000">
            <a:off x="3410765" y="1961989"/>
            <a:ext cx="405300" cy="226500"/>
          </a:xfrm>
          <a:prstGeom prst="straightConnector1">
            <a:avLst/>
          </a:prstGeom>
          <a:noFill/>
          <a:ln w="28575" cap="flat" cmpd="sng">
            <a:solidFill>
              <a:srgbClr val="FF0000"/>
            </a:solidFill>
            <a:prstDash val="solid"/>
            <a:miter lim="800000"/>
            <a:headEnd type="triangle" w="sm" len="sm"/>
            <a:tailEnd type="triangle" w="med" len="med"/>
          </a:ln>
        </p:spPr>
      </p:cxnSp>
      <p:pic>
        <p:nvPicPr>
          <p:cNvPr id="470" name="Google Shape;470;p28">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7091590" y="4591250"/>
            <a:ext cx="2014625" cy="465225"/>
          </a:xfrm>
          <a:prstGeom prst="rect">
            <a:avLst/>
          </a:prstGeom>
          <a:noFill/>
          <a:ln>
            <a:noFill/>
          </a:ln>
        </p:spPr>
      </p:pic>
      <p:sp>
        <p:nvSpPr>
          <p:cNvPr id="471" name="Google Shape;471;p28"/>
          <p:cNvSpPr txBox="1">
            <a:spLocks noGrp="1"/>
          </p:cNvSpPr>
          <p:nvPr>
            <p:ph type="title" idx="4294967295"/>
          </p:nvPr>
        </p:nvSpPr>
        <p:spPr>
          <a:xfrm>
            <a:off x="209675" y="-40500"/>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990"/>
              <a:buNone/>
            </a:pPr>
            <a:r>
              <a:rPr lang="en" sz="2420" b="1">
                <a:solidFill>
                  <a:srgbClr val="1155CC"/>
                </a:solidFill>
              </a:rPr>
              <a:t>Each of these groups help you succeed in different ways</a:t>
            </a:r>
            <a:endParaRPr sz="2420"/>
          </a:p>
        </p:txBody>
      </p:sp>
    </p:spTree>
  </p:cSld>
  <p:clrMapOvr>
    <a:masterClrMapping/>
  </p:clrMapOvr>
  <p:transition spd="med">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76"/>
        <p:cNvGrpSpPr/>
        <p:nvPr/>
      </p:nvGrpSpPr>
      <p:grpSpPr>
        <a:xfrm>
          <a:off x="0" y="0"/>
          <a:ext cx="0" cy="0"/>
          <a:chOff x="0" y="0"/>
          <a:chExt cx="0" cy="0"/>
        </a:xfrm>
      </p:grpSpPr>
      <p:sp>
        <p:nvSpPr>
          <p:cNvPr id="477" name="Google Shape;477;p29"/>
          <p:cNvSpPr txBox="1">
            <a:spLocks noGrp="1"/>
          </p:cNvSpPr>
          <p:nvPr>
            <p:ph type="title" idx="4294967295"/>
          </p:nvPr>
        </p:nvSpPr>
        <p:spPr>
          <a:xfrm>
            <a:off x="133425" y="45000"/>
            <a:ext cx="5095800" cy="438600"/>
          </a:xfrm>
          <a:prstGeom prst="rect">
            <a:avLst/>
          </a:prstGeom>
          <a:noFill/>
          <a:ln>
            <a:noFill/>
            <a:prstDash/>
          </a:ln>
          <a:effectLst/>
        </p:spPr>
        <p:txBody>
          <a:bodyPr rot="0" spcFirstLastPara="1" vertOverflow="overflow" horzOverflow="overflow" vert="horz" wrap="square" lIns="68575" tIns="34275" rIns="68575" bIns="34275"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en-US" sz="2400" b="1" i="0" u="none" strike="noStrike" kern="0" cap="none" spc="0" normalizeH="0" baseline="0" noProof="0" dirty="0">
                <a:ln>
                  <a:noFill/>
                </a:ln>
                <a:solidFill>
                  <a:srgbClr val="FFC000"/>
                </a:solidFill>
                <a:effectLst/>
                <a:uLnTx/>
                <a:uFillTx/>
                <a:latin typeface="Arial"/>
                <a:ea typeface="Arial"/>
                <a:cs typeface="Arial"/>
                <a:sym typeface="Arial"/>
              </a:rPr>
              <a:t>Getting your work done </a:t>
            </a:r>
            <a:r>
              <a:rPr kumimoji="0" lang="en-US" sz="2400" b="1" i="0" u="none" strike="noStrike" kern="0" cap="none" spc="0" normalizeH="0" baseline="0" noProof="0" dirty="0">
                <a:ln>
                  <a:noFill/>
                </a:ln>
                <a:solidFill>
                  <a:srgbClr val="000000"/>
                </a:solidFill>
                <a:effectLst/>
                <a:uLnTx/>
                <a:uFillTx/>
                <a:latin typeface="Arial"/>
                <a:ea typeface="Arial"/>
                <a:cs typeface="Arial"/>
                <a:sym typeface="Arial"/>
              </a:rPr>
              <a:t>requires:</a:t>
            </a:r>
          </a:p>
        </p:txBody>
      </p:sp>
      <p:sp>
        <p:nvSpPr>
          <p:cNvPr id="478" name="Google Shape;478;p29"/>
          <p:cNvSpPr txBox="1"/>
          <p:nvPr/>
        </p:nvSpPr>
        <p:spPr>
          <a:xfrm>
            <a:off x="5724798" y="373500"/>
            <a:ext cx="3276300" cy="42561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600" b="1" i="0" u="none" strike="noStrike" cap="none">
                <a:solidFill>
                  <a:srgbClr val="FFC000"/>
                </a:solidFill>
                <a:latin typeface="Arial"/>
                <a:ea typeface="Arial"/>
                <a:cs typeface="Arial"/>
                <a:sym typeface="Arial"/>
              </a:rPr>
              <a:t>Intellectual community</a:t>
            </a:r>
            <a:endParaRPr sz="1600" b="0" i="0" u="none" strike="noStrike" cap="none">
              <a:solidFill>
                <a:srgbClr val="FFC000"/>
              </a:solidFill>
              <a:latin typeface="Arial"/>
              <a:ea typeface="Arial"/>
              <a:cs typeface="Arial"/>
              <a:sym typeface="Arial"/>
            </a:endParaRPr>
          </a:p>
          <a:p>
            <a:pPr marL="457200" marR="0" lvl="0" indent="-330200" algn="l" rtl="0">
              <a:lnSpc>
                <a:spcPct val="100000"/>
              </a:lnSpc>
              <a:spcBef>
                <a:spcPts val="0"/>
              </a:spcBef>
              <a:spcAft>
                <a:spcPts val="0"/>
              </a:spcAft>
              <a:buClr>
                <a:srgbClr val="000000"/>
              </a:buClr>
              <a:buSzPts val="1600"/>
              <a:buFont typeface="Arial"/>
              <a:buChar char="●"/>
            </a:pPr>
            <a:r>
              <a:rPr lang="en" sz="1600" b="0" i="0" u="none" strike="noStrike" cap="none">
                <a:solidFill>
                  <a:srgbClr val="000000"/>
                </a:solidFill>
                <a:latin typeface="Arial"/>
                <a:ea typeface="Arial"/>
                <a:cs typeface="Arial"/>
                <a:sym typeface="Arial"/>
              </a:rPr>
              <a:t>Study and work together</a:t>
            </a:r>
            <a:endParaRPr sz="1600" b="0" i="0" u="none" strike="noStrike" cap="none">
              <a:solidFill>
                <a:srgbClr val="000000"/>
              </a:solidFill>
              <a:latin typeface="Arial"/>
              <a:ea typeface="Arial"/>
              <a:cs typeface="Arial"/>
              <a:sym typeface="Arial"/>
            </a:endParaRPr>
          </a:p>
          <a:p>
            <a:pPr marL="457200" marR="0" lvl="0" indent="-330200" algn="l" rtl="0">
              <a:lnSpc>
                <a:spcPct val="100000"/>
              </a:lnSpc>
              <a:spcBef>
                <a:spcPts val="0"/>
              </a:spcBef>
              <a:spcAft>
                <a:spcPts val="0"/>
              </a:spcAft>
              <a:buClr>
                <a:srgbClr val="000000"/>
              </a:buClr>
              <a:buSzPts val="1600"/>
              <a:buFont typeface="Arial"/>
              <a:buChar char="●"/>
            </a:pPr>
            <a:r>
              <a:rPr lang="en" sz="1600" b="0" i="0" u="none" strike="noStrike" cap="none">
                <a:solidFill>
                  <a:srgbClr val="000000"/>
                </a:solidFill>
                <a:latin typeface="Arial"/>
                <a:ea typeface="Arial"/>
                <a:cs typeface="Arial"/>
                <a:sym typeface="Arial"/>
              </a:rPr>
              <a:t>Buddy for attending academic related activities on campus</a:t>
            </a:r>
            <a:endParaRPr sz="1600" b="0" i="0" u="none" strike="noStrike" cap="none">
              <a:solidFill>
                <a:srgbClr val="000000"/>
              </a:solidFill>
              <a:latin typeface="Arial"/>
              <a:ea typeface="Arial"/>
              <a:cs typeface="Arial"/>
              <a:sym typeface="Arial"/>
            </a:endParaRPr>
          </a:p>
          <a:p>
            <a:pPr marL="457200" marR="0" lvl="0" indent="-330200" algn="l" rtl="0">
              <a:lnSpc>
                <a:spcPct val="100000"/>
              </a:lnSpc>
              <a:spcBef>
                <a:spcPts val="0"/>
              </a:spcBef>
              <a:spcAft>
                <a:spcPts val="0"/>
              </a:spcAft>
              <a:buClr>
                <a:srgbClr val="000000"/>
              </a:buClr>
              <a:buSzPts val="1600"/>
              <a:buFont typeface="Arial"/>
              <a:buChar char="●"/>
            </a:pPr>
            <a:r>
              <a:rPr lang="en" sz="1600" b="0" i="0" u="none" strike="noStrike" cap="none">
                <a:solidFill>
                  <a:srgbClr val="000000"/>
                </a:solidFill>
                <a:latin typeface="Arial"/>
                <a:ea typeface="Arial"/>
                <a:cs typeface="Arial"/>
                <a:sym typeface="Arial"/>
              </a:rPr>
              <a:t>Advice on classes and internships</a:t>
            </a:r>
            <a:endParaRPr sz="1600" b="0" i="0" u="none" strike="noStrike" cap="none">
              <a:solidFill>
                <a:srgbClr val="000000"/>
              </a:solidFill>
              <a:latin typeface="Arial"/>
              <a:ea typeface="Arial"/>
              <a:cs typeface="Arial"/>
              <a:sym typeface="Arial"/>
            </a:endParaRPr>
          </a:p>
          <a:p>
            <a:pPr marL="457200" marR="0" lvl="0" indent="-330200" algn="l" rtl="0">
              <a:lnSpc>
                <a:spcPct val="100000"/>
              </a:lnSpc>
              <a:spcBef>
                <a:spcPts val="0"/>
              </a:spcBef>
              <a:spcAft>
                <a:spcPts val="0"/>
              </a:spcAft>
              <a:buClr>
                <a:srgbClr val="000000"/>
              </a:buClr>
              <a:buSzPts val="1600"/>
              <a:buFont typeface="Arial"/>
              <a:buChar char="●"/>
            </a:pPr>
            <a:r>
              <a:rPr lang="en" sz="1600" b="0" i="0" u="none" strike="noStrike" cap="none">
                <a:solidFill>
                  <a:srgbClr val="000000"/>
                </a:solidFill>
                <a:latin typeface="Arial"/>
                <a:ea typeface="Arial"/>
                <a:cs typeface="Arial"/>
                <a:sym typeface="Arial"/>
              </a:rPr>
              <a:t>Feedback on writing</a:t>
            </a:r>
            <a:endParaRPr sz="16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6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 sz="1600" b="1" i="0" u="none" strike="noStrike" cap="none">
                <a:solidFill>
                  <a:srgbClr val="FFC000"/>
                </a:solidFill>
                <a:latin typeface="Arial"/>
                <a:ea typeface="Arial"/>
                <a:cs typeface="Arial"/>
                <a:sym typeface="Arial"/>
              </a:rPr>
              <a:t>Professional development</a:t>
            </a:r>
            <a:r>
              <a:rPr lang="en" sz="1600" b="0" i="0" u="none" strike="noStrike" cap="none">
                <a:solidFill>
                  <a:srgbClr val="FFC000"/>
                </a:solidFill>
                <a:latin typeface="Arial"/>
                <a:ea typeface="Arial"/>
                <a:cs typeface="Arial"/>
                <a:sym typeface="Arial"/>
              </a:rPr>
              <a:t> </a:t>
            </a:r>
            <a:endParaRPr sz="1300" b="0" i="0" u="none" strike="noStrike" cap="none">
              <a:solidFill>
                <a:srgbClr val="000000"/>
              </a:solidFill>
              <a:latin typeface="Arial"/>
              <a:ea typeface="Arial"/>
              <a:cs typeface="Arial"/>
              <a:sym typeface="Arial"/>
            </a:endParaRPr>
          </a:p>
          <a:p>
            <a:pPr marL="457200" marR="0" lvl="0" indent="-330200" algn="l" rtl="0">
              <a:lnSpc>
                <a:spcPct val="100000"/>
              </a:lnSpc>
              <a:spcBef>
                <a:spcPts val="0"/>
              </a:spcBef>
              <a:spcAft>
                <a:spcPts val="0"/>
              </a:spcAft>
              <a:buClr>
                <a:srgbClr val="000000"/>
              </a:buClr>
              <a:buSzPts val="1600"/>
              <a:buFont typeface="Arial"/>
              <a:buChar char="●"/>
            </a:pPr>
            <a:r>
              <a:rPr lang="en" sz="1600" b="0" i="0" u="none" strike="noStrike" cap="none">
                <a:solidFill>
                  <a:srgbClr val="000000"/>
                </a:solidFill>
                <a:latin typeface="Arial"/>
                <a:ea typeface="Arial"/>
                <a:cs typeface="Arial"/>
                <a:sym typeface="Arial"/>
              </a:rPr>
              <a:t>Time-management</a:t>
            </a:r>
            <a:endParaRPr sz="1600" b="0" i="0" u="none" strike="noStrike" cap="none">
              <a:solidFill>
                <a:srgbClr val="000000"/>
              </a:solidFill>
              <a:latin typeface="Arial"/>
              <a:ea typeface="Arial"/>
              <a:cs typeface="Arial"/>
              <a:sym typeface="Arial"/>
            </a:endParaRPr>
          </a:p>
          <a:p>
            <a:pPr marL="457200" marR="0" lvl="0" indent="-330200" algn="l" rtl="0">
              <a:lnSpc>
                <a:spcPct val="100000"/>
              </a:lnSpc>
              <a:spcBef>
                <a:spcPts val="0"/>
              </a:spcBef>
              <a:spcAft>
                <a:spcPts val="0"/>
              </a:spcAft>
              <a:buClr>
                <a:srgbClr val="000000"/>
              </a:buClr>
              <a:buSzPts val="1600"/>
              <a:buFont typeface="Arial"/>
              <a:buChar char="●"/>
            </a:pPr>
            <a:r>
              <a:rPr lang="en" sz="1600" b="0" i="0" u="none" strike="noStrike" cap="none">
                <a:solidFill>
                  <a:srgbClr val="000000"/>
                </a:solidFill>
                <a:latin typeface="Arial"/>
                <a:ea typeface="Arial"/>
                <a:cs typeface="Arial"/>
                <a:sym typeface="Arial"/>
              </a:rPr>
              <a:t>Conflict resolution</a:t>
            </a:r>
            <a:endParaRPr sz="1600" b="0" i="0" u="none" strike="noStrike" cap="none">
              <a:solidFill>
                <a:srgbClr val="000000"/>
              </a:solidFill>
              <a:latin typeface="Arial"/>
              <a:ea typeface="Arial"/>
              <a:cs typeface="Arial"/>
              <a:sym typeface="Arial"/>
            </a:endParaRPr>
          </a:p>
          <a:p>
            <a:pPr marL="457200" marR="0" lvl="0" indent="-330200" algn="l" rtl="0">
              <a:lnSpc>
                <a:spcPct val="100000"/>
              </a:lnSpc>
              <a:spcBef>
                <a:spcPts val="0"/>
              </a:spcBef>
              <a:spcAft>
                <a:spcPts val="0"/>
              </a:spcAft>
              <a:buClr>
                <a:srgbClr val="000000"/>
              </a:buClr>
              <a:buSzPts val="1600"/>
              <a:buFont typeface="Arial"/>
              <a:buChar char="●"/>
            </a:pPr>
            <a:r>
              <a:rPr lang="en" sz="1600" b="0" i="0" u="none" strike="noStrike" cap="none">
                <a:solidFill>
                  <a:srgbClr val="000000"/>
                </a:solidFill>
                <a:latin typeface="Arial"/>
                <a:ea typeface="Arial"/>
                <a:cs typeface="Arial"/>
                <a:sym typeface="Arial"/>
              </a:rPr>
              <a:t>Public speaking training</a:t>
            </a:r>
            <a:endParaRPr sz="1600" b="0" i="0" u="none" strike="noStrike" cap="none">
              <a:solidFill>
                <a:srgbClr val="000000"/>
              </a:solidFill>
              <a:latin typeface="Arial"/>
              <a:ea typeface="Arial"/>
              <a:cs typeface="Arial"/>
              <a:sym typeface="Arial"/>
            </a:endParaRPr>
          </a:p>
          <a:p>
            <a:pPr marL="457200" marR="0" lvl="0" indent="-330200" algn="l" rtl="0">
              <a:lnSpc>
                <a:spcPct val="100000"/>
              </a:lnSpc>
              <a:spcBef>
                <a:spcPts val="0"/>
              </a:spcBef>
              <a:spcAft>
                <a:spcPts val="0"/>
              </a:spcAft>
              <a:buClr>
                <a:srgbClr val="000000"/>
              </a:buClr>
              <a:buSzPts val="1600"/>
              <a:buFont typeface="Arial"/>
              <a:buChar char="●"/>
            </a:pPr>
            <a:r>
              <a:rPr lang="en" sz="1600" b="0" i="0" u="none" strike="noStrike" cap="none">
                <a:solidFill>
                  <a:srgbClr val="000000"/>
                </a:solidFill>
                <a:latin typeface="Arial"/>
                <a:ea typeface="Arial"/>
                <a:cs typeface="Arial"/>
                <a:sym typeface="Arial"/>
              </a:rPr>
              <a:t>Scientific skills</a:t>
            </a:r>
            <a:endParaRPr sz="1600" b="0" i="0" u="none" strike="noStrike" cap="none">
              <a:solidFill>
                <a:srgbClr val="000000"/>
              </a:solidFill>
              <a:latin typeface="Arial"/>
              <a:ea typeface="Arial"/>
              <a:cs typeface="Arial"/>
              <a:sym typeface="Arial"/>
            </a:endParaRPr>
          </a:p>
          <a:p>
            <a:pPr marL="457200" marR="0" lvl="0" indent="-330200" algn="l" rtl="0">
              <a:lnSpc>
                <a:spcPct val="100000"/>
              </a:lnSpc>
              <a:spcBef>
                <a:spcPts val="0"/>
              </a:spcBef>
              <a:spcAft>
                <a:spcPts val="0"/>
              </a:spcAft>
              <a:buClr>
                <a:srgbClr val="000000"/>
              </a:buClr>
              <a:buSzPts val="1600"/>
              <a:buFont typeface="Arial"/>
              <a:buChar char="●"/>
            </a:pPr>
            <a:r>
              <a:rPr lang="en" sz="1600" b="0" i="0" u="none" strike="noStrike" cap="none">
                <a:solidFill>
                  <a:srgbClr val="000000"/>
                </a:solidFill>
                <a:latin typeface="Arial"/>
                <a:ea typeface="Arial"/>
                <a:cs typeface="Arial"/>
                <a:sym typeface="Arial"/>
              </a:rPr>
              <a:t>Confidence building</a:t>
            </a:r>
            <a:endParaRPr sz="1600" b="0" i="0" u="none" strike="noStrike" cap="none">
              <a:solidFill>
                <a:srgbClr val="000000"/>
              </a:solidFill>
              <a:latin typeface="Arial"/>
              <a:ea typeface="Arial"/>
              <a:cs typeface="Arial"/>
              <a:sym typeface="Arial"/>
            </a:endParaRPr>
          </a:p>
          <a:p>
            <a:pPr marL="457200" marR="0" lvl="0" indent="-330200" algn="l" rtl="0">
              <a:lnSpc>
                <a:spcPct val="100000"/>
              </a:lnSpc>
              <a:spcBef>
                <a:spcPts val="0"/>
              </a:spcBef>
              <a:spcAft>
                <a:spcPts val="0"/>
              </a:spcAft>
              <a:buClr>
                <a:srgbClr val="000000"/>
              </a:buClr>
              <a:buSzPts val="1600"/>
              <a:buFont typeface="Arial"/>
              <a:buChar char="●"/>
            </a:pPr>
            <a:r>
              <a:rPr lang="en" sz="1600" b="0" i="0" u="none" strike="noStrike" cap="none">
                <a:solidFill>
                  <a:srgbClr val="000000"/>
                </a:solidFill>
                <a:latin typeface="Arial"/>
                <a:ea typeface="Arial"/>
                <a:cs typeface="Arial"/>
                <a:sym typeface="Arial"/>
              </a:rPr>
              <a:t>Substantive feedback</a:t>
            </a:r>
            <a:endParaRPr sz="16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600" b="0" i="0" u="none" strike="noStrike" cap="none">
              <a:solidFill>
                <a:srgbClr val="000000"/>
              </a:solidFill>
              <a:latin typeface="Arial"/>
              <a:ea typeface="Arial"/>
              <a:cs typeface="Arial"/>
              <a:sym typeface="Arial"/>
            </a:endParaRPr>
          </a:p>
        </p:txBody>
      </p:sp>
      <p:sp>
        <p:nvSpPr>
          <p:cNvPr id="479" name="Google Shape;479;p29"/>
          <p:cNvSpPr/>
          <p:nvPr/>
        </p:nvSpPr>
        <p:spPr>
          <a:xfrm>
            <a:off x="2235044" y="1926625"/>
            <a:ext cx="1193400" cy="734400"/>
          </a:xfrm>
          <a:prstGeom prst="ellipse">
            <a:avLst/>
          </a:prstGeom>
          <a:noFill/>
          <a:ln w="38100" cap="flat" cmpd="sng">
            <a:solidFill>
              <a:schemeClr val="dk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rgbClr val="660066"/>
              </a:solidFill>
              <a:latin typeface="Corbel"/>
              <a:ea typeface="Corbel"/>
              <a:cs typeface="Corbel"/>
              <a:sym typeface="Corbel"/>
            </a:endParaRPr>
          </a:p>
        </p:txBody>
      </p:sp>
      <p:sp>
        <p:nvSpPr>
          <p:cNvPr id="480" name="Google Shape;480;p29"/>
          <p:cNvSpPr txBox="1"/>
          <p:nvPr/>
        </p:nvSpPr>
        <p:spPr>
          <a:xfrm>
            <a:off x="2466606" y="2074521"/>
            <a:ext cx="961800" cy="4386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 sz="2400" b="1" i="0" u="none" strike="noStrike" cap="none">
                <a:solidFill>
                  <a:schemeClr val="dk1"/>
                </a:solidFill>
                <a:latin typeface="Corbel"/>
                <a:ea typeface="Corbel"/>
                <a:cs typeface="Corbel"/>
                <a:sym typeface="Corbel"/>
              </a:rPr>
              <a:t>YOU</a:t>
            </a:r>
            <a:endParaRPr sz="1100" b="0" i="0" u="none" strike="noStrike" cap="none">
              <a:solidFill>
                <a:srgbClr val="000000"/>
              </a:solidFill>
              <a:latin typeface="Arial"/>
              <a:ea typeface="Arial"/>
              <a:cs typeface="Arial"/>
              <a:sym typeface="Arial"/>
            </a:endParaRPr>
          </a:p>
        </p:txBody>
      </p:sp>
      <p:sp>
        <p:nvSpPr>
          <p:cNvPr id="481" name="Google Shape;481;p29"/>
          <p:cNvSpPr/>
          <p:nvPr/>
        </p:nvSpPr>
        <p:spPr>
          <a:xfrm>
            <a:off x="3822450" y="1237062"/>
            <a:ext cx="1548900" cy="734400"/>
          </a:xfrm>
          <a:prstGeom prst="ellipse">
            <a:avLst/>
          </a:prstGeom>
          <a:noFill/>
          <a:ln w="38100" cap="flat" cmpd="sng">
            <a:solidFill>
              <a:srgbClr val="FFC000"/>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 sz="1200" b="1" i="0" u="none" strike="noStrike" cap="none">
                <a:solidFill>
                  <a:srgbClr val="FFC000"/>
                </a:solidFill>
                <a:latin typeface="Corbel"/>
                <a:ea typeface="Corbel"/>
                <a:cs typeface="Corbel"/>
                <a:sym typeface="Corbel"/>
              </a:rPr>
              <a:t>Professional development</a:t>
            </a:r>
            <a:endParaRPr sz="1100" b="0" i="0" u="none" strike="noStrike" cap="none">
              <a:solidFill>
                <a:srgbClr val="000000"/>
              </a:solidFill>
              <a:latin typeface="Arial"/>
              <a:ea typeface="Arial"/>
              <a:cs typeface="Arial"/>
              <a:sym typeface="Arial"/>
            </a:endParaRPr>
          </a:p>
        </p:txBody>
      </p:sp>
      <p:sp>
        <p:nvSpPr>
          <p:cNvPr id="482" name="Google Shape;482;p29"/>
          <p:cNvSpPr/>
          <p:nvPr/>
        </p:nvSpPr>
        <p:spPr>
          <a:xfrm>
            <a:off x="2591116" y="686520"/>
            <a:ext cx="1353300" cy="734400"/>
          </a:xfrm>
          <a:prstGeom prst="ellipse">
            <a:avLst/>
          </a:prstGeom>
          <a:noFill/>
          <a:ln w="38100" cap="flat" cmpd="sng">
            <a:solidFill>
              <a:srgbClr val="FFC000"/>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 sz="1200" b="1" i="0" u="none" strike="noStrike" cap="none">
                <a:solidFill>
                  <a:srgbClr val="FFC000"/>
                </a:solidFill>
                <a:latin typeface="Corbel"/>
                <a:ea typeface="Corbel"/>
                <a:cs typeface="Corbel"/>
                <a:sym typeface="Corbel"/>
              </a:rPr>
              <a:t>Intellectual Community</a:t>
            </a:r>
            <a:endParaRPr sz="1200" b="1" i="0" u="none" strike="noStrike" cap="none">
              <a:solidFill>
                <a:srgbClr val="FFC000"/>
              </a:solidFill>
              <a:latin typeface="Corbel"/>
              <a:ea typeface="Corbel"/>
              <a:cs typeface="Corbel"/>
              <a:sym typeface="Corbel"/>
            </a:endParaRPr>
          </a:p>
        </p:txBody>
      </p:sp>
      <p:cxnSp>
        <p:nvCxnSpPr>
          <p:cNvPr id="483" name="Google Shape;483;p29"/>
          <p:cNvCxnSpPr/>
          <p:nvPr/>
        </p:nvCxnSpPr>
        <p:spPr>
          <a:xfrm rot="10800000" flipH="1">
            <a:off x="2947547" y="1413930"/>
            <a:ext cx="115800" cy="496200"/>
          </a:xfrm>
          <a:prstGeom prst="straightConnector1">
            <a:avLst/>
          </a:prstGeom>
          <a:noFill/>
          <a:ln w="28575" cap="flat" cmpd="sng">
            <a:solidFill>
              <a:srgbClr val="FFC000"/>
            </a:solidFill>
            <a:prstDash val="solid"/>
            <a:miter lim="800000"/>
            <a:headEnd type="triangle" w="sm" len="sm"/>
            <a:tailEnd type="triangle" w="med" len="med"/>
          </a:ln>
        </p:spPr>
      </p:cxnSp>
      <p:cxnSp>
        <p:nvCxnSpPr>
          <p:cNvPr id="484" name="Google Shape;484;p29"/>
          <p:cNvCxnSpPr/>
          <p:nvPr/>
        </p:nvCxnSpPr>
        <p:spPr>
          <a:xfrm rot="10800000" flipH="1">
            <a:off x="3253712" y="1863863"/>
            <a:ext cx="795600" cy="175500"/>
          </a:xfrm>
          <a:prstGeom prst="straightConnector1">
            <a:avLst/>
          </a:prstGeom>
          <a:noFill/>
          <a:ln w="28575" cap="flat" cmpd="sng">
            <a:solidFill>
              <a:srgbClr val="FFC000"/>
            </a:solidFill>
            <a:prstDash val="solid"/>
            <a:miter lim="800000"/>
            <a:headEnd type="triangle" w="sm" len="sm"/>
            <a:tailEnd type="triangle" w="med" len="med"/>
          </a:ln>
        </p:spPr>
      </p:cxnSp>
      <p:sp>
        <p:nvSpPr>
          <p:cNvPr id="485" name="Google Shape;485;p29"/>
          <p:cNvSpPr/>
          <p:nvPr/>
        </p:nvSpPr>
        <p:spPr>
          <a:xfrm>
            <a:off x="290312" y="1447190"/>
            <a:ext cx="1618500" cy="734400"/>
          </a:xfrm>
          <a:prstGeom prst="ellipse">
            <a:avLst/>
          </a:prstGeom>
          <a:noFill/>
          <a:ln w="38100" cap="flat" cmpd="sng">
            <a:solidFill>
              <a:srgbClr val="FF0000"/>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 sz="1200" b="1" i="0" u="none" strike="noStrike" cap="none">
                <a:solidFill>
                  <a:srgbClr val="FF0000"/>
                </a:solidFill>
                <a:latin typeface="Corbel"/>
                <a:ea typeface="Corbel"/>
                <a:cs typeface="Corbel"/>
                <a:sym typeface="Corbel"/>
              </a:rPr>
              <a:t>Networking and Sponsorship</a:t>
            </a:r>
            <a:endParaRPr sz="1200" b="1" i="0" u="none" strike="noStrike" cap="none">
              <a:solidFill>
                <a:srgbClr val="FF0000"/>
              </a:solidFill>
              <a:latin typeface="Corbel"/>
              <a:ea typeface="Corbel"/>
              <a:cs typeface="Corbel"/>
              <a:sym typeface="Corbel"/>
            </a:endParaRPr>
          </a:p>
        </p:txBody>
      </p:sp>
      <p:sp>
        <p:nvSpPr>
          <p:cNvPr id="486" name="Google Shape;486;p29"/>
          <p:cNvSpPr/>
          <p:nvPr/>
        </p:nvSpPr>
        <p:spPr>
          <a:xfrm>
            <a:off x="65436" y="2284741"/>
            <a:ext cx="1618500" cy="883500"/>
          </a:xfrm>
          <a:prstGeom prst="ellipse">
            <a:avLst/>
          </a:prstGeom>
          <a:noFill/>
          <a:ln w="38100" cap="flat" cmpd="sng">
            <a:solidFill>
              <a:srgbClr val="FF0000"/>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 sz="1200" b="1" i="0" u="none" strike="noStrike" cap="none">
                <a:solidFill>
                  <a:srgbClr val="FF0000"/>
                </a:solidFill>
                <a:latin typeface="Corbel"/>
                <a:ea typeface="Corbel"/>
                <a:cs typeface="Corbel"/>
                <a:sym typeface="Corbel"/>
              </a:rPr>
              <a:t>Role Models</a:t>
            </a:r>
            <a:endParaRPr sz="1200" b="1" i="0" u="none" strike="noStrike" cap="none">
              <a:solidFill>
                <a:srgbClr val="FF0000"/>
              </a:solidFill>
              <a:latin typeface="Corbel"/>
              <a:ea typeface="Corbel"/>
              <a:cs typeface="Corbel"/>
              <a:sym typeface="Corbel"/>
            </a:endParaRPr>
          </a:p>
        </p:txBody>
      </p:sp>
      <p:cxnSp>
        <p:nvCxnSpPr>
          <p:cNvPr id="487" name="Google Shape;487;p29"/>
          <p:cNvCxnSpPr/>
          <p:nvPr/>
        </p:nvCxnSpPr>
        <p:spPr>
          <a:xfrm flipH="1">
            <a:off x="1683839" y="2422437"/>
            <a:ext cx="623700" cy="303900"/>
          </a:xfrm>
          <a:prstGeom prst="straightConnector1">
            <a:avLst/>
          </a:prstGeom>
          <a:noFill/>
          <a:ln w="28575" cap="flat" cmpd="sng">
            <a:solidFill>
              <a:srgbClr val="FF0000"/>
            </a:solidFill>
            <a:prstDash val="solid"/>
            <a:miter lim="800000"/>
            <a:headEnd type="triangle" w="sm" len="sm"/>
            <a:tailEnd type="triangle" w="med" len="med"/>
          </a:ln>
        </p:spPr>
      </p:cxnSp>
      <p:cxnSp>
        <p:nvCxnSpPr>
          <p:cNvPr id="488" name="Google Shape;488;p29"/>
          <p:cNvCxnSpPr/>
          <p:nvPr/>
        </p:nvCxnSpPr>
        <p:spPr>
          <a:xfrm rot="10800000">
            <a:off x="1936535" y="1846342"/>
            <a:ext cx="405300" cy="226500"/>
          </a:xfrm>
          <a:prstGeom prst="straightConnector1">
            <a:avLst/>
          </a:prstGeom>
          <a:noFill/>
          <a:ln w="28575" cap="flat" cmpd="sng">
            <a:solidFill>
              <a:srgbClr val="FF0000"/>
            </a:solidFill>
            <a:prstDash val="solid"/>
            <a:miter lim="800000"/>
            <a:headEnd type="triangle" w="sm" len="sm"/>
            <a:tailEnd type="triangle" w="med" len="med"/>
          </a:ln>
        </p:spPr>
      </p:cxnSp>
      <p:sp>
        <p:nvSpPr>
          <p:cNvPr id="489" name="Google Shape;489;p29"/>
          <p:cNvSpPr/>
          <p:nvPr/>
        </p:nvSpPr>
        <p:spPr>
          <a:xfrm>
            <a:off x="1908670" y="3414930"/>
            <a:ext cx="1193400" cy="734400"/>
          </a:xfrm>
          <a:prstGeom prst="ellipse">
            <a:avLst/>
          </a:prstGeom>
          <a:noFill/>
          <a:ln w="38100" cap="flat" cmpd="sng">
            <a:solidFill>
              <a:srgbClr val="2E75B5"/>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 sz="1200" b="1" i="0" u="none" strike="noStrike" cap="none">
                <a:solidFill>
                  <a:srgbClr val="2E75B5"/>
                </a:solidFill>
                <a:latin typeface="Corbel"/>
                <a:ea typeface="Corbel"/>
                <a:cs typeface="Corbel"/>
                <a:sym typeface="Corbel"/>
              </a:rPr>
              <a:t>Safe space</a:t>
            </a:r>
            <a:endParaRPr sz="1100" b="0" i="0" u="none" strike="noStrike" cap="none">
              <a:solidFill>
                <a:srgbClr val="2E75B5"/>
              </a:solidFill>
              <a:latin typeface="Arial"/>
              <a:ea typeface="Arial"/>
              <a:cs typeface="Arial"/>
              <a:sym typeface="Arial"/>
            </a:endParaRPr>
          </a:p>
        </p:txBody>
      </p:sp>
      <p:sp>
        <p:nvSpPr>
          <p:cNvPr id="490" name="Google Shape;490;p29"/>
          <p:cNvSpPr/>
          <p:nvPr/>
        </p:nvSpPr>
        <p:spPr>
          <a:xfrm>
            <a:off x="3240362" y="3414485"/>
            <a:ext cx="1388400" cy="735000"/>
          </a:xfrm>
          <a:prstGeom prst="ellipse">
            <a:avLst/>
          </a:prstGeom>
          <a:noFill/>
          <a:ln w="38100" cap="flat" cmpd="sng">
            <a:solidFill>
              <a:srgbClr val="2E75B5"/>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 sz="1200" b="1" i="0" u="none" strike="noStrike" cap="none">
                <a:solidFill>
                  <a:srgbClr val="2E75B5"/>
                </a:solidFill>
                <a:latin typeface="Corbel"/>
                <a:ea typeface="Corbel"/>
                <a:cs typeface="Corbel"/>
                <a:sym typeface="Corbel"/>
              </a:rPr>
              <a:t>Kindness and Belonging</a:t>
            </a:r>
            <a:endParaRPr sz="1200" b="1" i="0" u="none" strike="noStrike" cap="none">
              <a:solidFill>
                <a:srgbClr val="2E75B5"/>
              </a:solidFill>
              <a:latin typeface="Corbel"/>
              <a:ea typeface="Corbel"/>
              <a:cs typeface="Corbel"/>
              <a:sym typeface="Corbel"/>
            </a:endParaRPr>
          </a:p>
        </p:txBody>
      </p:sp>
      <p:sp>
        <p:nvSpPr>
          <p:cNvPr id="491" name="Google Shape;491;p29"/>
          <p:cNvSpPr/>
          <p:nvPr/>
        </p:nvSpPr>
        <p:spPr>
          <a:xfrm>
            <a:off x="4003579" y="2733797"/>
            <a:ext cx="1351500" cy="734400"/>
          </a:xfrm>
          <a:prstGeom prst="ellipse">
            <a:avLst/>
          </a:prstGeom>
          <a:noFill/>
          <a:ln w="38100" cap="flat" cmpd="sng">
            <a:solidFill>
              <a:srgbClr val="2E75B5"/>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 sz="1200" b="1" i="0" u="none" strike="noStrike" cap="none">
                <a:solidFill>
                  <a:srgbClr val="2E75B5"/>
                </a:solidFill>
                <a:latin typeface="Corbel"/>
                <a:ea typeface="Corbel"/>
                <a:cs typeface="Corbel"/>
                <a:sym typeface="Corbel"/>
              </a:rPr>
              <a:t>Values and Identity</a:t>
            </a:r>
            <a:endParaRPr sz="1100" b="0" i="0" u="none" strike="noStrike" cap="none">
              <a:solidFill>
                <a:srgbClr val="2E75B5"/>
              </a:solidFill>
              <a:latin typeface="Arial"/>
              <a:ea typeface="Arial"/>
              <a:cs typeface="Arial"/>
              <a:sym typeface="Arial"/>
            </a:endParaRPr>
          </a:p>
        </p:txBody>
      </p:sp>
      <p:cxnSp>
        <p:nvCxnSpPr>
          <p:cNvPr id="492" name="Google Shape;492;p29"/>
          <p:cNvCxnSpPr/>
          <p:nvPr/>
        </p:nvCxnSpPr>
        <p:spPr>
          <a:xfrm flipH="1">
            <a:off x="2629848" y="2696649"/>
            <a:ext cx="232800" cy="717900"/>
          </a:xfrm>
          <a:prstGeom prst="straightConnector1">
            <a:avLst/>
          </a:prstGeom>
          <a:noFill/>
          <a:ln w="28575" cap="flat" cmpd="sng">
            <a:solidFill>
              <a:srgbClr val="2E75B5"/>
            </a:solidFill>
            <a:prstDash val="solid"/>
            <a:miter lim="800000"/>
            <a:headEnd type="triangle" w="sm" len="sm"/>
            <a:tailEnd type="triangle" w="med" len="med"/>
          </a:ln>
        </p:spPr>
      </p:cxnSp>
      <p:cxnSp>
        <p:nvCxnSpPr>
          <p:cNvPr id="493" name="Google Shape;493;p29"/>
          <p:cNvCxnSpPr/>
          <p:nvPr/>
        </p:nvCxnSpPr>
        <p:spPr>
          <a:xfrm>
            <a:off x="3102114" y="2651241"/>
            <a:ext cx="600000" cy="780000"/>
          </a:xfrm>
          <a:prstGeom prst="straightConnector1">
            <a:avLst/>
          </a:prstGeom>
          <a:noFill/>
          <a:ln w="28575" cap="flat" cmpd="sng">
            <a:solidFill>
              <a:srgbClr val="2E75B5"/>
            </a:solidFill>
            <a:prstDash val="solid"/>
            <a:miter lim="800000"/>
            <a:headEnd type="triangle" w="sm" len="sm"/>
            <a:tailEnd type="triangle" w="med" len="med"/>
          </a:ln>
        </p:spPr>
      </p:cxnSp>
      <p:cxnSp>
        <p:nvCxnSpPr>
          <p:cNvPr id="494" name="Google Shape;494;p29"/>
          <p:cNvCxnSpPr/>
          <p:nvPr/>
        </p:nvCxnSpPr>
        <p:spPr>
          <a:xfrm>
            <a:off x="3425727" y="2441548"/>
            <a:ext cx="775800" cy="399900"/>
          </a:xfrm>
          <a:prstGeom prst="straightConnector1">
            <a:avLst/>
          </a:prstGeom>
          <a:noFill/>
          <a:ln w="28575" cap="flat" cmpd="sng">
            <a:solidFill>
              <a:srgbClr val="2E75B5"/>
            </a:solidFill>
            <a:prstDash val="solid"/>
            <a:miter lim="800000"/>
            <a:headEnd type="triangle" w="sm" len="sm"/>
            <a:tailEnd type="triangle" w="med" len="med"/>
          </a:ln>
        </p:spPr>
      </p:cxnSp>
      <p:pic>
        <p:nvPicPr>
          <p:cNvPr id="495" name="Google Shape;495;p29">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7091590" y="4591250"/>
            <a:ext cx="2014625" cy="465225"/>
          </a:xfrm>
          <a:prstGeom prst="rect">
            <a:avLst/>
          </a:prstGeom>
          <a:noFill/>
          <a:ln>
            <a:noFill/>
          </a:ln>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78">
                                            <p:txEl>
                                              <p:pRg st="0" end="0"/>
                                            </p:txEl>
                                          </p:spTgt>
                                        </p:tgtEl>
                                        <p:attrNameLst>
                                          <p:attrName>style.visibility</p:attrName>
                                        </p:attrNameLst>
                                      </p:cBhvr>
                                      <p:to>
                                        <p:strVal val="visible"/>
                                      </p:to>
                                    </p:set>
                                    <p:animEffect transition="in" filter="fade">
                                      <p:cBhvr>
                                        <p:cTn id="7" dur="500"/>
                                        <p:tgtEl>
                                          <p:spTgt spid="47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78">
                                            <p:txEl>
                                              <p:pRg st="1" end="1"/>
                                            </p:txEl>
                                          </p:spTgt>
                                        </p:tgtEl>
                                        <p:attrNameLst>
                                          <p:attrName>style.visibility</p:attrName>
                                        </p:attrNameLst>
                                      </p:cBhvr>
                                      <p:to>
                                        <p:strVal val="visible"/>
                                      </p:to>
                                    </p:set>
                                    <p:animEffect transition="in" filter="fade">
                                      <p:cBhvr>
                                        <p:cTn id="12" dur="500"/>
                                        <p:tgtEl>
                                          <p:spTgt spid="47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78">
                                            <p:txEl>
                                              <p:pRg st="2" end="2"/>
                                            </p:txEl>
                                          </p:spTgt>
                                        </p:tgtEl>
                                        <p:attrNameLst>
                                          <p:attrName>style.visibility</p:attrName>
                                        </p:attrNameLst>
                                      </p:cBhvr>
                                      <p:to>
                                        <p:strVal val="visible"/>
                                      </p:to>
                                    </p:set>
                                    <p:animEffect transition="in" filter="fade">
                                      <p:cBhvr>
                                        <p:cTn id="17" dur="500"/>
                                        <p:tgtEl>
                                          <p:spTgt spid="47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78">
                                            <p:txEl>
                                              <p:pRg st="3" end="3"/>
                                            </p:txEl>
                                          </p:spTgt>
                                        </p:tgtEl>
                                        <p:attrNameLst>
                                          <p:attrName>style.visibility</p:attrName>
                                        </p:attrNameLst>
                                      </p:cBhvr>
                                      <p:to>
                                        <p:strVal val="visible"/>
                                      </p:to>
                                    </p:set>
                                    <p:animEffect transition="in" filter="fade">
                                      <p:cBhvr>
                                        <p:cTn id="22" dur="500"/>
                                        <p:tgtEl>
                                          <p:spTgt spid="47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78">
                                            <p:txEl>
                                              <p:pRg st="4" end="4"/>
                                            </p:txEl>
                                          </p:spTgt>
                                        </p:tgtEl>
                                        <p:attrNameLst>
                                          <p:attrName>style.visibility</p:attrName>
                                        </p:attrNameLst>
                                      </p:cBhvr>
                                      <p:to>
                                        <p:strVal val="visible"/>
                                      </p:to>
                                    </p:set>
                                    <p:animEffect transition="in" filter="fade">
                                      <p:cBhvr>
                                        <p:cTn id="27" dur="500"/>
                                        <p:tgtEl>
                                          <p:spTgt spid="478">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78">
                                            <p:txEl>
                                              <p:pRg st="5" end="5"/>
                                            </p:txEl>
                                          </p:spTgt>
                                        </p:tgtEl>
                                        <p:attrNameLst>
                                          <p:attrName>style.visibility</p:attrName>
                                        </p:attrNameLst>
                                      </p:cBhvr>
                                      <p:to>
                                        <p:strVal val="visible"/>
                                      </p:to>
                                    </p:set>
                                    <p:animEffect transition="in" filter="fade">
                                      <p:cBhvr>
                                        <p:cTn id="32" dur="500"/>
                                        <p:tgtEl>
                                          <p:spTgt spid="478">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78">
                                            <p:txEl>
                                              <p:pRg st="6" end="6"/>
                                            </p:txEl>
                                          </p:spTgt>
                                        </p:tgtEl>
                                        <p:attrNameLst>
                                          <p:attrName>style.visibility</p:attrName>
                                        </p:attrNameLst>
                                      </p:cBhvr>
                                      <p:to>
                                        <p:strVal val="visible"/>
                                      </p:to>
                                    </p:set>
                                    <p:animEffect transition="in" filter="fade">
                                      <p:cBhvr>
                                        <p:cTn id="37" dur="500"/>
                                        <p:tgtEl>
                                          <p:spTgt spid="478">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478">
                                            <p:txEl>
                                              <p:pRg st="7" end="7"/>
                                            </p:txEl>
                                          </p:spTgt>
                                        </p:tgtEl>
                                        <p:attrNameLst>
                                          <p:attrName>style.visibility</p:attrName>
                                        </p:attrNameLst>
                                      </p:cBhvr>
                                      <p:to>
                                        <p:strVal val="visible"/>
                                      </p:to>
                                    </p:set>
                                    <p:animEffect transition="in" filter="fade">
                                      <p:cBhvr>
                                        <p:cTn id="42" dur="500"/>
                                        <p:tgtEl>
                                          <p:spTgt spid="478">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478">
                                            <p:txEl>
                                              <p:pRg st="8" end="8"/>
                                            </p:txEl>
                                          </p:spTgt>
                                        </p:tgtEl>
                                        <p:attrNameLst>
                                          <p:attrName>style.visibility</p:attrName>
                                        </p:attrNameLst>
                                      </p:cBhvr>
                                      <p:to>
                                        <p:strVal val="visible"/>
                                      </p:to>
                                    </p:set>
                                    <p:animEffect transition="in" filter="fade">
                                      <p:cBhvr>
                                        <p:cTn id="47" dur="500"/>
                                        <p:tgtEl>
                                          <p:spTgt spid="478">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478">
                                            <p:txEl>
                                              <p:pRg st="9" end="9"/>
                                            </p:txEl>
                                          </p:spTgt>
                                        </p:tgtEl>
                                        <p:attrNameLst>
                                          <p:attrName>style.visibility</p:attrName>
                                        </p:attrNameLst>
                                      </p:cBhvr>
                                      <p:to>
                                        <p:strVal val="visible"/>
                                      </p:to>
                                    </p:set>
                                    <p:animEffect transition="in" filter="fade">
                                      <p:cBhvr>
                                        <p:cTn id="52" dur="500"/>
                                        <p:tgtEl>
                                          <p:spTgt spid="478">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478">
                                            <p:txEl>
                                              <p:pRg st="10" end="10"/>
                                            </p:txEl>
                                          </p:spTgt>
                                        </p:tgtEl>
                                        <p:attrNameLst>
                                          <p:attrName>style.visibility</p:attrName>
                                        </p:attrNameLst>
                                      </p:cBhvr>
                                      <p:to>
                                        <p:strVal val="visible"/>
                                      </p:to>
                                    </p:set>
                                    <p:animEffect transition="in" filter="fade">
                                      <p:cBhvr>
                                        <p:cTn id="57" dur="500"/>
                                        <p:tgtEl>
                                          <p:spTgt spid="478">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478">
                                            <p:txEl>
                                              <p:pRg st="11" end="11"/>
                                            </p:txEl>
                                          </p:spTgt>
                                        </p:tgtEl>
                                        <p:attrNameLst>
                                          <p:attrName>style.visibility</p:attrName>
                                        </p:attrNameLst>
                                      </p:cBhvr>
                                      <p:to>
                                        <p:strVal val="visible"/>
                                      </p:to>
                                    </p:set>
                                    <p:animEffect transition="in" filter="fade">
                                      <p:cBhvr>
                                        <p:cTn id="62" dur="500"/>
                                        <p:tgtEl>
                                          <p:spTgt spid="478">
                                            <p:txEl>
                                              <p:pRg st="11" end="11"/>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478">
                                            <p:txEl>
                                              <p:pRg st="12" end="12"/>
                                            </p:txEl>
                                          </p:spTgt>
                                        </p:tgtEl>
                                        <p:attrNameLst>
                                          <p:attrName>style.visibility</p:attrName>
                                        </p:attrNameLst>
                                      </p:cBhvr>
                                      <p:to>
                                        <p:strVal val="visible"/>
                                      </p:to>
                                    </p:set>
                                    <p:animEffect transition="in" filter="fade">
                                      <p:cBhvr>
                                        <p:cTn id="67" dur="500"/>
                                        <p:tgtEl>
                                          <p:spTgt spid="478">
                                            <p:txEl>
                                              <p:pRg st="12" end="12"/>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478">
                                            <p:txEl>
                                              <p:pRg st="13" end="13"/>
                                            </p:txEl>
                                          </p:spTgt>
                                        </p:tgtEl>
                                        <p:attrNameLst>
                                          <p:attrName>style.visibility</p:attrName>
                                        </p:attrNameLst>
                                      </p:cBhvr>
                                      <p:to>
                                        <p:strVal val="visible"/>
                                      </p:to>
                                    </p:set>
                                    <p:animEffect transition="in" filter="fade">
                                      <p:cBhvr>
                                        <p:cTn id="72" dur="500"/>
                                        <p:tgtEl>
                                          <p:spTgt spid="478">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3"/>
          <p:cNvSpPr txBox="1">
            <a:spLocks noGrp="1"/>
          </p:cNvSpPr>
          <p:nvPr>
            <p:ph type="title" idx="4294967295"/>
          </p:nvPr>
        </p:nvSpPr>
        <p:spPr>
          <a:xfrm>
            <a:off x="1453629" y="15050"/>
            <a:ext cx="6236742" cy="5850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457200" marR="0" lvl="0" indent="0" algn="l" defTabSz="914400" rtl="0" eaLnBrk="1" fontAlgn="auto" latinLnBrk="0" hangingPunct="1">
              <a:lnSpc>
                <a:spcPct val="100000"/>
              </a:lnSpc>
              <a:spcBef>
                <a:spcPts val="0"/>
              </a:spcBef>
              <a:spcAft>
                <a:spcPts val="0"/>
              </a:spcAft>
              <a:buClr>
                <a:srgbClr val="000000"/>
              </a:buClr>
              <a:buSzPts val="2600"/>
              <a:buFont typeface="Arial"/>
              <a:buNone/>
              <a:tabLst/>
              <a:defRPr/>
            </a:pPr>
            <a:r>
              <a:rPr kumimoji="0" lang="en-US" sz="2600" b="1" i="0" u="none" strike="noStrike" kern="0" cap="none" spc="0" normalizeH="0" baseline="0" noProof="0" dirty="0">
                <a:ln>
                  <a:noFill/>
                </a:ln>
                <a:solidFill>
                  <a:srgbClr val="1155CC"/>
                </a:solidFill>
                <a:effectLst/>
                <a:uLnTx/>
                <a:uFillTx/>
                <a:latin typeface="Arial"/>
                <a:ea typeface="Arial"/>
                <a:cs typeface="Arial"/>
                <a:sym typeface="Arial"/>
              </a:rPr>
              <a:t>Your PROGRESS Support Team</a:t>
            </a:r>
          </a:p>
        </p:txBody>
      </p:sp>
      <p:pic>
        <p:nvPicPr>
          <p:cNvPr id="129" name="Google Shape;129;p3">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7946950" y="4856050"/>
            <a:ext cx="1197051" cy="287450"/>
          </a:xfrm>
          <a:prstGeom prst="rect">
            <a:avLst/>
          </a:prstGeom>
          <a:noFill/>
          <a:ln>
            <a:noFill/>
          </a:ln>
        </p:spPr>
      </p:pic>
      <p:grpSp>
        <p:nvGrpSpPr>
          <p:cNvPr id="130" name="Google Shape;130;p3" descr="Image of generic person"/>
          <p:cNvGrpSpPr/>
          <p:nvPr/>
        </p:nvGrpSpPr>
        <p:grpSpPr>
          <a:xfrm>
            <a:off x="654471" y="662614"/>
            <a:ext cx="1272362" cy="2136617"/>
            <a:chOff x="53388" y="763950"/>
            <a:chExt cx="1272362" cy="2136617"/>
          </a:xfrm>
        </p:grpSpPr>
        <p:sp>
          <p:nvSpPr>
            <p:cNvPr id="131" name="Google Shape;131;p3"/>
            <p:cNvSpPr txBox="1"/>
            <p:nvPr/>
          </p:nvSpPr>
          <p:spPr>
            <a:xfrm>
              <a:off x="53388" y="2208100"/>
              <a:ext cx="1242600" cy="692467"/>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 sz="1100" b="0" i="0" u="none" strike="noStrike" cap="none">
                  <a:solidFill>
                    <a:schemeClr val="dk1"/>
                  </a:solidFill>
                  <a:latin typeface="Arial"/>
                  <a:ea typeface="Arial"/>
                  <a:cs typeface="Arial"/>
                  <a:sym typeface="Arial"/>
                </a:rPr>
                <a:t>Name,</a:t>
              </a:r>
              <a:endParaRPr/>
            </a:p>
            <a:p>
              <a:pPr marL="0" marR="0" lvl="0" indent="0" algn="ctr" rtl="0">
                <a:lnSpc>
                  <a:spcPct val="100000"/>
                </a:lnSpc>
                <a:spcBef>
                  <a:spcPts val="0"/>
                </a:spcBef>
                <a:spcAft>
                  <a:spcPts val="0"/>
                </a:spcAft>
                <a:buClr>
                  <a:srgbClr val="000000"/>
                </a:buClr>
                <a:buSzPts val="1100"/>
                <a:buFont typeface="Arial"/>
                <a:buNone/>
              </a:pPr>
              <a:r>
                <a:rPr lang="en" sz="1100" b="0" i="0" u="none" strike="noStrike" cap="none">
                  <a:solidFill>
                    <a:schemeClr val="dk1"/>
                  </a:solidFill>
                  <a:latin typeface="Arial"/>
                  <a:ea typeface="Arial"/>
                  <a:cs typeface="Arial"/>
                  <a:sym typeface="Arial"/>
                </a:rPr>
                <a:t>Organization or University</a:t>
              </a:r>
              <a:endParaRPr sz="1100" b="0" i="0" u="none" strike="noStrike" cap="none">
                <a:solidFill>
                  <a:schemeClr val="dk1"/>
                </a:solidFill>
                <a:latin typeface="Arial"/>
                <a:ea typeface="Arial"/>
                <a:cs typeface="Arial"/>
                <a:sym typeface="Arial"/>
              </a:endParaRPr>
            </a:p>
          </p:txBody>
        </p:sp>
        <p:pic>
          <p:nvPicPr>
            <p:cNvPr id="132" name="Google Shape;132;p3"/>
            <p:cNvPicPr preferRelativeResize="0"/>
            <p:nvPr/>
          </p:nvPicPr>
          <p:blipFill rotWithShape="1">
            <a:blip r:embed="rId4">
              <a:alphaModFix/>
            </a:blip>
            <a:srcRect l="9448" r="9448"/>
            <a:stretch/>
          </p:blipFill>
          <p:spPr>
            <a:xfrm>
              <a:off x="81825" y="763950"/>
              <a:ext cx="1243925" cy="1533725"/>
            </a:xfrm>
            <a:prstGeom prst="rect">
              <a:avLst/>
            </a:prstGeom>
            <a:noFill/>
            <a:ln>
              <a:noFill/>
            </a:ln>
          </p:spPr>
        </p:pic>
      </p:grpSp>
      <p:grpSp>
        <p:nvGrpSpPr>
          <p:cNvPr id="133" name="Google Shape;133;p3" descr="Image of generic person"/>
          <p:cNvGrpSpPr/>
          <p:nvPr/>
        </p:nvGrpSpPr>
        <p:grpSpPr>
          <a:xfrm>
            <a:off x="2756251" y="662614"/>
            <a:ext cx="1272362" cy="2136617"/>
            <a:chOff x="53388" y="763950"/>
            <a:chExt cx="1272362" cy="2136617"/>
          </a:xfrm>
        </p:grpSpPr>
        <p:sp>
          <p:nvSpPr>
            <p:cNvPr id="134" name="Google Shape;134;p3"/>
            <p:cNvSpPr txBox="1"/>
            <p:nvPr/>
          </p:nvSpPr>
          <p:spPr>
            <a:xfrm>
              <a:off x="53388" y="2208100"/>
              <a:ext cx="1242600" cy="692467"/>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 sz="1100" b="0" i="0" u="none" strike="noStrike" cap="none">
                  <a:solidFill>
                    <a:schemeClr val="dk1"/>
                  </a:solidFill>
                  <a:latin typeface="Arial"/>
                  <a:ea typeface="Arial"/>
                  <a:cs typeface="Arial"/>
                  <a:sym typeface="Arial"/>
                </a:rPr>
                <a:t>Name,</a:t>
              </a:r>
              <a:endParaRPr/>
            </a:p>
            <a:p>
              <a:pPr marL="0" marR="0" lvl="0" indent="0" algn="ctr" rtl="0">
                <a:lnSpc>
                  <a:spcPct val="100000"/>
                </a:lnSpc>
                <a:spcBef>
                  <a:spcPts val="0"/>
                </a:spcBef>
                <a:spcAft>
                  <a:spcPts val="0"/>
                </a:spcAft>
                <a:buClr>
                  <a:srgbClr val="000000"/>
                </a:buClr>
                <a:buSzPts val="1100"/>
                <a:buFont typeface="Arial"/>
                <a:buNone/>
              </a:pPr>
              <a:r>
                <a:rPr lang="en" sz="1100" b="0" i="0" u="none" strike="noStrike" cap="none">
                  <a:solidFill>
                    <a:schemeClr val="dk1"/>
                  </a:solidFill>
                  <a:latin typeface="Arial"/>
                  <a:ea typeface="Arial"/>
                  <a:cs typeface="Arial"/>
                  <a:sym typeface="Arial"/>
                </a:rPr>
                <a:t>Organization or University</a:t>
              </a:r>
              <a:endParaRPr sz="1100" b="0" i="0" u="none" strike="noStrike" cap="none">
                <a:solidFill>
                  <a:schemeClr val="dk1"/>
                </a:solidFill>
                <a:latin typeface="Arial"/>
                <a:ea typeface="Arial"/>
                <a:cs typeface="Arial"/>
                <a:sym typeface="Arial"/>
              </a:endParaRPr>
            </a:p>
          </p:txBody>
        </p:sp>
        <p:pic>
          <p:nvPicPr>
            <p:cNvPr id="135" name="Google Shape;135;p3"/>
            <p:cNvPicPr preferRelativeResize="0"/>
            <p:nvPr/>
          </p:nvPicPr>
          <p:blipFill rotWithShape="1">
            <a:blip r:embed="rId4">
              <a:alphaModFix/>
            </a:blip>
            <a:srcRect l="9448" r="9448"/>
            <a:stretch/>
          </p:blipFill>
          <p:spPr>
            <a:xfrm>
              <a:off x="81825" y="763950"/>
              <a:ext cx="1243925" cy="1533725"/>
            </a:xfrm>
            <a:prstGeom prst="rect">
              <a:avLst/>
            </a:prstGeom>
            <a:noFill/>
            <a:ln>
              <a:noFill/>
            </a:ln>
          </p:spPr>
        </p:pic>
      </p:grpSp>
      <p:grpSp>
        <p:nvGrpSpPr>
          <p:cNvPr id="136" name="Google Shape;136;p3" descr="Image of generic person"/>
          <p:cNvGrpSpPr/>
          <p:nvPr/>
        </p:nvGrpSpPr>
        <p:grpSpPr>
          <a:xfrm>
            <a:off x="4828269" y="662614"/>
            <a:ext cx="1272362" cy="2136617"/>
            <a:chOff x="53388" y="763950"/>
            <a:chExt cx="1272362" cy="2136617"/>
          </a:xfrm>
        </p:grpSpPr>
        <p:sp>
          <p:nvSpPr>
            <p:cNvPr id="137" name="Google Shape;137;p3"/>
            <p:cNvSpPr txBox="1"/>
            <p:nvPr/>
          </p:nvSpPr>
          <p:spPr>
            <a:xfrm>
              <a:off x="53388" y="2208100"/>
              <a:ext cx="1242600" cy="692467"/>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 sz="1100" b="0" i="0" u="none" strike="noStrike" cap="none">
                  <a:solidFill>
                    <a:schemeClr val="dk1"/>
                  </a:solidFill>
                  <a:latin typeface="Arial"/>
                  <a:ea typeface="Arial"/>
                  <a:cs typeface="Arial"/>
                  <a:sym typeface="Arial"/>
                </a:rPr>
                <a:t>Name,</a:t>
              </a:r>
              <a:endParaRPr/>
            </a:p>
            <a:p>
              <a:pPr marL="0" marR="0" lvl="0" indent="0" algn="ctr" rtl="0">
                <a:lnSpc>
                  <a:spcPct val="100000"/>
                </a:lnSpc>
                <a:spcBef>
                  <a:spcPts val="0"/>
                </a:spcBef>
                <a:spcAft>
                  <a:spcPts val="0"/>
                </a:spcAft>
                <a:buClr>
                  <a:srgbClr val="000000"/>
                </a:buClr>
                <a:buSzPts val="1100"/>
                <a:buFont typeface="Arial"/>
                <a:buNone/>
              </a:pPr>
              <a:r>
                <a:rPr lang="en" sz="1100" b="0" i="0" u="none" strike="noStrike" cap="none">
                  <a:solidFill>
                    <a:schemeClr val="dk1"/>
                  </a:solidFill>
                  <a:latin typeface="Arial"/>
                  <a:ea typeface="Arial"/>
                  <a:cs typeface="Arial"/>
                  <a:sym typeface="Arial"/>
                </a:rPr>
                <a:t>Organization or University</a:t>
              </a:r>
              <a:endParaRPr sz="1100" b="0" i="0" u="none" strike="noStrike" cap="none">
                <a:solidFill>
                  <a:schemeClr val="dk1"/>
                </a:solidFill>
                <a:latin typeface="Arial"/>
                <a:ea typeface="Arial"/>
                <a:cs typeface="Arial"/>
                <a:sym typeface="Arial"/>
              </a:endParaRPr>
            </a:p>
          </p:txBody>
        </p:sp>
        <p:pic>
          <p:nvPicPr>
            <p:cNvPr id="138" name="Google Shape;138;p3"/>
            <p:cNvPicPr preferRelativeResize="0"/>
            <p:nvPr/>
          </p:nvPicPr>
          <p:blipFill rotWithShape="1">
            <a:blip r:embed="rId4">
              <a:alphaModFix/>
            </a:blip>
            <a:srcRect l="9448" r="9448"/>
            <a:stretch/>
          </p:blipFill>
          <p:spPr>
            <a:xfrm>
              <a:off x="81825" y="763950"/>
              <a:ext cx="1243925" cy="1533725"/>
            </a:xfrm>
            <a:prstGeom prst="rect">
              <a:avLst/>
            </a:prstGeom>
            <a:noFill/>
            <a:ln>
              <a:noFill/>
            </a:ln>
          </p:spPr>
        </p:pic>
      </p:grpSp>
      <p:grpSp>
        <p:nvGrpSpPr>
          <p:cNvPr id="139" name="Google Shape;139;p3" descr="Image of generic person"/>
          <p:cNvGrpSpPr/>
          <p:nvPr/>
        </p:nvGrpSpPr>
        <p:grpSpPr>
          <a:xfrm>
            <a:off x="6930049" y="662614"/>
            <a:ext cx="1272362" cy="2136617"/>
            <a:chOff x="53388" y="763950"/>
            <a:chExt cx="1272362" cy="2136617"/>
          </a:xfrm>
        </p:grpSpPr>
        <p:sp>
          <p:nvSpPr>
            <p:cNvPr id="140" name="Google Shape;140;p3"/>
            <p:cNvSpPr txBox="1"/>
            <p:nvPr/>
          </p:nvSpPr>
          <p:spPr>
            <a:xfrm>
              <a:off x="53388" y="2208100"/>
              <a:ext cx="1242600" cy="692467"/>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 sz="1100" b="0" i="0" u="none" strike="noStrike" cap="none">
                  <a:solidFill>
                    <a:schemeClr val="dk1"/>
                  </a:solidFill>
                  <a:latin typeface="Arial"/>
                  <a:ea typeface="Arial"/>
                  <a:cs typeface="Arial"/>
                  <a:sym typeface="Arial"/>
                </a:rPr>
                <a:t>Name,</a:t>
              </a:r>
              <a:endParaRPr/>
            </a:p>
            <a:p>
              <a:pPr marL="0" marR="0" lvl="0" indent="0" algn="ctr" rtl="0">
                <a:lnSpc>
                  <a:spcPct val="100000"/>
                </a:lnSpc>
                <a:spcBef>
                  <a:spcPts val="0"/>
                </a:spcBef>
                <a:spcAft>
                  <a:spcPts val="0"/>
                </a:spcAft>
                <a:buClr>
                  <a:srgbClr val="000000"/>
                </a:buClr>
                <a:buSzPts val="1100"/>
                <a:buFont typeface="Arial"/>
                <a:buNone/>
              </a:pPr>
              <a:r>
                <a:rPr lang="en" sz="1100" b="0" i="0" u="none" strike="noStrike" cap="none">
                  <a:solidFill>
                    <a:schemeClr val="dk1"/>
                  </a:solidFill>
                  <a:latin typeface="Arial"/>
                  <a:ea typeface="Arial"/>
                  <a:cs typeface="Arial"/>
                  <a:sym typeface="Arial"/>
                </a:rPr>
                <a:t>Organization or University</a:t>
              </a:r>
              <a:endParaRPr sz="1100" b="0" i="0" u="none" strike="noStrike" cap="none">
                <a:solidFill>
                  <a:schemeClr val="dk1"/>
                </a:solidFill>
                <a:latin typeface="Arial"/>
                <a:ea typeface="Arial"/>
                <a:cs typeface="Arial"/>
                <a:sym typeface="Arial"/>
              </a:endParaRPr>
            </a:p>
          </p:txBody>
        </p:sp>
        <p:pic>
          <p:nvPicPr>
            <p:cNvPr id="141" name="Google Shape;141;p3"/>
            <p:cNvPicPr preferRelativeResize="0"/>
            <p:nvPr/>
          </p:nvPicPr>
          <p:blipFill rotWithShape="1">
            <a:blip r:embed="rId4">
              <a:alphaModFix/>
            </a:blip>
            <a:srcRect l="9448" r="9448"/>
            <a:stretch/>
          </p:blipFill>
          <p:spPr>
            <a:xfrm>
              <a:off x="81825" y="763950"/>
              <a:ext cx="1243925" cy="1533725"/>
            </a:xfrm>
            <a:prstGeom prst="rect">
              <a:avLst/>
            </a:prstGeom>
            <a:noFill/>
            <a:ln>
              <a:noFill/>
            </a:ln>
          </p:spPr>
        </p:pic>
      </p:grpSp>
      <p:grpSp>
        <p:nvGrpSpPr>
          <p:cNvPr id="142" name="Google Shape;142;p3" descr="Image of generic person"/>
          <p:cNvGrpSpPr/>
          <p:nvPr/>
        </p:nvGrpSpPr>
        <p:grpSpPr>
          <a:xfrm>
            <a:off x="684233" y="2799231"/>
            <a:ext cx="1272362" cy="2136617"/>
            <a:chOff x="53388" y="763950"/>
            <a:chExt cx="1272362" cy="2136617"/>
          </a:xfrm>
        </p:grpSpPr>
        <p:sp>
          <p:nvSpPr>
            <p:cNvPr id="143" name="Google Shape;143;p3"/>
            <p:cNvSpPr txBox="1"/>
            <p:nvPr/>
          </p:nvSpPr>
          <p:spPr>
            <a:xfrm>
              <a:off x="53388" y="2208100"/>
              <a:ext cx="1242600" cy="692467"/>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 sz="1100" b="0" i="0" u="none" strike="noStrike" cap="none">
                  <a:solidFill>
                    <a:schemeClr val="dk1"/>
                  </a:solidFill>
                  <a:latin typeface="Arial"/>
                  <a:ea typeface="Arial"/>
                  <a:cs typeface="Arial"/>
                  <a:sym typeface="Arial"/>
                </a:rPr>
                <a:t>Name,</a:t>
              </a:r>
              <a:endParaRPr/>
            </a:p>
            <a:p>
              <a:pPr marL="0" marR="0" lvl="0" indent="0" algn="ctr" rtl="0">
                <a:lnSpc>
                  <a:spcPct val="100000"/>
                </a:lnSpc>
                <a:spcBef>
                  <a:spcPts val="0"/>
                </a:spcBef>
                <a:spcAft>
                  <a:spcPts val="0"/>
                </a:spcAft>
                <a:buClr>
                  <a:srgbClr val="000000"/>
                </a:buClr>
                <a:buSzPts val="1100"/>
                <a:buFont typeface="Arial"/>
                <a:buNone/>
              </a:pPr>
              <a:r>
                <a:rPr lang="en" sz="1100" b="0" i="0" u="none" strike="noStrike" cap="none">
                  <a:solidFill>
                    <a:schemeClr val="dk1"/>
                  </a:solidFill>
                  <a:latin typeface="Arial"/>
                  <a:ea typeface="Arial"/>
                  <a:cs typeface="Arial"/>
                  <a:sym typeface="Arial"/>
                </a:rPr>
                <a:t>Organization or University</a:t>
              </a:r>
              <a:endParaRPr sz="1100" b="0" i="0" u="none" strike="noStrike" cap="none">
                <a:solidFill>
                  <a:schemeClr val="dk1"/>
                </a:solidFill>
                <a:latin typeface="Arial"/>
                <a:ea typeface="Arial"/>
                <a:cs typeface="Arial"/>
                <a:sym typeface="Arial"/>
              </a:endParaRPr>
            </a:p>
          </p:txBody>
        </p:sp>
        <p:pic>
          <p:nvPicPr>
            <p:cNvPr id="144" name="Google Shape;144;p3"/>
            <p:cNvPicPr preferRelativeResize="0"/>
            <p:nvPr/>
          </p:nvPicPr>
          <p:blipFill rotWithShape="1">
            <a:blip r:embed="rId4">
              <a:alphaModFix/>
            </a:blip>
            <a:srcRect l="9448" r="9448"/>
            <a:stretch/>
          </p:blipFill>
          <p:spPr>
            <a:xfrm>
              <a:off x="81825" y="763950"/>
              <a:ext cx="1243925" cy="1533725"/>
            </a:xfrm>
            <a:prstGeom prst="rect">
              <a:avLst/>
            </a:prstGeom>
            <a:noFill/>
            <a:ln>
              <a:noFill/>
            </a:ln>
          </p:spPr>
        </p:pic>
      </p:grpSp>
      <p:grpSp>
        <p:nvGrpSpPr>
          <p:cNvPr id="145" name="Google Shape;145;p3" descr="Image of generic person"/>
          <p:cNvGrpSpPr/>
          <p:nvPr/>
        </p:nvGrpSpPr>
        <p:grpSpPr>
          <a:xfrm>
            <a:off x="2786013" y="2799231"/>
            <a:ext cx="1272362" cy="2136617"/>
            <a:chOff x="53388" y="763950"/>
            <a:chExt cx="1272362" cy="2136617"/>
          </a:xfrm>
        </p:grpSpPr>
        <p:sp>
          <p:nvSpPr>
            <p:cNvPr id="146" name="Google Shape;146;p3"/>
            <p:cNvSpPr txBox="1"/>
            <p:nvPr/>
          </p:nvSpPr>
          <p:spPr>
            <a:xfrm>
              <a:off x="53388" y="2208100"/>
              <a:ext cx="1242600" cy="692467"/>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 sz="1100" b="0" i="0" u="none" strike="noStrike" cap="none">
                  <a:solidFill>
                    <a:schemeClr val="dk1"/>
                  </a:solidFill>
                  <a:latin typeface="Arial"/>
                  <a:ea typeface="Arial"/>
                  <a:cs typeface="Arial"/>
                  <a:sym typeface="Arial"/>
                </a:rPr>
                <a:t>Name,</a:t>
              </a:r>
              <a:endParaRPr/>
            </a:p>
            <a:p>
              <a:pPr marL="0" marR="0" lvl="0" indent="0" algn="ctr" rtl="0">
                <a:lnSpc>
                  <a:spcPct val="100000"/>
                </a:lnSpc>
                <a:spcBef>
                  <a:spcPts val="0"/>
                </a:spcBef>
                <a:spcAft>
                  <a:spcPts val="0"/>
                </a:spcAft>
                <a:buClr>
                  <a:srgbClr val="000000"/>
                </a:buClr>
                <a:buSzPts val="1100"/>
                <a:buFont typeface="Arial"/>
                <a:buNone/>
              </a:pPr>
              <a:r>
                <a:rPr lang="en" sz="1100" b="0" i="0" u="none" strike="noStrike" cap="none">
                  <a:solidFill>
                    <a:schemeClr val="dk1"/>
                  </a:solidFill>
                  <a:latin typeface="Arial"/>
                  <a:ea typeface="Arial"/>
                  <a:cs typeface="Arial"/>
                  <a:sym typeface="Arial"/>
                </a:rPr>
                <a:t>Organization or University</a:t>
              </a:r>
              <a:endParaRPr sz="1100" b="0" i="0" u="none" strike="noStrike" cap="none">
                <a:solidFill>
                  <a:schemeClr val="dk1"/>
                </a:solidFill>
                <a:latin typeface="Arial"/>
                <a:ea typeface="Arial"/>
                <a:cs typeface="Arial"/>
                <a:sym typeface="Arial"/>
              </a:endParaRPr>
            </a:p>
          </p:txBody>
        </p:sp>
        <p:pic>
          <p:nvPicPr>
            <p:cNvPr id="147" name="Google Shape;147;p3"/>
            <p:cNvPicPr preferRelativeResize="0"/>
            <p:nvPr/>
          </p:nvPicPr>
          <p:blipFill rotWithShape="1">
            <a:blip r:embed="rId4">
              <a:alphaModFix/>
            </a:blip>
            <a:srcRect l="9448" r="9448"/>
            <a:stretch/>
          </p:blipFill>
          <p:spPr>
            <a:xfrm>
              <a:off x="81825" y="763950"/>
              <a:ext cx="1243925" cy="1533725"/>
            </a:xfrm>
            <a:prstGeom prst="rect">
              <a:avLst/>
            </a:prstGeom>
            <a:noFill/>
            <a:ln>
              <a:noFill/>
            </a:ln>
          </p:spPr>
        </p:pic>
      </p:grpSp>
      <p:grpSp>
        <p:nvGrpSpPr>
          <p:cNvPr id="148" name="Google Shape;148;p3" descr="Image of generic person"/>
          <p:cNvGrpSpPr/>
          <p:nvPr/>
        </p:nvGrpSpPr>
        <p:grpSpPr>
          <a:xfrm>
            <a:off x="4858031" y="2799231"/>
            <a:ext cx="1272362" cy="2136617"/>
            <a:chOff x="53388" y="763950"/>
            <a:chExt cx="1272362" cy="2136617"/>
          </a:xfrm>
        </p:grpSpPr>
        <p:sp>
          <p:nvSpPr>
            <p:cNvPr id="149" name="Google Shape;149;p3"/>
            <p:cNvSpPr txBox="1"/>
            <p:nvPr/>
          </p:nvSpPr>
          <p:spPr>
            <a:xfrm>
              <a:off x="53388" y="2208100"/>
              <a:ext cx="1242600" cy="692467"/>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 sz="1100" b="0" i="0" u="none" strike="noStrike" cap="none">
                  <a:solidFill>
                    <a:schemeClr val="dk1"/>
                  </a:solidFill>
                  <a:latin typeface="Arial"/>
                  <a:ea typeface="Arial"/>
                  <a:cs typeface="Arial"/>
                  <a:sym typeface="Arial"/>
                </a:rPr>
                <a:t>Name,</a:t>
              </a:r>
              <a:endParaRPr/>
            </a:p>
            <a:p>
              <a:pPr marL="0" marR="0" lvl="0" indent="0" algn="ctr" rtl="0">
                <a:lnSpc>
                  <a:spcPct val="100000"/>
                </a:lnSpc>
                <a:spcBef>
                  <a:spcPts val="0"/>
                </a:spcBef>
                <a:spcAft>
                  <a:spcPts val="0"/>
                </a:spcAft>
                <a:buClr>
                  <a:srgbClr val="000000"/>
                </a:buClr>
                <a:buSzPts val="1100"/>
                <a:buFont typeface="Arial"/>
                <a:buNone/>
              </a:pPr>
              <a:r>
                <a:rPr lang="en" sz="1100" b="0" i="0" u="none" strike="noStrike" cap="none">
                  <a:solidFill>
                    <a:schemeClr val="dk1"/>
                  </a:solidFill>
                  <a:latin typeface="Arial"/>
                  <a:ea typeface="Arial"/>
                  <a:cs typeface="Arial"/>
                  <a:sym typeface="Arial"/>
                </a:rPr>
                <a:t>Organization or University</a:t>
              </a:r>
              <a:endParaRPr sz="1100" b="0" i="0" u="none" strike="noStrike" cap="none">
                <a:solidFill>
                  <a:schemeClr val="dk1"/>
                </a:solidFill>
                <a:latin typeface="Arial"/>
                <a:ea typeface="Arial"/>
                <a:cs typeface="Arial"/>
                <a:sym typeface="Arial"/>
              </a:endParaRPr>
            </a:p>
          </p:txBody>
        </p:sp>
        <p:pic>
          <p:nvPicPr>
            <p:cNvPr id="150" name="Google Shape;150;p3"/>
            <p:cNvPicPr preferRelativeResize="0"/>
            <p:nvPr/>
          </p:nvPicPr>
          <p:blipFill rotWithShape="1">
            <a:blip r:embed="rId4">
              <a:alphaModFix/>
            </a:blip>
            <a:srcRect l="9448" r="9448"/>
            <a:stretch/>
          </p:blipFill>
          <p:spPr>
            <a:xfrm>
              <a:off x="81825" y="763950"/>
              <a:ext cx="1243925" cy="1533725"/>
            </a:xfrm>
            <a:prstGeom prst="rect">
              <a:avLst/>
            </a:prstGeom>
            <a:noFill/>
            <a:ln>
              <a:noFill/>
            </a:ln>
          </p:spPr>
        </p:pic>
      </p:grpSp>
      <p:grpSp>
        <p:nvGrpSpPr>
          <p:cNvPr id="151" name="Google Shape;151;p3" descr="Image of generic person"/>
          <p:cNvGrpSpPr/>
          <p:nvPr/>
        </p:nvGrpSpPr>
        <p:grpSpPr>
          <a:xfrm>
            <a:off x="6959811" y="2799231"/>
            <a:ext cx="1272362" cy="2136617"/>
            <a:chOff x="53388" y="763950"/>
            <a:chExt cx="1272362" cy="2136617"/>
          </a:xfrm>
        </p:grpSpPr>
        <p:sp>
          <p:nvSpPr>
            <p:cNvPr id="152" name="Google Shape;152;p3"/>
            <p:cNvSpPr txBox="1"/>
            <p:nvPr/>
          </p:nvSpPr>
          <p:spPr>
            <a:xfrm>
              <a:off x="53388" y="2208100"/>
              <a:ext cx="1242600" cy="692467"/>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 sz="1100" b="0" i="0" u="none" strike="noStrike" cap="none">
                  <a:solidFill>
                    <a:schemeClr val="dk1"/>
                  </a:solidFill>
                  <a:latin typeface="Arial"/>
                  <a:ea typeface="Arial"/>
                  <a:cs typeface="Arial"/>
                  <a:sym typeface="Arial"/>
                </a:rPr>
                <a:t>Name,</a:t>
              </a:r>
              <a:endParaRPr/>
            </a:p>
            <a:p>
              <a:pPr marL="0" marR="0" lvl="0" indent="0" algn="ctr" rtl="0">
                <a:lnSpc>
                  <a:spcPct val="100000"/>
                </a:lnSpc>
                <a:spcBef>
                  <a:spcPts val="0"/>
                </a:spcBef>
                <a:spcAft>
                  <a:spcPts val="0"/>
                </a:spcAft>
                <a:buClr>
                  <a:srgbClr val="000000"/>
                </a:buClr>
                <a:buSzPts val="1100"/>
                <a:buFont typeface="Arial"/>
                <a:buNone/>
              </a:pPr>
              <a:r>
                <a:rPr lang="en" sz="1100" b="0" i="0" u="none" strike="noStrike" cap="none">
                  <a:solidFill>
                    <a:schemeClr val="dk1"/>
                  </a:solidFill>
                  <a:latin typeface="Arial"/>
                  <a:ea typeface="Arial"/>
                  <a:cs typeface="Arial"/>
                  <a:sym typeface="Arial"/>
                </a:rPr>
                <a:t>Organization or University</a:t>
              </a:r>
              <a:endParaRPr sz="1100" b="0" i="0" u="none" strike="noStrike" cap="none">
                <a:solidFill>
                  <a:schemeClr val="dk1"/>
                </a:solidFill>
                <a:latin typeface="Arial"/>
                <a:ea typeface="Arial"/>
                <a:cs typeface="Arial"/>
                <a:sym typeface="Arial"/>
              </a:endParaRPr>
            </a:p>
          </p:txBody>
        </p:sp>
        <p:pic>
          <p:nvPicPr>
            <p:cNvPr id="153" name="Google Shape;153;p3"/>
            <p:cNvPicPr preferRelativeResize="0"/>
            <p:nvPr/>
          </p:nvPicPr>
          <p:blipFill rotWithShape="1">
            <a:blip r:embed="rId4">
              <a:alphaModFix/>
            </a:blip>
            <a:srcRect l="9448" r="9448"/>
            <a:stretch/>
          </p:blipFill>
          <p:spPr>
            <a:xfrm>
              <a:off x="81825" y="763950"/>
              <a:ext cx="1243925" cy="1533725"/>
            </a:xfrm>
            <a:prstGeom prst="rect">
              <a:avLst/>
            </a:prstGeom>
            <a:noFill/>
            <a:ln>
              <a:noFill/>
            </a:ln>
          </p:spPr>
        </p:pic>
      </p:grpSp>
    </p:spTree>
  </p:cSld>
  <p:clrMapOvr>
    <a:masterClrMapping/>
  </p:clrMapOvr>
  <p:transition spd="med">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00"/>
        <p:cNvGrpSpPr/>
        <p:nvPr/>
      </p:nvGrpSpPr>
      <p:grpSpPr>
        <a:xfrm>
          <a:off x="0" y="0"/>
          <a:ext cx="0" cy="0"/>
          <a:chOff x="0" y="0"/>
          <a:chExt cx="0" cy="0"/>
        </a:xfrm>
      </p:grpSpPr>
      <p:sp>
        <p:nvSpPr>
          <p:cNvPr id="501" name="Google Shape;501;p30"/>
          <p:cNvSpPr txBox="1"/>
          <p:nvPr/>
        </p:nvSpPr>
        <p:spPr>
          <a:xfrm>
            <a:off x="5665475" y="545300"/>
            <a:ext cx="3440700" cy="40098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600" b="1" i="0" u="none" strike="noStrike" cap="none">
                <a:solidFill>
                  <a:srgbClr val="FF0000"/>
                </a:solidFill>
                <a:latin typeface="Arial"/>
                <a:ea typeface="Arial"/>
                <a:cs typeface="Arial"/>
                <a:sym typeface="Arial"/>
              </a:rPr>
              <a:t>Networking and Sponsorship</a:t>
            </a:r>
            <a:r>
              <a:rPr lang="en" sz="1600" b="0" i="0" u="none" strike="noStrike" cap="none">
                <a:solidFill>
                  <a:srgbClr val="FF0000"/>
                </a:solidFill>
                <a:latin typeface="Arial"/>
                <a:ea typeface="Arial"/>
                <a:cs typeface="Arial"/>
                <a:sym typeface="Arial"/>
              </a:rPr>
              <a:t> </a:t>
            </a:r>
            <a:endParaRPr sz="1600" b="0" i="0" u="none" strike="noStrike" cap="none">
              <a:solidFill>
                <a:srgbClr val="FF0000"/>
              </a:solidFill>
              <a:latin typeface="Arial"/>
              <a:ea typeface="Arial"/>
              <a:cs typeface="Arial"/>
              <a:sym typeface="Arial"/>
            </a:endParaRPr>
          </a:p>
          <a:p>
            <a:pPr marL="457200" marR="0" lvl="0" indent="-330200" algn="l" rtl="0">
              <a:lnSpc>
                <a:spcPct val="100000"/>
              </a:lnSpc>
              <a:spcBef>
                <a:spcPts val="0"/>
              </a:spcBef>
              <a:spcAft>
                <a:spcPts val="0"/>
              </a:spcAft>
              <a:buClr>
                <a:srgbClr val="000000"/>
              </a:buClr>
              <a:buSzPts val="1600"/>
              <a:buFont typeface="Arial"/>
              <a:buChar char="●"/>
            </a:pPr>
            <a:r>
              <a:rPr lang="en" sz="1600" b="0" i="0" u="none" strike="noStrike" cap="none">
                <a:solidFill>
                  <a:srgbClr val="000000"/>
                </a:solidFill>
                <a:latin typeface="Arial"/>
                <a:ea typeface="Arial"/>
                <a:cs typeface="Arial"/>
                <a:sym typeface="Arial"/>
              </a:rPr>
              <a:t>Letters of recommendation</a:t>
            </a:r>
            <a:endParaRPr sz="1600" b="0" i="0" u="none" strike="noStrike" cap="none">
              <a:solidFill>
                <a:srgbClr val="000000"/>
              </a:solidFill>
              <a:latin typeface="Arial"/>
              <a:ea typeface="Arial"/>
              <a:cs typeface="Arial"/>
              <a:sym typeface="Arial"/>
            </a:endParaRPr>
          </a:p>
          <a:p>
            <a:pPr marL="457200" marR="0" lvl="0" indent="-330200" algn="l" rtl="0">
              <a:lnSpc>
                <a:spcPct val="100000"/>
              </a:lnSpc>
              <a:spcBef>
                <a:spcPts val="0"/>
              </a:spcBef>
              <a:spcAft>
                <a:spcPts val="0"/>
              </a:spcAft>
              <a:buClr>
                <a:srgbClr val="000000"/>
              </a:buClr>
              <a:buSzPts val="1600"/>
              <a:buFont typeface="Arial"/>
              <a:buChar char="●"/>
            </a:pPr>
            <a:r>
              <a:rPr lang="en" sz="1600" b="0" i="0" u="none" strike="noStrike" cap="none">
                <a:solidFill>
                  <a:srgbClr val="000000"/>
                </a:solidFill>
                <a:latin typeface="Arial"/>
                <a:ea typeface="Arial"/>
                <a:cs typeface="Arial"/>
                <a:sym typeface="Arial"/>
              </a:rPr>
              <a:t>Mention your name for opportunities</a:t>
            </a:r>
            <a:endParaRPr sz="1600" b="0" i="0" u="none" strike="noStrike" cap="none">
              <a:solidFill>
                <a:srgbClr val="000000"/>
              </a:solidFill>
              <a:latin typeface="Arial"/>
              <a:ea typeface="Arial"/>
              <a:cs typeface="Arial"/>
              <a:sym typeface="Arial"/>
            </a:endParaRPr>
          </a:p>
          <a:p>
            <a:pPr marL="457200" marR="0" lvl="0" indent="-330200" algn="l" rtl="0">
              <a:lnSpc>
                <a:spcPct val="100000"/>
              </a:lnSpc>
              <a:spcBef>
                <a:spcPts val="0"/>
              </a:spcBef>
              <a:spcAft>
                <a:spcPts val="0"/>
              </a:spcAft>
              <a:buClr>
                <a:srgbClr val="000000"/>
              </a:buClr>
              <a:buSzPts val="1600"/>
              <a:buFont typeface="Arial"/>
              <a:buChar char="●"/>
            </a:pPr>
            <a:r>
              <a:rPr lang="en" sz="1600" b="0" i="0" u="none" strike="noStrike" cap="none">
                <a:solidFill>
                  <a:srgbClr val="000000"/>
                </a:solidFill>
                <a:latin typeface="Arial"/>
                <a:ea typeface="Arial"/>
                <a:cs typeface="Arial"/>
                <a:sym typeface="Arial"/>
              </a:rPr>
              <a:t>Mediate for you</a:t>
            </a:r>
            <a:endParaRPr sz="1600" b="0" i="0" u="none" strike="noStrike" cap="none">
              <a:solidFill>
                <a:srgbClr val="000000"/>
              </a:solidFill>
              <a:latin typeface="Arial"/>
              <a:ea typeface="Arial"/>
              <a:cs typeface="Arial"/>
              <a:sym typeface="Arial"/>
            </a:endParaRPr>
          </a:p>
          <a:p>
            <a:pPr marL="457200" marR="0" lvl="0" indent="-330200" algn="l" rtl="0">
              <a:lnSpc>
                <a:spcPct val="100000"/>
              </a:lnSpc>
              <a:spcBef>
                <a:spcPts val="0"/>
              </a:spcBef>
              <a:spcAft>
                <a:spcPts val="0"/>
              </a:spcAft>
              <a:buClr>
                <a:srgbClr val="000000"/>
              </a:buClr>
              <a:buSzPts val="1600"/>
              <a:buFont typeface="Arial"/>
              <a:buChar char="●"/>
            </a:pPr>
            <a:r>
              <a:rPr lang="en" sz="1600" b="0" i="0" u="none" strike="noStrike" cap="none">
                <a:solidFill>
                  <a:srgbClr val="000000"/>
                </a:solidFill>
                <a:latin typeface="Arial"/>
                <a:ea typeface="Arial"/>
                <a:cs typeface="Arial"/>
                <a:sym typeface="Arial"/>
              </a:rPr>
              <a:t>Alerting you to opportunities</a:t>
            </a:r>
            <a:endParaRPr sz="1600" b="0" i="0" u="none" strike="noStrike" cap="none">
              <a:solidFill>
                <a:srgbClr val="000000"/>
              </a:solidFill>
              <a:latin typeface="Arial"/>
              <a:ea typeface="Arial"/>
              <a:cs typeface="Arial"/>
              <a:sym typeface="Arial"/>
            </a:endParaRPr>
          </a:p>
          <a:p>
            <a:pPr marL="914400" marR="0" lvl="1" indent="-330200" algn="l" rtl="0">
              <a:lnSpc>
                <a:spcPct val="100000"/>
              </a:lnSpc>
              <a:spcBef>
                <a:spcPts val="0"/>
              </a:spcBef>
              <a:spcAft>
                <a:spcPts val="0"/>
              </a:spcAft>
              <a:buClr>
                <a:srgbClr val="000000"/>
              </a:buClr>
              <a:buSzPts val="1600"/>
              <a:buFont typeface="Arial"/>
              <a:buChar char="○"/>
            </a:pPr>
            <a:r>
              <a:rPr lang="en" sz="1600" b="0" i="0" u="none" strike="noStrike" cap="none">
                <a:solidFill>
                  <a:srgbClr val="000000"/>
                </a:solidFill>
                <a:latin typeface="Arial"/>
                <a:ea typeface="Arial"/>
                <a:cs typeface="Arial"/>
                <a:sym typeface="Arial"/>
              </a:rPr>
              <a:t>Scholarships</a:t>
            </a:r>
            <a:endParaRPr sz="1600" b="0" i="0" u="none" strike="noStrike" cap="none">
              <a:solidFill>
                <a:srgbClr val="000000"/>
              </a:solidFill>
              <a:latin typeface="Arial"/>
              <a:ea typeface="Arial"/>
              <a:cs typeface="Arial"/>
              <a:sym typeface="Arial"/>
            </a:endParaRPr>
          </a:p>
          <a:p>
            <a:pPr marL="914400" marR="0" lvl="1" indent="-330200" algn="l" rtl="0">
              <a:lnSpc>
                <a:spcPct val="100000"/>
              </a:lnSpc>
              <a:spcBef>
                <a:spcPts val="0"/>
              </a:spcBef>
              <a:spcAft>
                <a:spcPts val="0"/>
              </a:spcAft>
              <a:buClr>
                <a:srgbClr val="000000"/>
              </a:buClr>
              <a:buSzPts val="1600"/>
              <a:buFont typeface="Arial"/>
              <a:buChar char="○"/>
            </a:pPr>
            <a:r>
              <a:rPr lang="en" sz="1600" b="0" i="0" u="none" strike="noStrike" cap="none">
                <a:solidFill>
                  <a:srgbClr val="000000"/>
                </a:solidFill>
                <a:latin typeface="Arial"/>
                <a:ea typeface="Arial"/>
                <a:cs typeface="Arial"/>
                <a:sym typeface="Arial"/>
              </a:rPr>
              <a:t>Internships, jobs</a:t>
            </a:r>
            <a:endParaRPr sz="1600" b="0" i="0" u="none" strike="noStrike" cap="none">
              <a:solidFill>
                <a:srgbClr val="000000"/>
              </a:solidFill>
              <a:latin typeface="Arial"/>
              <a:ea typeface="Arial"/>
              <a:cs typeface="Arial"/>
              <a:sym typeface="Arial"/>
            </a:endParaRPr>
          </a:p>
          <a:p>
            <a:pPr marL="914400" marR="0" lvl="1" indent="-330200" algn="l" rtl="0">
              <a:lnSpc>
                <a:spcPct val="100000"/>
              </a:lnSpc>
              <a:spcBef>
                <a:spcPts val="0"/>
              </a:spcBef>
              <a:spcAft>
                <a:spcPts val="0"/>
              </a:spcAft>
              <a:buClr>
                <a:srgbClr val="000000"/>
              </a:buClr>
              <a:buSzPts val="1600"/>
              <a:buFont typeface="Arial"/>
              <a:buChar char="○"/>
            </a:pPr>
            <a:r>
              <a:rPr lang="en" sz="1600" b="0" i="0" u="none" strike="noStrike" cap="none">
                <a:solidFill>
                  <a:srgbClr val="000000"/>
                </a:solidFill>
                <a:latin typeface="Arial"/>
                <a:ea typeface="Arial"/>
                <a:cs typeface="Arial"/>
                <a:sym typeface="Arial"/>
              </a:rPr>
              <a:t>Awards</a:t>
            </a:r>
            <a:endParaRPr sz="16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600" b="1" i="0" u="none" strike="noStrike" cap="none">
              <a:solidFill>
                <a:srgbClr val="2E75B5"/>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 sz="1600" b="1" i="0" u="none" strike="noStrike" cap="none">
                <a:solidFill>
                  <a:srgbClr val="FF0000"/>
                </a:solidFill>
                <a:latin typeface="Arial"/>
                <a:ea typeface="Arial"/>
                <a:cs typeface="Arial"/>
                <a:sym typeface="Arial"/>
              </a:rPr>
              <a:t>Role models</a:t>
            </a:r>
            <a:endParaRPr sz="1300" b="0" i="0" u="none" strike="noStrike" cap="none">
              <a:solidFill>
                <a:srgbClr val="000000"/>
              </a:solidFill>
              <a:latin typeface="Arial"/>
              <a:ea typeface="Arial"/>
              <a:cs typeface="Arial"/>
              <a:sym typeface="Arial"/>
            </a:endParaRPr>
          </a:p>
          <a:p>
            <a:pPr marL="457200" marR="0" lvl="0" indent="-330200" algn="l" rtl="0">
              <a:lnSpc>
                <a:spcPct val="100000"/>
              </a:lnSpc>
              <a:spcBef>
                <a:spcPts val="0"/>
              </a:spcBef>
              <a:spcAft>
                <a:spcPts val="0"/>
              </a:spcAft>
              <a:buClr>
                <a:srgbClr val="000000"/>
              </a:buClr>
              <a:buSzPts val="1600"/>
              <a:buFont typeface="Arial"/>
              <a:buChar char="●"/>
            </a:pPr>
            <a:r>
              <a:rPr lang="en" sz="1600" b="0" i="0" u="none" strike="noStrike" cap="none">
                <a:solidFill>
                  <a:srgbClr val="000000"/>
                </a:solidFill>
                <a:latin typeface="Arial"/>
                <a:ea typeface="Arial"/>
                <a:cs typeface="Arial"/>
                <a:sym typeface="Arial"/>
              </a:rPr>
              <a:t>School-life balance</a:t>
            </a:r>
            <a:endParaRPr sz="1300" b="0" i="0" u="none" strike="noStrike" cap="none">
              <a:solidFill>
                <a:srgbClr val="000000"/>
              </a:solidFill>
              <a:latin typeface="Arial"/>
              <a:ea typeface="Arial"/>
              <a:cs typeface="Arial"/>
              <a:sym typeface="Arial"/>
            </a:endParaRPr>
          </a:p>
          <a:p>
            <a:pPr marL="457200" marR="0" lvl="0" indent="-330200" algn="l" rtl="0">
              <a:lnSpc>
                <a:spcPct val="100000"/>
              </a:lnSpc>
              <a:spcBef>
                <a:spcPts val="0"/>
              </a:spcBef>
              <a:spcAft>
                <a:spcPts val="0"/>
              </a:spcAft>
              <a:buClr>
                <a:srgbClr val="000000"/>
              </a:buClr>
              <a:buSzPts val="1600"/>
              <a:buFont typeface="Arial"/>
              <a:buChar char="●"/>
            </a:pPr>
            <a:r>
              <a:rPr lang="en" sz="1600" b="0" i="0" u="none" strike="noStrike" cap="none">
                <a:solidFill>
                  <a:srgbClr val="000000"/>
                </a:solidFill>
                <a:latin typeface="Arial"/>
                <a:ea typeface="Arial"/>
                <a:cs typeface="Arial"/>
                <a:sym typeface="Arial"/>
              </a:rPr>
              <a:t>Work ethics</a:t>
            </a:r>
            <a:endParaRPr sz="1600" b="0" i="0" u="none" strike="noStrike" cap="none">
              <a:solidFill>
                <a:srgbClr val="000000"/>
              </a:solidFill>
              <a:latin typeface="Arial"/>
              <a:ea typeface="Arial"/>
              <a:cs typeface="Arial"/>
              <a:sym typeface="Arial"/>
            </a:endParaRPr>
          </a:p>
          <a:p>
            <a:pPr marL="457200" marR="0" lvl="0" indent="-330200" algn="l" rtl="0">
              <a:lnSpc>
                <a:spcPct val="100000"/>
              </a:lnSpc>
              <a:spcBef>
                <a:spcPts val="0"/>
              </a:spcBef>
              <a:spcAft>
                <a:spcPts val="0"/>
              </a:spcAft>
              <a:buClr>
                <a:srgbClr val="000000"/>
              </a:buClr>
              <a:buSzPts val="1600"/>
              <a:buFont typeface="Arial"/>
              <a:buChar char="●"/>
            </a:pPr>
            <a:r>
              <a:rPr lang="en" sz="1600" b="0" i="0" u="none" strike="noStrike" cap="none">
                <a:solidFill>
                  <a:srgbClr val="000000"/>
                </a:solidFill>
                <a:latin typeface="Arial"/>
                <a:ea typeface="Arial"/>
                <a:cs typeface="Arial"/>
                <a:sym typeface="Arial"/>
              </a:rPr>
              <a:t>Productivity</a:t>
            </a:r>
            <a:endParaRPr sz="1600" b="0" i="0" u="none" strike="noStrike" cap="none">
              <a:solidFill>
                <a:srgbClr val="000000"/>
              </a:solidFill>
              <a:latin typeface="Arial"/>
              <a:ea typeface="Arial"/>
              <a:cs typeface="Arial"/>
              <a:sym typeface="Arial"/>
            </a:endParaRPr>
          </a:p>
          <a:p>
            <a:pPr marL="457200" marR="0" lvl="0" indent="-330200" algn="l" rtl="0">
              <a:lnSpc>
                <a:spcPct val="100000"/>
              </a:lnSpc>
              <a:spcBef>
                <a:spcPts val="0"/>
              </a:spcBef>
              <a:spcAft>
                <a:spcPts val="0"/>
              </a:spcAft>
              <a:buClr>
                <a:srgbClr val="000000"/>
              </a:buClr>
              <a:buSzPts val="1600"/>
              <a:buFont typeface="Arial"/>
              <a:buChar char="●"/>
            </a:pPr>
            <a:r>
              <a:rPr lang="en" sz="1600" b="0" i="0" u="none" strike="noStrike" cap="none">
                <a:solidFill>
                  <a:srgbClr val="000000"/>
                </a:solidFill>
                <a:latin typeface="Arial"/>
                <a:ea typeface="Arial"/>
                <a:cs typeface="Arial"/>
                <a:sym typeface="Arial"/>
              </a:rPr>
              <a:t>Career Choices</a:t>
            </a:r>
            <a:endParaRPr sz="1600" b="0" i="0" u="none" strike="noStrike" cap="none">
              <a:solidFill>
                <a:srgbClr val="000000"/>
              </a:solidFill>
              <a:latin typeface="Arial"/>
              <a:ea typeface="Arial"/>
              <a:cs typeface="Arial"/>
              <a:sym typeface="Arial"/>
            </a:endParaRPr>
          </a:p>
          <a:p>
            <a:pPr marL="457200" marR="0" lvl="0" indent="-330200" algn="l" rtl="0">
              <a:lnSpc>
                <a:spcPct val="100000"/>
              </a:lnSpc>
              <a:spcBef>
                <a:spcPts val="0"/>
              </a:spcBef>
              <a:spcAft>
                <a:spcPts val="0"/>
              </a:spcAft>
              <a:buClr>
                <a:srgbClr val="000000"/>
              </a:buClr>
              <a:buSzPts val="1600"/>
              <a:buFont typeface="Arial"/>
              <a:buChar char="●"/>
            </a:pPr>
            <a:r>
              <a:rPr lang="en" sz="1600" b="0" i="0" u="none" strike="noStrike" cap="none">
                <a:solidFill>
                  <a:srgbClr val="000000"/>
                </a:solidFill>
                <a:latin typeface="Arial"/>
                <a:ea typeface="Arial"/>
                <a:cs typeface="Arial"/>
                <a:sym typeface="Arial"/>
              </a:rPr>
              <a:t>Skill Set</a:t>
            </a:r>
            <a:endParaRPr sz="1600" b="0" i="0" u="none" strike="noStrike" cap="none">
              <a:solidFill>
                <a:srgbClr val="000000"/>
              </a:solidFill>
              <a:latin typeface="Arial"/>
              <a:ea typeface="Arial"/>
              <a:cs typeface="Arial"/>
              <a:sym typeface="Arial"/>
            </a:endParaRPr>
          </a:p>
        </p:txBody>
      </p:sp>
      <p:sp>
        <p:nvSpPr>
          <p:cNvPr id="502" name="Google Shape;502;p30"/>
          <p:cNvSpPr/>
          <p:nvPr/>
        </p:nvSpPr>
        <p:spPr>
          <a:xfrm>
            <a:off x="2235044" y="1926625"/>
            <a:ext cx="1193400" cy="734400"/>
          </a:xfrm>
          <a:prstGeom prst="ellipse">
            <a:avLst/>
          </a:prstGeom>
          <a:noFill/>
          <a:ln w="38100" cap="flat" cmpd="sng">
            <a:solidFill>
              <a:schemeClr val="dk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rgbClr val="660066"/>
              </a:solidFill>
              <a:latin typeface="Corbel"/>
              <a:ea typeface="Corbel"/>
              <a:cs typeface="Corbel"/>
              <a:sym typeface="Corbel"/>
            </a:endParaRPr>
          </a:p>
        </p:txBody>
      </p:sp>
      <p:sp>
        <p:nvSpPr>
          <p:cNvPr id="503" name="Google Shape;503;p30"/>
          <p:cNvSpPr txBox="1"/>
          <p:nvPr/>
        </p:nvSpPr>
        <p:spPr>
          <a:xfrm>
            <a:off x="2466606" y="2074521"/>
            <a:ext cx="961800" cy="4386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 sz="2400" b="1" i="0" u="none" strike="noStrike" cap="none">
                <a:solidFill>
                  <a:schemeClr val="dk1"/>
                </a:solidFill>
                <a:latin typeface="Corbel"/>
                <a:ea typeface="Corbel"/>
                <a:cs typeface="Corbel"/>
                <a:sym typeface="Corbel"/>
              </a:rPr>
              <a:t>YOU</a:t>
            </a:r>
            <a:endParaRPr sz="1100" b="0" i="0" u="none" strike="noStrike" cap="none">
              <a:solidFill>
                <a:srgbClr val="000000"/>
              </a:solidFill>
              <a:latin typeface="Arial"/>
              <a:ea typeface="Arial"/>
              <a:cs typeface="Arial"/>
              <a:sym typeface="Arial"/>
            </a:endParaRPr>
          </a:p>
        </p:txBody>
      </p:sp>
      <p:sp>
        <p:nvSpPr>
          <p:cNvPr id="504" name="Google Shape;504;p30"/>
          <p:cNvSpPr/>
          <p:nvPr/>
        </p:nvSpPr>
        <p:spPr>
          <a:xfrm>
            <a:off x="3822450" y="1237062"/>
            <a:ext cx="1548900" cy="734400"/>
          </a:xfrm>
          <a:prstGeom prst="ellipse">
            <a:avLst/>
          </a:prstGeom>
          <a:noFill/>
          <a:ln w="38100" cap="flat" cmpd="sng">
            <a:solidFill>
              <a:srgbClr val="FFC000"/>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 sz="1200" b="1" i="0" u="none" strike="noStrike" cap="none">
                <a:solidFill>
                  <a:srgbClr val="FFC000"/>
                </a:solidFill>
                <a:latin typeface="Corbel"/>
                <a:ea typeface="Corbel"/>
                <a:cs typeface="Corbel"/>
                <a:sym typeface="Corbel"/>
              </a:rPr>
              <a:t>Professional development</a:t>
            </a:r>
            <a:endParaRPr sz="1100" b="0" i="0" u="none" strike="noStrike" cap="none">
              <a:solidFill>
                <a:srgbClr val="000000"/>
              </a:solidFill>
              <a:latin typeface="Arial"/>
              <a:ea typeface="Arial"/>
              <a:cs typeface="Arial"/>
              <a:sym typeface="Arial"/>
            </a:endParaRPr>
          </a:p>
        </p:txBody>
      </p:sp>
      <p:sp>
        <p:nvSpPr>
          <p:cNvPr id="505" name="Google Shape;505;p30"/>
          <p:cNvSpPr/>
          <p:nvPr/>
        </p:nvSpPr>
        <p:spPr>
          <a:xfrm>
            <a:off x="2591116" y="686520"/>
            <a:ext cx="1353300" cy="734400"/>
          </a:xfrm>
          <a:prstGeom prst="ellipse">
            <a:avLst/>
          </a:prstGeom>
          <a:noFill/>
          <a:ln w="38100" cap="flat" cmpd="sng">
            <a:solidFill>
              <a:srgbClr val="FFC000"/>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 sz="1200" b="1" i="0" u="none" strike="noStrike" cap="none">
                <a:solidFill>
                  <a:srgbClr val="FFC000"/>
                </a:solidFill>
                <a:latin typeface="Corbel"/>
                <a:ea typeface="Corbel"/>
                <a:cs typeface="Corbel"/>
                <a:sym typeface="Corbel"/>
              </a:rPr>
              <a:t>Intellectual Community</a:t>
            </a:r>
            <a:endParaRPr sz="1200" b="1" i="0" u="none" strike="noStrike" cap="none">
              <a:solidFill>
                <a:srgbClr val="FFC000"/>
              </a:solidFill>
              <a:latin typeface="Corbel"/>
              <a:ea typeface="Corbel"/>
              <a:cs typeface="Corbel"/>
              <a:sym typeface="Corbel"/>
            </a:endParaRPr>
          </a:p>
        </p:txBody>
      </p:sp>
      <p:cxnSp>
        <p:nvCxnSpPr>
          <p:cNvPr id="506" name="Google Shape;506;p30"/>
          <p:cNvCxnSpPr/>
          <p:nvPr/>
        </p:nvCxnSpPr>
        <p:spPr>
          <a:xfrm rot="10800000" flipH="1">
            <a:off x="2947547" y="1413930"/>
            <a:ext cx="115800" cy="496200"/>
          </a:xfrm>
          <a:prstGeom prst="straightConnector1">
            <a:avLst/>
          </a:prstGeom>
          <a:noFill/>
          <a:ln w="28575" cap="flat" cmpd="sng">
            <a:solidFill>
              <a:srgbClr val="FFC000"/>
            </a:solidFill>
            <a:prstDash val="solid"/>
            <a:miter lim="800000"/>
            <a:headEnd type="triangle" w="sm" len="sm"/>
            <a:tailEnd type="triangle" w="med" len="med"/>
          </a:ln>
        </p:spPr>
      </p:cxnSp>
      <p:cxnSp>
        <p:nvCxnSpPr>
          <p:cNvPr id="507" name="Google Shape;507;p30"/>
          <p:cNvCxnSpPr/>
          <p:nvPr/>
        </p:nvCxnSpPr>
        <p:spPr>
          <a:xfrm rot="10800000" flipH="1">
            <a:off x="3253712" y="1863863"/>
            <a:ext cx="795600" cy="175500"/>
          </a:xfrm>
          <a:prstGeom prst="straightConnector1">
            <a:avLst/>
          </a:prstGeom>
          <a:noFill/>
          <a:ln w="28575" cap="flat" cmpd="sng">
            <a:solidFill>
              <a:srgbClr val="FFC000"/>
            </a:solidFill>
            <a:prstDash val="solid"/>
            <a:miter lim="800000"/>
            <a:headEnd type="triangle" w="sm" len="sm"/>
            <a:tailEnd type="triangle" w="med" len="med"/>
          </a:ln>
        </p:spPr>
      </p:cxnSp>
      <p:sp>
        <p:nvSpPr>
          <p:cNvPr id="508" name="Google Shape;508;p30"/>
          <p:cNvSpPr/>
          <p:nvPr/>
        </p:nvSpPr>
        <p:spPr>
          <a:xfrm>
            <a:off x="290312" y="1447190"/>
            <a:ext cx="1618500" cy="734400"/>
          </a:xfrm>
          <a:prstGeom prst="ellipse">
            <a:avLst/>
          </a:prstGeom>
          <a:noFill/>
          <a:ln w="38100" cap="flat" cmpd="sng">
            <a:solidFill>
              <a:srgbClr val="FF0000"/>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 sz="1200" b="1" i="0" u="none" strike="noStrike" cap="none">
                <a:solidFill>
                  <a:srgbClr val="FF0000"/>
                </a:solidFill>
                <a:latin typeface="Corbel"/>
                <a:ea typeface="Corbel"/>
                <a:cs typeface="Corbel"/>
                <a:sym typeface="Corbel"/>
              </a:rPr>
              <a:t>Networking and Sponsorship</a:t>
            </a:r>
            <a:endParaRPr sz="1200" b="1" i="0" u="none" strike="noStrike" cap="none">
              <a:solidFill>
                <a:srgbClr val="FF0000"/>
              </a:solidFill>
              <a:latin typeface="Corbel"/>
              <a:ea typeface="Corbel"/>
              <a:cs typeface="Corbel"/>
              <a:sym typeface="Corbel"/>
            </a:endParaRPr>
          </a:p>
        </p:txBody>
      </p:sp>
      <p:sp>
        <p:nvSpPr>
          <p:cNvPr id="509" name="Google Shape;509;p30"/>
          <p:cNvSpPr/>
          <p:nvPr/>
        </p:nvSpPr>
        <p:spPr>
          <a:xfrm>
            <a:off x="65436" y="2284741"/>
            <a:ext cx="1618500" cy="883500"/>
          </a:xfrm>
          <a:prstGeom prst="ellipse">
            <a:avLst/>
          </a:prstGeom>
          <a:noFill/>
          <a:ln w="38100" cap="flat" cmpd="sng">
            <a:solidFill>
              <a:srgbClr val="FF0000"/>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 sz="1200" b="1" i="0" u="none" strike="noStrike" cap="none">
                <a:solidFill>
                  <a:srgbClr val="FF0000"/>
                </a:solidFill>
                <a:latin typeface="Corbel"/>
                <a:ea typeface="Corbel"/>
                <a:cs typeface="Corbel"/>
                <a:sym typeface="Corbel"/>
              </a:rPr>
              <a:t>Role Models</a:t>
            </a:r>
            <a:endParaRPr sz="1200" b="1" i="0" u="none" strike="noStrike" cap="none">
              <a:solidFill>
                <a:srgbClr val="FF0000"/>
              </a:solidFill>
              <a:latin typeface="Corbel"/>
              <a:ea typeface="Corbel"/>
              <a:cs typeface="Corbel"/>
              <a:sym typeface="Corbel"/>
            </a:endParaRPr>
          </a:p>
        </p:txBody>
      </p:sp>
      <p:cxnSp>
        <p:nvCxnSpPr>
          <p:cNvPr id="510" name="Google Shape;510;p30"/>
          <p:cNvCxnSpPr/>
          <p:nvPr/>
        </p:nvCxnSpPr>
        <p:spPr>
          <a:xfrm flipH="1">
            <a:off x="1683839" y="2422437"/>
            <a:ext cx="623700" cy="303900"/>
          </a:xfrm>
          <a:prstGeom prst="straightConnector1">
            <a:avLst/>
          </a:prstGeom>
          <a:noFill/>
          <a:ln w="28575" cap="flat" cmpd="sng">
            <a:solidFill>
              <a:srgbClr val="FF0000"/>
            </a:solidFill>
            <a:prstDash val="solid"/>
            <a:miter lim="800000"/>
            <a:headEnd type="triangle" w="sm" len="sm"/>
            <a:tailEnd type="triangle" w="med" len="med"/>
          </a:ln>
        </p:spPr>
      </p:cxnSp>
      <p:cxnSp>
        <p:nvCxnSpPr>
          <p:cNvPr id="511" name="Google Shape;511;p30"/>
          <p:cNvCxnSpPr/>
          <p:nvPr/>
        </p:nvCxnSpPr>
        <p:spPr>
          <a:xfrm rot="10800000">
            <a:off x="1936535" y="1846342"/>
            <a:ext cx="405300" cy="226500"/>
          </a:xfrm>
          <a:prstGeom prst="straightConnector1">
            <a:avLst/>
          </a:prstGeom>
          <a:noFill/>
          <a:ln w="28575" cap="flat" cmpd="sng">
            <a:solidFill>
              <a:srgbClr val="FF0000"/>
            </a:solidFill>
            <a:prstDash val="solid"/>
            <a:miter lim="800000"/>
            <a:headEnd type="triangle" w="sm" len="sm"/>
            <a:tailEnd type="triangle" w="med" len="med"/>
          </a:ln>
        </p:spPr>
      </p:cxnSp>
      <p:sp>
        <p:nvSpPr>
          <p:cNvPr id="512" name="Google Shape;512;p30"/>
          <p:cNvSpPr/>
          <p:nvPr/>
        </p:nvSpPr>
        <p:spPr>
          <a:xfrm>
            <a:off x="1908670" y="3414930"/>
            <a:ext cx="1193400" cy="734400"/>
          </a:xfrm>
          <a:prstGeom prst="ellipse">
            <a:avLst/>
          </a:prstGeom>
          <a:noFill/>
          <a:ln w="38100" cap="flat" cmpd="sng">
            <a:solidFill>
              <a:srgbClr val="2E75B5"/>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 sz="1200" b="1" i="0" u="none" strike="noStrike" cap="none">
                <a:solidFill>
                  <a:srgbClr val="2E75B5"/>
                </a:solidFill>
                <a:latin typeface="Corbel"/>
                <a:ea typeface="Corbel"/>
                <a:cs typeface="Corbel"/>
                <a:sym typeface="Corbel"/>
              </a:rPr>
              <a:t>Safe space</a:t>
            </a:r>
            <a:endParaRPr sz="1100" b="0" i="0" u="none" strike="noStrike" cap="none">
              <a:solidFill>
                <a:srgbClr val="2E75B5"/>
              </a:solidFill>
              <a:latin typeface="Arial"/>
              <a:ea typeface="Arial"/>
              <a:cs typeface="Arial"/>
              <a:sym typeface="Arial"/>
            </a:endParaRPr>
          </a:p>
        </p:txBody>
      </p:sp>
      <p:sp>
        <p:nvSpPr>
          <p:cNvPr id="513" name="Google Shape;513;p30"/>
          <p:cNvSpPr/>
          <p:nvPr/>
        </p:nvSpPr>
        <p:spPr>
          <a:xfrm>
            <a:off x="3240362" y="3414485"/>
            <a:ext cx="1388400" cy="735000"/>
          </a:xfrm>
          <a:prstGeom prst="ellipse">
            <a:avLst/>
          </a:prstGeom>
          <a:noFill/>
          <a:ln w="38100" cap="flat" cmpd="sng">
            <a:solidFill>
              <a:srgbClr val="2E75B5"/>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 sz="1200" b="1" i="0" u="none" strike="noStrike" cap="none">
                <a:solidFill>
                  <a:srgbClr val="2E75B5"/>
                </a:solidFill>
                <a:latin typeface="Corbel"/>
                <a:ea typeface="Corbel"/>
                <a:cs typeface="Corbel"/>
                <a:sym typeface="Corbel"/>
              </a:rPr>
              <a:t>Kindness and Belonging</a:t>
            </a:r>
            <a:endParaRPr sz="1200" b="1" i="0" u="none" strike="noStrike" cap="none">
              <a:solidFill>
                <a:srgbClr val="2E75B5"/>
              </a:solidFill>
              <a:latin typeface="Corbel"/>
              <a:ea typeface="Corbel"/>
              <a:cs typeface="Corbel"/>
              <a:sym typeface="Corbel"/>
            </a:endParaRPr>
          </a:p>
        </p:txBody>
      </p:sp>
      <p:sp>
        <p:nvSpPr>
          <p:cNvPr id="514" name="Google Shape;514;p30"/>
          <p:cNvSpPr/>
          <p:nvPr/>
        </p:nvSpPr>
        <p:spPr>
          <a:xfrm>
            <a:off x="4003579" y="2733797"/>
            <a:ext cx="1351500" cy="734400"/>
          </a:xfrm>
          <a:prstGeom prst="ellipse">
            <a:avLst/>
          </a:prstGeom>
          <a:noFill/>
          <a:ln w="38100" cap="flat" cmpd="sng">
            <a:solidFill>
              <a:srgbClr val="2E75B5"/>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 sz="1200" b="1" i="0" u="none" strike="noStrike" cap="none">
                <a:solidFill>
                  <a:srgbClr val="2E75B5"/>
                </a:solidFill>
                <a:latin typeface="Corbel"/>
                <a:ea typeface="Corbel"/>
                <a:cs typeface="Corbel"/>
                <a:sym typeface="Corbel"/>
              </a:rPr>
              <a:t>Values and Identity</a:t>
            </a:r>
            <a:endParaRPr sz="1100" b="0" i="0" u="none" strike="noStrike" cap="none">
              <a:solidFill>
                <a:srgbClr val="2E75B5"/>
              </a:solidFill>
              <a:latin typeface="Arial"/>
              <a:ea typeface="Arial"/>
              <a:cs typeface="Arial"/>
              <a:sym typeface="Arial"/>
            </a:endParaRPr>
          </a:p>
        </p:txBody>
      </p:sp>
      <p:cxnSp>
        <p:nvCxnSpPr>
          <p:cNvPr id="515" name="Google Shape;515;p30"/>
          <p:cNvCxnSpPr/>
          <p:nvPr/>
        </p:nvCxnSpPr>
        <p:spPr>
          <a:xfrm flipH="1">
            <a:off x="2629848" y="2696649"/>
            <a:ext cx="232800" cy="717900"/>
          </a:xfrm>
          <a:prstGeom prst="straightConnector1">
            <a:avLst/>
          </a:prstGeom>
          <a:noFill/>
          <a:ln w="28575" cap="flat" cmpd="sng">
            <a:solidFill>
              <a:srgbClr val="2E75B5"/>
            </a:solidFill>
            <a:prstDash val="solid"/>
            <a:miter lim="800000"/>
            <a:headEnd type="triangle" w="sm" len="sm"/>
            <a:tailEnd type="triangle" w="med" len="med"/>
          </a:ln>
        </p:spPr>
      </p:cxnSp>
      <p:cxnSp>
        <p:nvCxnSpPr>
          <p:cNvPr id="516" name="Google Shape;516;p30"/>
          <p:cNvCxnSpPr/>
          <p:nvPr/>
        </p:nvCxnSpPr>
        <p:spPr>
          <a:xfrm>
            <a:off x="3102114" y="2651241"/>
            <a:ext cx="600000" cy="780000"/>
          </a:xfrm>
          <a:prstGeom prst="straightConnector1">
            <a:avLst/>
          </a:prstGeom>
          <a:noFill/>
          <a:ln w="28575" cap="flat" cmpd="sng">
            <a:solidFill>
              <a:srgbClr val="2E75B5"/>
            </a:solidFill>
            <a:prstDash val="solid"/>
            <a:miter lim="800000"/>
            <a:headEnd type="triangle" w="sm" len="sm"/>
            <a:tailEnd type="triangle" w="med" len="med"/>
          </a:ln>
        </p:spPr>
      </p:cxnSp>
      <p:cxnSp>
        <p:nvCxnSpPr>
          <p:cNvPr id="517" name="Google Shape;517;p30"/>
          <p:cNvCxnSpPr/>
          <p:nvPr/>
        </p:nvCxnSpPr>
        <p:spPr>
          <a:xfrm>
            <a:off x="3425727" y="2441548"/>
            <a:ext cx="775800" cy="399900"/>
          </a:xfrm>
          <a:prstGeom prst="straightConnector1">
            <a:avLst/>
          </a:prstGeom>
          <a:noFill/>
          <a:ln w="28575" cap="flat" cmpd="sng">
            <a:solidFill>
              <a:srgbClr val="2E75B5"/>
            </a:solidFill>
            <a:prstDash val="solid"/>
            <a:miter lim="800000"/>
            <a:headEnd type="triangle" w="sm" len="sm"/>
            <a:tailEnd type="triangle" w="med" len="med"/>
          </a:ln>
        </p:spPr>
      </p:cxnSp>
      <p:sp>
        <p:nvSpPr>
          <p:cNvPr id="518" name="Google Shape;518;p30"/>
          <p:cNvSpPr txBox="1">
            <a:spLocks noGrp="1"/>
          </p:cNvSpPr>
          <p:nvPr>
            <p:ph type="title" idx="4294967295"/>
          </p:nvPr>
        </p:nvSpPr>
        <p:spPr>
          <a:xfrm>
            <a:off x="133425" y="45000"/>
            <a:ext cx="4699200" cy="438600"/>
          </a:xfrm>
          <a:prstGeom prst="rect">
            <a:avLst/>
          </a:prstGeom>
          <a:noFill/>
          <a:ln>
            <a:noFill/>
            <a:prstDash/>
          </a:ln>
          <a:effectLst/>
        </p:spPr>
        <p:txBody>
          <a:bodyPr rot="0" spcFirstLastPara="1" vertOverflow="overflow" horzOverflow="overflow" vert="horz" wrap="square" lIns="68575" tIns="34275" rIns="68575" bIns="34275"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en-US" sz="2400" b="1" i="0" u="none" strike="noStrike" kern="0" cap="none" spc="0" normalizeH="0" baseline="0" noProof="0" dirty="0">
                <a:ln>
                  <a:noFill/>
                </a:ln>
                <a:solidFill>
                  <a:srgbClr val="FF0000"/>
                </a:solidFill>
                <a:effectLst/>
                <a:uLnTx/>
                <a:uFillTx/>
                <a:latin typeface="Arial"/>
                <a:ea typeface="Arial"/>
                <a:cs typeface="Arial"/>
                <a:sym typeface="Arial"/>
              </a:rPr>
              <a:t>Career Advancement</a:t>
            </a:r>
            <a:r>
              <a:rPr kumimoji="0" lang="en-US" sz="2400" b="1" i="0" u="none" strike="noStrike" kern="0" cap="none" spc="0" normalizeH="0" baseline="0" noProof="0" dirty="0">
                <a:ln>
                  <a:noFill/>
                </a:ln>
                <a:solidFill>
                  <a:srgbClr val="FFC000"/>
                </a:solidFill>
                <a:effectLst/>
                <a:uLnTx/>
                <a:uFillTx/>
                <a:latin typeface="Arial"/>
                <a:ea typeface="Arial"/>
                <a:cs typeface="Arial"/>
                <a:sym typeface="Arial"/>
              </a:rPr>
              <a:t> </a:t>
            </a:r>
            <a:r>
              <a:rPr kumimoji="0" lang="en-US" sz="2400" b="1" i="0" u="none" strike="noStrike" kern="0" cap="none" spc="0" normalizeH="0" baseline="0" noProof="0" dirty="0">
                <a:ln>
                  <a:noFill/>
                </a:ln>
                <a:solidFill>
                  <a:srgbClr val="000000"/>
                </a:solidFill>
                <a:effectLst/>
                <a:uLnTx/>
                <a:uFillTx/>
                <a:latin typeface="Arial"/>
                <a:ea typeface="Arial"/>
                <a:cs typeface="Arial"/>
                <a:sym typeface="Arial"/>
              </a:rPr>
              <a:t>requires:</a:t>
            </a:r>
            <a:endParaRPr kumimoji="0" lang="en-US" sz="1100" b="1" i="0" u="none" strike="noStrike" kern="0" cap="none" spc="0" normalizeH="0" baseline="0" noProof="0" dirty="0">
              <a:ln>
                <a:noFill/>
              </a:ln>
              <a:solidFill>
                <a:srgbClr val="000000"/>
              </a:solidFill>
              <a:effectLst/>
              <a:uLnTx/>
              <a:uFillTx/>
              <a:latin typeface="Arial"/>
              <a:ea typeface="Arial"/>
              <a:cs typeface="Arial"/>
              <a:sym typeface="Arial"/>
            </a:endParaRPr>
          </a:p>
        </p:txBody>
      </p:sp>
      <p:pic>
        <p:nvPicPr>
          <p:cNvPr id="519" name="Google Shape;519;p30">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7091590" y="4591250"/>
            <a:ext cx="2014625" cy="465225"/>
          </a:xfrm>
          <a:prstGeom prst="rect">
            <a:avLst/>
          </a:prstGeom>
          <a:noFill/>
          <a:ln>
            <a:noFill/>
          </a:ln>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01">
                                            <p:txEl>
                                              <p:pRg st="0" end="0"/>
                                            </p:txEl>
                                          </p:spTgt>
                                        </p:tgtEl>
                                        <p:attrNameLst>
                                          <p:attrName>style.visibility</p:attrName>
                                        </p:attrNameLst>
                                      </p:cBhvr>
                                      <p:to>
                                        <p:strVal val="visible"/>
                                      </p:to>
                                    </p:set>
                                    <p:animEffect transition="in" filter="fade">
                                      <p:cBhvr>
                                        <p:cTn id="7" dur="500"/>
                                        <p:tgtEl>
                                          <p:spTgt spid="50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01">
                                            <p:txEl>
                                              <p:pRg st="1" end="1"/>
                                            </p:txEl>
                                          </p:spTgt>
                                        </p:tgtEl>
                                        <p:attrNameLst>
                                          <p:attrName>style.visibility</p:attrName>
                                        </p:attrNameLst>
                                      </p:cBhvr>
                                      <p:to>
                                        <p:strVal val="visible"/>
                                      </p:to>
                                    </p:set>
                                    <p:animEffect transition="in" filter="fade">
                                      <p:cBhvr>
                                        <p:cTn id="12" dur="500"/>
                                        <p:tgtEl>
                                          <p:spTgt spid="50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01">
                                            <p:txEl>
                                              <p:pRg st="2" end="2"/>
                                            </p:txEl>
                                          </p:spTgt>
                                        </p:tgtEl>
                                        <p:attrNameLst>
                                          <p:attrName>style.visibility</p:attrName>
                                        </p:attrNameLst>
                                      </p:cBhvr>
                                      <p:to>
                                        <p:strVal val="visible"/>
                                      </p:to>
                                    </p:set>
                                    <p:animEffect transition="in" filter="fade">
                                      <p:cBhvr>
                                        <p:cTn id="17" dur="500"/>
                                        <p:tgtEl>
                                          <p:spTgt spid="50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01">
                                            <p:txEl>
                                              <p:pRg st="3" end="3"/>
                                            </p:txEl>
                                          </p:spTgt>
                                        </p:tgtEl>
                                        <p:attrNameLst>
                                          <p:attrName>style.visibility</p:attrName>
                                        </p:attrNameLst>
                                      </p:cBhvr>
                                      <p:to>
                                        <p:strVal val="visible"/>
                                      </p:to>
                                    </p:set>
                                    <p:animEffect transition="in" filter="fade">
                                      <p:cBhvr>
                                        <p:cTn id="22" dur="500"/>
                                        <p:tgtEl>
                                          <p:spTgt spid="50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01">
                                            <p:txEl>
                                              <p:pRg st="4" end="4"/>
                                            </p:txEl>
                                          </p:spTgt>
                                        </p:tgtEl>
                                        <p:attrNameLst>
                                          <p:attrName>style.visibility</p:attrName>
                                        </p:attrNameLst>
                                      </p:cBhvr>
                                      <p:to>
                                        <p:strVal val="visible"/>
                                      </p:to>
                                    </p:set>
                                    <p:animEffect transition="in" filter="fade">
                                      <p:cBhvr>
                                        <p:cTn id="27" dur="500"/>
                                        <p:tgtEl>
                                          <p:spTgt spid="501">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01">
                                            <p:txEl>
                                              <p:pRg st="5" end="5"/>
                                            </p:txEl>
                                          </p:spTgt>
                                        </p:tgtEl>
                                        <p:attrNameLst>
                                          <p:attrName>style.visibility</p:attrName>
                                        </p:attrNameLst>
                                      </p:cBhvr>
                                      <p:to>
                                        <p:strVal val="visible"/>
                                      </p:to>
                                    </p:set>
                                    <p:animEffect transition="in" filter="fade">
                                      <p:cBhvr>
                                        <p:cTn id="32" dur="500"/>
                                        <p:tgtEl>
                                          <p:spTgt spid="501">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501">
                                            <p:txEl>
                                              <p:pRg st="6" end="6"/>
                                            </p:txEl>
                                          </p:spTgt>
                                        </p:tgtEl>
                                        <p:attrNameLst>
                                          <p:attrName>style.visibility</p:attrName>
                                        </p:attrNameLst>
                                      </p:cBhvr>
                                      <p:to>
                                        <p:strVal val="visible"/>
                                      </p:to>
                                    </p:set>
                                    <p:animEffect transition="in" filter="fade">
                                      <p:cBhvr>
                                        <p:cTn id="37" dur="500"/>
                                        <p:tgtEl>
                                          <p:spTgt spid="501">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501">
                                            <p:txEl>
                                              <p:pRg st="7" end="7"/>
                                            </p:txEl>
                                          </p:spTgt>
                                        </p:tgtEl>
                                        <p:attrNameLst>
                                          <p:attrName>style.visibility</p:attrName>
                                        </p:attrNameLst>
                                      </p:cBhvr>
                                      <p:to>
                                        <p:strVal val="visible"/>
                                      </p:to>
                                    </p:set>
                                    <p:animEffect transition="in" filter="fade">
                                      <p:cBhvr>
                                        <p:cTn id="42" dur="500"/>
                                        <p:tgtEl>
                                          <p:spTgt spid="501">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501">
                                            <p:txEl>
                                              <p:pRg st="8" end="8"/>
                                            </p:txEl>
                                          </p:spTgt>
                                        </p:tgtEl>
                                        <p:attrNameLst>
                                          <p:attrName>style.visibility</p:attrName>
                                        </p:attrNameLst>
                                      </p:cBhvr>
                                      <p:to>
                                        <p:strVal val="visible"/>
                                      </p:to>
                                    </p:set>
                                    <p:animEffect transition="in" filter="fade">
                                      <p:cBhvr>
                                        <p:cTn id="47" dur="500"/>
                                        <p:tgtEl>
                                          <p:spTgt spid="501">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501">
                                            <p:txEl>
                                              <p:pRg st="9" end="9"/>
                                            </p:txEl>
                                          </p:spTgt>
                                        </p:tgtEl>
                                        <p:attrNameLst>
                                          <p:attrName>style.visibility</p:attrName>
                                        </p:attrNameLst>
                                      </p:cBhvr>
                                      <p:to>
                                        <p:strVal val="visible"/>
                                      </p:to>
                                    </p:set>
                                    <p:animEffect transition="in" filter="fade">
                                      <p:cBhvr>
                                        <p:cTn id="52" dur="500"/>
                                        <p:tgtEl>
                                          <p:spTgt spid="501">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501">
                                            <p:txEl>
                                              <p:pRg st="10" end="10"/>
                                            </p:txEl>
                                          </p:spTgt>
                                        </p:tgtEl>
                                        <p:attrNameLst>
                                          <p:attrName>style.visibility</p:attrName>
                                        </p:attrNameLst>
                                      </p:cBhvr>
                                      <p:to>
                                        <p:strVal val="visible"/>
                                      </p:to>
                                    </p:set>
                                    <p:animEffect transition="in" filter="fade">
                                      <p:cBhvr>
                                        <p:cTn id="57" dur="500"/>
                                        <p:tgtEl>
                                          <p:spTgt spid="501">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501">
                                            <p:txEl>
                                              <p:pRg st="11" end="11"/>
                                            </p:txEl>
                                          </p:spTgt>
                                        </p:tgtEl>
                                        <p:attrNameLst>
                                          <p:attrName>style.visibility</p:attrName>
                                        </p:attrNameLst>
                                      </p:cBhvr>
                                      <p:to>
                                        <p:strVal val="visible"/>
                                      </p:to>
                                    </p:set>
                                    <p:animEffect transition="in" filter="fade">
                                      <p:cBhvr>
                                        <p:cTn id="62" dur="500"/>
                                        <p:tgtEl>
                                          <p:spTgt spid="501">
                                            <p:txEl>
                                              <p:pRg st="11" end="11"/>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501">
                                            <p:txEl>
                                              <p:pRg st="12" end="12"/>
                                            </p:txEl>
                                          </p:spTgt>
                                        </p:tgtEl>
                                        <p:attrNameLst>
                                          <p:attrName>style.visibility</p:attrName>
                                        </p:attrNameLst>
                                      </p:cBhvr>
                                      <p:to>
                                        <p:strVal val="visible"/>
                                      </p:to>
                                    </p:set>
                                    <p:animEffect transition="in" filter="fade">
                                      <p:cBhvr>
                                        <p:cTn id="67" dur="500"/>
                                        <p:tgtEl>
                                          <p:spTgt spid="501">
                                            <p:txEl>
                                              <p:pRg st="12" end="12"/>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501">
                                            <p:txEl>
                                              <p:pRg st="13" end="13"/>
                                            </p:txEl>
                                          </p:spTgt>
                                        </p:tgtEl>
                                        <p:attrNameLst>
                                          <p:attrName>style.visibility</p:attrName>
                                        </p:attrNameLst>
                                      </p:cBhvr>
                                      <p:to>
                                        <p:strVal val="visible"/>
                                      </p:to>
                                    </p:set>
                                    <p:animEffect transition="in" filter="fade">
                                      <p:cBhvr>
                                        <p:cTn id="72" dur="500"/>
                                        <p:tgtEl>
                                          <p:spTgt spid="501">
                                            <p:txEl>
                                              <p:pRg st="13" end="13"/>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501">
                                            <p:txEl>
                                              <p:pRg st="14" end="14"/>
                                            </p:txEl>
                                          </p:spTgt>
                                        </p:tgtEl>
                                        <p:attrNameLst>
                                          <p:attrName>style.visibility</p:attrName>
                                        </p:attrNameLst>
                                      </p:cBhvr>
                                      <p:to>
                                        <p:strVal val="visible"/>
                                      </p:to>
                                    </p:set>
                                    <p:animEffect transition="in" filter="fade">
                                      <p:cBhvr>
                                        <p:cTn id="77" dur="500"/>
                                        <p:tgtEl>
                                          <p:spTgt spid="501">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24"/>
        <p:cNvGrpSpPr/>
        <p:nvPr/>
      </p:nvGrpSpPr>
      <p:grpSpPr>
        <a:xfrm>
          <a:off x="0" y="0"/>
          <a:ext cx="0" cy="0"/>
          <a:chOff x="0" y="0"/>
          <a:chExt cx="0" cy="0"/>
        </a:xfrm>
      </p:grpSpPr>
      <p:sp>
        <p:nvSpPr>
          <p:cNvPr id="525" name="Google Shape;525;p31"/>
          <p:cNvSpPr/>
          <p:nvPr/>
        </p:nvSpPr>
        <p:spPr>
          <a:xfrm>
            <a:off x="2235044" y="1926625"/>
            <a:ext cx="1193400" cy="734400"/>
          </a:xfrm>
          <a:prstGeom prst="ellipse">
            <a:avLst/>
          </a:prstGeom>
          <a:noFill/>
          <a:ln w="38100" cap="flat" cmpd="sng">
            <a:solidFill>
              <a:schemeClr val="dk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rgbClr val="660066"/>
              </a:solidFill>
              <a:latin typeface="Corbel"/>
              <a:ea typeface="Corbel"/>
              <a:cs typeface="Corbel"/>
              <a:sym typeface="Corbel"/>
            </a:endParaRPr>
          </a:p>
        </p:txBody>
      </p:sp>
      <p:sp>
        <p:nvSpPr>
          <p:cNvPr id="526" name="Google Shape;526;p31"/>
          <p:cNvSpPr txBox="1"/>
          <p:nvPr/>
        </p:nvSpPr>
        <p:spPr>
          <a:xfrm>
            <a:off x="2466606" y="2074521"/>
            <a:ext cx="961800" cy="4386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 sz="2400" b="1" i="0" u="none" strike="noStrike" cap="none">
                <a:solidFill>
                  <a:schemeClr val="dk1"/>
                </a:solidFill>
                <a:latin typeface="Corbel"/>
                <a:ea typeface="Corbel"/>
                <a:cs typeface="Corbel"/>
                <a:sym typeface="Corbel"/>
              </a:rPr>
              <a:t>YOU</a:t>
            </a:r>
            <a:endParaRPr sz="1100" b="0" i="0" u="none" strike="noStrike" cap="none">
              <a:solidFill>
                <a:srgbClr val="000000"/>
              </a:solidFill>
              <a:latin typeface="Arial"/>
              <a:ea typeface="Arial"/>
              <a:cs typeface="Arial"/>
              <a:sym typeface="Arial"/>
            </a:endParaRPr>
          </a:p>
        </p:txBody>
      </p:sp>
      <p:sp>
        <p:nvSpPr>
          <p:cNvPr id="527" name="Google Shape;527;p31"/>
          <p:cNvSpPr txBox="1">
            <a:spLocks noGrp="1"/>
          </p:cNvSpPr>
          <p:nvPr>
            <p:ph type="title" idx="4294967295"/>
          </p:nvPr>
        </p:nvSpPr>
        <p:spPr>
          <a:xfrm>
            <a:off x="133427" y="45000"/>
            <a:ext cx="3689100" cy="438600"/>
          </a:xfrm>
          <a:prstGeom prst="rect">
            <a:avLst/>
          </a:prstGeom>
          <a:noFill/>
          <a:ln>
            <a:noFill/>
            <a:prstDash/>
          </a:ln>
          <a:effectLst/>
        </p:spPr>
        <p:txBody>
          <a:bodyPr rot="0" spcFirstLastPara="1" vertOverflow="overflow" horzOverflow="overflow" vert="horz" wrap="square" lIns="68575" tIns="34275" rIns="68575" bIns="34275"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en-US" sz="2400" b="1" i="0" u="none" strike="noStrike" kern="0" cap="none" spc="0" normalizeH="0" baseline="0" noProof="0" dirty="0">
                <a:ln>
                  <a:noFill/>
                </a:ln>
                <a:solidFill>
                  <a:srgbClr val="2E75B5"/>
                </a:solidFill>
                <a:effectLst/>
                <a:uLnTx/>
                <a:uFillTx/>
                <a:latin typeface="Arial"/>
                <a:ea typeface="Arial"/>
                <a:cs typeface="Arial"/>
                <a:sym typeface="Arial"/>
              </a:rPr>
              <a:t>Well-being</a:t>
            </a:r>
            <a:r>
              <a:rPr kumimoji="0" lang="en-US" sz="2400" b="1" i="0" u="none" strike="noStrike" kern="0" cap="none" spc="0" normalizeH="0" baseline="0" noProof="0" dirty="0">
                <a:ln>
                  <a:noFill/>
                </a:ln>
                <a:solidFill>
                  <a:srgbClr val="548135"/>
                </a:solidFill>
                <a:effectLst/>
                <a:uLnTx/>
                <a:uFillTx/>
                <a:latin typeface="Arial"/>
                <a:ea typeface="Arial"/>
                <a:cs typeface="Arial"/>
                <a:sym typeface="Arial"/>
              </a:rPr>
              <a:t> </a:t>
            </a:r>
            <a:r>
              <a:rPr kumimoji="0" lang="en-US" sz="2400" b="1" i="0" u="none" strike="noStrike" kern="0" cap="none" spc="0" normalizeH="0" baseline="0" noProof="0" dirty="0">
                <a:ln>
                  <a:noFill/>
                </a:ln>
                <a:solidFill>
                  <a:srgbClr val="000000"/>
                </a:solidFill>
                <a:effectLst/>
                <a:uLnTx/>
                <a:uFillTx/>
                <a:latin typeface="Arial"/>
                <a:ea typeface="Arial"/>
                <a:cs typeface="Arial"/>
                <a:sym typeface="Arial"/>
              </a:rPr>
              <a:t>requires:</a:t>
            </a:r>
            <a:endParaRPr kumimoji="0" lang="en-US" sz="1100" b="1"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528" name="Google Shape;528;p31"/>
          <p:cNvSpPr txBox="1"/>
          <p:nvPr/>
        </p:nvSpPr>
        <p:spPr>
          <a:xfrm>
            <a:off x="5727591" y="392027"/>
            <a:ext cx="3158400" cy="42561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600" b="1" i="0" u="none" strike="noStrike" cap="none">
                <a:solidFill>
                  <a:srgbClr val="2E75B5"/>
                </a:solidFill>
                <a:latin typeface="Arial"/>
                <a:ea typeface="Arial"/>
                <a:cs typeface="Arial"/>
                <a:sym typeface="Arial"/>
              </a:rPr>
              <a:t>Values and Identity</a:t>
            </a:r>
            <a:endParaRPr sz="1600" b="0" i="0" u="none" strike="noStrike" cap="none">
              <a:solidFill>
                <a:srgbClr val="2E75B5"/>
              </a:solidFill>
              <a:latin typeface="Arial"/>
              <a:ea typeface="Arial"/>
              <a:cs typeface="Arial"/>
              <a:sym typeface="Arial"/>
            </a:endParaRPr>
          </a:p>
          <a:p>
            <a:pPr marL="457200" marR="0" lvl="0" indent="-330200" algn="l" rtl="0">
              <a:lnSpc>
                <a:spcPct val="100000"/>
              </a:lnSpc>
              <a:spcBef>
                <a:spcPts val="0"/>
              </a:spcBef>
              <a:spcAft>
                <a:spcPts val="0"/>
              </a:spcAft>
              <a:buClr>
                <a:schemeClr val="dk1"/>
              </a:buClr>
              <a:buSzPts val="1600"/>
              <a:buFont typeface="Arial"/>
              <a:buChar char="●"/>
            </a:pPr>
            <a:r>
              <a:rPr lang="en" sz="1600" b="0" i="0" u="none" strike="noStrike" cap="none">
                <a:solidFill>
                  <a:schemeClr val="dk1"/>
                </a:solidFill>
                <a:latin typeface="Arial"/>
                <a:ea typeface="Arial"/>
                <a:cs typeface="Arial"/>
                <a:sym typeface="Arial"/>
              </a:rPr>
              <a:t>Cultural</a:t>
            </a:r>
            <a:endParaRPr sz="1600" b="0" i="0" u="none" strike="noStrike" cap="none">
              <a:solidFill>
                <a:srgbClr val="000000"/>
              </a:solidFill>
              <a:latin typeface="Arial"/>
              <a:ea typeface="Arial"/>
              <a:cs typeface="Arial"/>
              <a:sym typeface="Arial"/>
            </a:endParaRPr>
          </a:p>
          <a:p>
            <a:pPr marL="457200" marR="0" lvl="0" indent="-330200" algn="l" rtl="0">
              <a:lnSpc>
                <a:spcPct val="100000"/>
              </a:lnSpc>
              <a:spcBef>
                <a:spcPts val="0"/>
              </a:spcBef>
              <a:spcAft>
                <a:spcPts val="0"/>
              </a:spcAft>
              <a:buClr>
                <a:schemeClr val="dk1"/>
              </a:buClr>
              <a:buSzPts val="1600"/>
              <a:buFont typeface="Arial"/>
              <a:buChar char="●"/>
            </a:pPr>
            <a:r>
              <a:rPr lang="en" sz="1600" b="0" i="0" u="none" strike="noStrike" cap="none">
                <a:solidFill>
                  <a:srgbClr val="000000"/>
                </a:solidFill>
                <a:latin typeface="Arial"/>
                <a:ea typeface="Arial"/>
                <a:cs typeface="Arial"/>
                <a:sym typeface="Arial"/>
              </a:rPr>
              <a:t>S</a:t>
            </a:r>
            <a:r>
              <a:rPr lang="en" sz="1600" b="0" i="0" u="none" strike="noStrike" cap="none">
                <a:solidFill>
                  <a:schemeClr val="dk1"/>
                </a:solidFill>
                <a:latin typeface="Arial"/>
                <a:ea typeface="Arial"/>
                <a:cs typeface="Arial"/>
                <a:sym typeface="Arial"/>
              </a:rPr>
              <a:t>piritual</a:t>
            </a:r>
            <a:endParaRPr sz="1600" b="0" i="0" u="none" strike="noStrike" cap="none">
              <a:solidFill>
                <a:srgbClr val="000000"/>
              </a:solidFill>
              <a:latin typeface="Arial"/>
              <a:ea typeface="Arial"/>
              <a:cs typeface="Arial"/>
              <a:sym typeface="Arial"/>
            </a:endParaRPr>
          </a:p>
          <a:p>
            <a:pPr marL="457200" marR="0" lvl="0" indent="-330200" algn="l" rtl="0">
              <a:lnSpc>
                <a:spcPct val="100000"/>
              </a:lnSpc>
              <a:spcBef>
                <a:spcPts val="0"/>
              </a:spcBef>
              <a:spcAft>
                <a:spcPts val="0"/>
              </a:spcAft>
              <a:buClr>
                <a:schemeClr val="dk1"/>
              </a:buClr>
              <a:buSzPts val="1600"/>
              <a:buFont typeface="Arial"/>
              <a:buChar char="●"/>
            </a:pPr>
            <a:r>
              <a:rPr lang="en" sz="1600" b="0" i="0" u="none" strike="noStrike" cap="none">
                <a:solidFill>
                  <a:srgbClr val="000000"/>
                </a:solidFill>
                <a:latin typeface="Arial"/>
                <a:ea typeface="Arial"/>
                <a:cs typeface="Arial"/>
                <a:sym typeface="Arial"/>
              </a:rPr>
              <a:t>O</a:t>
            </a:r>
            <a:r>
              <a:rPr lang="en" sz="1600" b="0" i="0" u="none" strike="noStrike" cap="none">
                <a:solidFill>
                  <a:schemeClr val="dk1"/>
                </a:solidFill>
                <a:latin typeface="Arial"/>
                <a:ea typeface="Arial"/>
                <a:cs typeface="Arial"/>
                <a:sym typeface="Arial"/>
              </a:rPr>
              <a:t>ther professional values</a:t>
            </a:r>
            <a:endParaRPr sz="16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6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 sz="1600" b="1" i="0" u="none" strike="noStrike" cap="none">
                <a:solidFill>
                  <a:srgbClr val="0070C0"/>
                </a:solidFill>
                <a:latin typeface="Arial"/>
                <a:ea typeface="Arial"/>
                <a:cs typeface="Arial"/>
                <a:sym typeface="Arial"/>
              </a:rPr>
              <a:t>Kindness and Belonging</a:t>
            </a:r>
            <a:endParaRPr sz="1600" b="1" i="0" u="none" strike="noStrike" cap="none">
              <a:solidFill>
                <a:srgbClr val="0070C0"/>
              </a:solidFill>
              <a:latin typeface="Arial"/>
              <a:ea typeface="Arial"/>
              <a:cs typeface="Arial"/>
              <a:sym typeface="Arial"/>
            </a:endParaRPr>
          </a:p>
          <a:p>
            <a:pPr marL="457200" marR="0" lvl="0" indent="-330200" algn="l" rtl="0">
              <a:lnSpc>
                <a:spcPct val="100000"/>
              </a:lnSpc>
              <a:spcBef>
                <a:spcPts val="0"/>
              </a:spcBef>
              <a:spcAft>
                <a:spcPts val="0"/>
              </a:spcAft>
              <a:buClr>
                <a:srgbClr val="000000"/>
              </a:buClr>
              <a:buSzPts val="1600"/>
              <a:buFont typeface="Arial"/>
              <a:buChar char="●"/>
            </a:pPr>
            <a:r>
              <a:rPr lang="en" sz="1600" b="0" i="0" u="none" strike="noStrike" cap="none">
                <a:solidFill>
                  <a:srgbClr val="000000"/>
                </a:solidFill>
                <a:latin typeface="Arial"/>
                <a:ea typeface="Arial"/>
                <a:cs typeface="Arial"/>
                <a:sym typeface="Arial"/>
              </a:rPr>
              <a:t>Convey friendliness </a:t>
            </a:r>
            <a:endParaRPr sz="1600" b="0" i="0" u="none" strike="noStrike" cap="none">
              <a:solidFill>
                <a:srgbClr val="000000"/>
              </a:solidFill>
              <a:latin typeface="Arial"/>
              <a:ea typeface="Arial"/>
              <a:cs typeface="Arial"/>
              <a:sym typeface="Arial"/>
            </a:endParaRPr>
          </a:p>
          <a:p>
            <a:pPr marL="457200" marR="0" lvl="0" indent="-330200" algn="l" rtl="0">
              <a:lnSpc>
                <a:spcPct val="100000"/>
              </a:lnSpc>
              <a:spcBef>
                <a:spcPts val="0"/>
              </a:spcBef>
              <a:spcAft>
                <a:spcPts val="0"/>
              </a:spcAft>
              <a:buClr>
                <a:srgbClr val="000000"/>
              </a:buClr>
              <a:buSzPts val="1600"/>
              <a:buFont typeface="Arial"/>
              <a:buChar char="●"/>
            </a:pPr>
            <a:r>
              <a:rPr lang="en" sz="1600" b="0" i="0" u="none" strike="noStrike" cap="none">
                <a:solidFill>
                  <a:srgbClr val="000000"/>
                </a:solidFill>
                <a:latin typeface="Arial"/>
                <a:ea typeface="Arial"/>
                <a:cs typeface="Arial"/>
                <a:sym typeface="Arial"/>
              </a:rPr>
              <a:t>Build community </a:t>
            </a:r>
            <a:endParaRPr sz="16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6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 sz="1600" b="1" i="0" u="none" strike="noStrike" cap="none">
                <a:solidFill>
                  <a:srgbClr val="2E75B5"/>
                </a:solidFill>
                <a:latin typeface="Arial"/>
                <a:ea typeface="Arial"/>
                <a:cs typeface="Arial"/>
                <a:sym typeface="Arial"/>
              </a:rPr>
              <a:t>Safe Space</a:t>
            </a:r>
            <a:endParaRPr sz="1600" b="1" i="0" u="none" strike="noStrike" cap="none">
              <a:solidFill>
                <a:srgbClr val="2E75B5"/>
              </a:solidFill>
              <a:latin typeface="Arial"/>
              <a:ea typeface="Arial"/>
              <a:cs typeface="Arial"/>
              <a:sym typeface="Arial"/>
            </a:endParaRPr>
          </a:p>
          <a:p>
            <a:pPr marL="457200" marR="0" lvl="0" indent="-330200" algn="l" rtl="0">
              <a:lnSpc>
                <a:spcPct val="100000"/>
              </a:lnSpc>
              <a:spcBef>
                <a:spcPts val="0"/>
              </a:spcBef>
              <a:spcAft>
                <a:spcPts val="0"/>
              </a:spcAft>
              <a:buClr>
                <a:srgbClr val="000000"/>
              </a:buClr>
              <a:buSzPts val="1600"/>
              <a:buFont typeface="Arial"/>
              <a:buChar char="●"/>
            </a:pPr>
            <a:r>
              <a:rPr lang="en" sz="1600" b="0" i="0" u="none" strike="noStrike" cap="none">
                <a:solidFill>
                  <a:srgbClr val="000000"/>
                </a:solidFill>
                <a:latin typeface="Arial"/>
                <a:ea typeface="Arial"/>
                <a:cs typeface="Arial"/>
                <a:sym typeface="Arial"/>
              </a:rPr>
              <a:t>Trustworthy</a:t>
            </a:r>
            <a:endParaRPr sz="1600" b="0" i="0" u="none" strike="noStrike" cap="none">
              <a:solidFill>
                <a:srgbClr val="000000"/>
              </a:solidFill>
              <a:latin typeface="Arial"/>
              <a:ea typeface="Arial"/>
              <a:cs typeface="Arial"/>
              <a:sym typeface="Arial"/>
            </a:endParaRPr>
          </a:p>
          <a:p>
            <a:pPr marL="457200" marR="0" lvl="0" indent="-330200" algn="l" rtl="0">
              <a:lnSpc>
                <a:spcPct val="100000"/>
              </a:lnSpc>
              <a:spcBef>
                <a:spcPts val="0"/>
              </a:spcBef>
              <a:spcAft>
                <a:spcPts val="0"/>
              </a:spcAft>
              <a:buClr>
                <a:srgbClr val="000000"/>
              </a:buClr>
              <a:buSzPts val="1600"/>
              <a:buFont typeface="Arial"/>
              <a:buChar char="●"/>
            </a:pPr>
            <a:r>
              <a:rPr lang="en" sz="1600" b="0" i="0" u="none" strike="noStrike" cap="none">
                <a:solidFill>
                  <a:srgbClr val="000000"/>
                </a:solidFill>
                <a:latin typeface="Arial"/>
                <a:ea typeface="Arial"/>
                <a:cs typeface="Arial"/>
                <a:sym typeface="Arial"/>
              </a:rPr>
              <a:t>Let you vent without judgment </a:t>
            </a:r>
            <a:endParaRPr sz="1600" b="0" i="0" u="none" strike="noStrike" cap="none">
              <a:solidFill>
                <a:srgbClr val="000000"/>
              </a:solidFill>
              <a:latin typeface="Arial"/>
              <a:ea typeface="Arial"/>
              <a:cs typeface="Arial"/>
              <a:sym typeface="Arial"/>
            </a:endParaRPr>
          </a:p>
          <a:p>
            <a:pPr marL="457200" marR="0" lvl="0" indent="-330200" algn="l" rtl="0">
              <a:lnSpc>
                <a:spcPct val="100000"/>
              </a:lnSpc>
              <a:spcBef>
                <a:spcPts val="0"/>
              </a:spcBef>
              <a:spcAft>
                <a:spcPts val="0"/>
              </a:spcAft>
              <a:buClr>
                <a:srgbClr val="000000"/>
              </a:buClr>
              <a:buSzPts val="1600"/>
              <a:buFont typeface="Arial"/>
              <a:buChar char="●"/>
            </a:pPr>
            <a:r>
              <a:rPr lang="en" sz="1600" b="0" i="0" u="none" strike="noStrike" cap="none">
                <a:solidFill>
                  <a:srgbClr val="000000"/>
                </a:solidFill>
                <a:latin typeface="Arial"/>
                <a:ea typeface="Arial"/>
                <a:cs typeface="Arial"/>
                <a:sym typeface="Arial"/>
              </a:rPr>
              <a:t>Blow off steam, express your frustration</a:t>
            </a:r>
            <a:endParaRPr sz="1600" b="0" i="0" u="none" strike="noStrike" cap="none">
              <a:solidFill>
                <a:srgbClr val="000000"/>
              </a:solidFill>
              <a:latin typeface="Arial"/>
              <a:ea typeface="Arial"/>
              <a:cs typeface="Arial"/>
              <a:sym typeface="Arial"/>
            </a:endParaRPr>
          </a:p>
          <a:p>
            <a:pPr marL="457200" marR="0" lvl="0" indent="-330200" algn="l" rtl="0">
              <a:lnSpc>
                <a:spcPct val="100000"/>
              </a:lnSpc>
              <a:spcBef>
                <a:spcPts val="0"/>
              </a:spcBef>
              <a:spcAft>
                <a:spcPts val="0"/>
              </a:spcAft>
              <a:buClr>
                <a:srgbClr val="000000"/>
              </a:buClr>
              <a:buSzPts val="1600"/>
              <a:buFont typeface="Arial"/>
              <a:buChar char="●"/>
            </a:pPr>
            <a:r>
              <a:rPr lang="en" sz="1600" b="0" i="0" u="none" strike="noStrike" cap="none">
                <a:solidFill>
                  <a:srgbClr val="000000"/>
                </a:solidFill>
                <a:latin typeface="Arial"/>
                <a:ea typeface="Arial"/>
                <a:cs typeface="Arial"/>
                <a:sym typeface="Arial"/>
              </a:rPr>
              <a:t>Help you problem-solve</a:t>
            </a:r>
            <a:endParaRPr sz="1600" b="0" i="0" u="none" strike="noStrike" cap="none">
              <a:solidFill>
                <a:srgbClr val="000000"/>
              </a:solidFill>
              <a:latin typeface="Arial"/>
              <a:ea typeface="Arial"/>
              <a:cs typeface="Arial"/>
              <a:sym typeface="Arial"/>
            </a:endParaRPr>
          </a:p>
          <a:p>
            <a:pPr marL="457200" marR="0" lvl="0" indent="-330200" algn="l" rtl="0">
              <a:lnSpc>
                <a:spcPct val="100000"/>
              </a:lnSpc>
              <a:spcBef>
                <a:spcPts val="0"/>
              </a:spcBef>
              <a:spcAft>
                <a:spcPts val="0"/>
              </a:spcAft>
              <a:buClr>
                <a:srgbClr val="000000"/>
              </a:buClr>
              <a:buSzPts val="1600"/>
              <a:buFont typeface="Arial"/>
              <a:buChar char="●"/>
            </a:pPr>
            <a:r>
              <a:rPr lang="en" sz="1600" b="0" i="0" u="none" strike="noStrike" cap="none">
                <a:solidFill>
                  <a:srgbClr val="000000"/>
                </a:solidFill>
                <a:latin typeface="Arial"/>
                <a:ea typeface="Arial"/>
                <a:cs typeface="Arial"/>
                <a:sym typeface="Arial"/>
              </a:rPr>
              <a:t>Help you regain composure</a:t>
            </a:r>
            <a:endParaRPr sz="1600" b="0" i="0" u="none" strike="noStrike" cap="none">
              <a:solidFill>
                <a:srgbClr val="000000"/>
              </a:solidFill>
              <a:latin typeface="Arial"/>
              <a:ea typeface="Arial"/>
              <a:cs typeface="Arial"/>
              <a:sym typeface="Arial"/>
            </a:endParaRPr>
          </a:p>
        </p:txBody>
      </p:sp>
      <p:sp>
        <p:nvSpPr>
          <p:cNvPr id="529" name="Google Shape;529;p31"/>
          <p:cNvSpPr/>
          <p:nvPr/>
        </p:nvSpPr>
        <p:spPr>
          <a:xfrm>
            <a:off x="3822450" y="1237062"/>
            <a:ext cx="1548900" cy="734400"/>
          </a:xfrm>
          <a:prstGeom prst="ellipse">
            <a:avLst/>
          </a:prstGeom>
          <a:noFill/>
          <a:ln w="38100" cap="flat" cmpd="sng">
            <a:solidFill>
              <a:srgbClr val="FFC000"/>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 sz="1200" b="1" i="0" u="none" strike="noStrike" cap="none">
                <a:solidFill>
                  <a:srgbClr val="FFC000"/>
                </a:solidFill>
                <a:latin typeface="Corbel"/>
                <a:ea typeface="Corbel"/>
                <a:cs typeface="Corbel"/>
                <a:sym typeface="Corbel"/>
              </a:rPr>
              <a:t>Professional development</a:t>
            </a:r>
            <a:endParaRPr sz="1100" b="0" i="0" u="none" strike="noStrike" cap="none">
              <a:solidFill>
                <a:srgbClr val="000000"/>
              </a:solidFill>
              <a:latin typeface="Arial"/>
              <a:ea typeface="Arial"/>
              <a:cs typeface="Arial"/>
              <a:sym typeface="Arial"/>
            </a:endParaRPr>
          </a:p>
        </p:txBody>
      </p:sp>
      <p:sp>
        <p:nvSpPr>
          <p:cNvPr id="530" name="Google Shape;530;p31"/>
          <p:cNvSpPr/>
          <p:nvPr/>
        </p:nvSpPr>
        <p:spPr>
          <a:xfrm>
            <a:off x="2591116" y="686520"/>
            <a:ext cx="1353300" cy="734400"/>
          </a:xfrm>
          <a:prstGeom prst="ellipse">
            <a:avLst/>
          </a:prstGeom>
          <a:noFill/>
          <a:ln w="38100" cap="flat" cmpd="sng">
            <a:solidFill>
              <a:srgbClr val="FFC000"/>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 sz="1200" b="1" i="0" u="none" strike="noStrike" cap="none">
                <a:solidFill>
                  <a:srgbClr val="FFC000"/>
                </a:solidFill>
                <a:latin typeface="Corbel"/>
                <a:ea typeface="Corbel"/>
                <a:cs typeface="Corbel"/>
                <a:sym typeface="Corbel"/>
              </a:rPr>
              <a:t>Intellectual Community</a:t>
            </a:r>
            <a:endParaRPr sz="1200" b="1" i="0" u="none" strike="noStrike" cap="none">
              <a:solidFill>
                <a:srgbClr val="FFC000"/>
              </a:solidFill>
              <a:latin typeface="Corbel"/>
              <a:ea typeface="Corbel"/>
              <a:cs typeface="Corbel"/>
              <a:sym typeface="Corbel"/>
            </a:endParaRPr>
          </a:p>
        </p:txBody>
      </p:sp>
      <p:cxnSp>
        <p:nvCxnSpPr>
          <p:cNvPr id="531" name="Google Shape;531;p31"/>
          <p:cNvCxnSpPr/>
          <p:nvPr/>
        </p:nvCxnSpPr>
        <p:spPr>
          <a:xfrm rot="10800000" flipH="1">
            <a:off x="2947547" y="1413930"/>
            <a:ext cx="115800" cy="496200"/>
          </a:xfrm>
          <a:prstGeom prst="straightConnector1">
            <a:avLst/>
          </a:prstGeom>
          <a:noFill/>
          <a:ln w="28575" cap="flat" cmpd="sng">
            <a:solidFill>
              <a:srgbClr val="FFC000"/>
            </a:solidFill>
            <a:prstDash val="solid"/>
            <a:miter lim="800000"/>
            <a:headEnd type="triangle" w="sm" len="sm"/>
            <a:tailEnd type="triangle" w="med" len="med"/>
          </a:ln>
        </p:spPr>
      </p:cxnSp>
      <p:cxnSp>
        <p:nvCxnSpPr>
          <p:cNvPr id="532" name="Google Shape;532;p31"/>
          <p:cNvCxnSpPr/>
          <p:nvPr/>
        </p:nvCxnSpPr>
        <p:spPr>
          <a:xfrm rot="10800000" flipH="1">
            <a:off x="3253712" y="1863863"/>
            <a:ext cx="795600" cy="175500"/>
          </a:xfrm>
          <a:prstGeom prst="straightConnector1">
            <a:avLst/>
          </a:prstGeom>
          <a:noFill/>
          <a:ln w="28575" cap="flat" cmpd="sng">
            <a:solidFill>
              <a:srgbClr val="FFC000"/>
            </a:solidFill>
            <a:prstDash val="solid"/>
            <a:miter lim="800000"/>
            <a:headEnd type="triangle" w="sm" len="sm"/>
            <a:tailEnd type="triangle" w="med" len="med"/>
          </a:ln>
        </p:spPr>
      </p:cxnSp>
      <p:sp>
        <p:nvSpPr>
          <p:cNvPr id="533" name="Google Shape;533;p31"/>
          <p:cNvSpPr/>
          <p:nvPr/>
        </p:nvSpPr>
        <p:spPr>
          <a:xfrm>
            <a:off x="290312" y="1447190"/>
            <a:ext cx="1618500" cy="734400"/>
          </a:xfrm>
          <a:prstGeom prst="ellipse">
            <a:avLst/>
          </a:prstGeom>
          <a:noFill/>
          <a:ln w="38100" cap="flat" cmpd="sng">
            <a:solidFill>
              <a:srgbClr val="FF0000"/>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 sz="1200" b="1" i="0" u="none" strike="noStrike" cap="none">
                <a:solidFill>
                  <a:srgbClr val="FF0000"/>
                </a:solidFill>
                <a:latin typeface="Corbel"/>
                <a:ea typeface="Corbel"/>
                <a:cs typeface="Corbel"/>
                <a:sym typeface="Corbel"/>
              </a:rPr>
              <a:t>Networking and Sponsorship</a:t>
            </a:r>
            <a:endParaRPr sz="1200" b="1" i="0" u="none" strike="noStrike" cap="none">
              <a:solidFill>
                <a:srgbClr val="FF0000"/>
              </a:solidFill>
              <a:latin typeface="Corbel"/>
              <a:ea typeface="Corbel"/>
              <a:cs typeface="Corbel"/>
              <a:sym typeface="Corbel"/>
            </a:endParaRPr>
          </a:p>
        </p:txBody>
      </p:sp>
      <p:sp>
        <p:nvSpPr>
          <p:cNvPr id="534" name="Google Shape;534;p31"/>
          <p:cNvSpPr/>
          <p:nvPr/>
        </p:nvSpPr>
        <p:spPr>
          <a:xfrm>
            <a:off x="65436" y="2284741"/>
            <a:ext cx="1618500" cy="883500"/>
          </a:xfrm>
          <a:prstGeom prst="ellipse">
            <a:avLst/>
          </a:prstGeom>
          <a:noFill/>
          <a:ln w="38100" cap="flat" cmpd="sng">
            <a:solidFill>
              <a:srgbClr val="FF0000"/>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 sz="1200" b="1" i="0" u="none" strike="noStrike" cap="none">
                <a:solidFill>
                  <a:srgbClr val="FF0000"/>
                </a:solidFill>
                <a:latin typeface="Corbel"/>
                <a:ea typeface="Corbel"/>
                <a:cs typeface="Corbel"/>
                <a:sym typeface="Corbel"/>
              </a:rPr>
              <a:t>Role Models</a:t>
            </a:r>
            <a:endParaRPr sz="1200" b="1" i="0" u="none" strike="noStrike" cap="none">
              <a:solidFill>
                <a:srgbClr val="FF0000"/>
              </a:solidFill>
              <a:latin typeface="Corbel"/>
              <a:ea typeface="Corbel"/>
              <a:cs typeface="Corbel"/>
              <a:sym typeface="Corbel"/>
            </a:endParaRPr>
          </a:p>
        </p:txBody>
      </p:sp>
      <p:cxnSp>
        <p:nvCxnSpPr>
          <p:cNvPr id="535" name="Google Shape;535;p31"/>
          <p:cNvCxnSpPr/>
          <p:nvPr/>
        </p:nvCxnSpPr>
        <p:spPr>
          <a:xfrm flipH="1">
            <a:off x="1683839" y="2422437"/>
            <a:ext cx="623700" cy="303900"/>
          </a:xfrm>
          <a:prstGeom prst="straightConnector1">
            <a:avLst/>
          </a:prstGeom>
          <a:noFill/>
          <a:ln w="28575" cap="flat" cmpd="sng">
            <a:solidFill>
              <a:srgbClr val="FF0000"/>
            </a:solidFill>
            <a:prstDash val="solid"/>
            <a:miter lim="800000"/>
            <a:headEnd type="triangle" w="sm" len="sm"/>
            <a:tailEnd type="triangle" w="med" len="med"/>
          </a:ln>
        </p:spPr>
      </p:cxnSp>
      <p:cxnSp>
        <p:nvCxnSpPr>
          <p:cNvPr id="536" name="Google Shape;536;p31"/>
          <p:cNvCxnSpPr/>
          <p:nvPr/>
        </p:nvCxnSpPr>
        <p:spPr>
          <a:xfrm rot="10800000">
            <a:off x="1936535" y="1846342"/>
            <a:ext cx="405300" cy="226500"/>
          </a:xfrm>
          <a:prstGeom prst="straightConnector1">
            <a:avLst/>
          </a:prstGeom>
          <a:noFill/>
          <a:ln w="28575" cap="flat" cmpd="sng">
            <a:solidFill>
              <a:srgbClr val="FF0000"/>
            </a:solidFill>
            <a:prstDash val="solid"/>
            <a:miter lim="800000"/>
            <a:headEnd type="triangle" w="sm" len="sm"/>
            <a:tailEnd type="triangle" w="med" len="med"/>
          </a:ln>
        </p:spPr>
      </p:cxnSp>
      <p:sp>
        <p:nvSpPr>
          <p:cNvPr id="537" name="Google Shape;537;p31"/>
          <p:cNvSpPr/>
          <p:nvPr/>
        </p:nvSpPr>
        <p:spPr>
          <a:xfrm>
            <a:off x="1908670" y="3414930"/>
            <a:ext cx="1193400" cy="734400"/>
          </a:xfrm>
          <a:prstGeom prst="ellipse">
            <a:avLst/>
          </a:prstGeom>
          <a:noFill/>
          <a:ln w="38100" cap="flat" cmpd="sng">
            <a:solidFill>
              <a:srgbClr val="2E75B5"/>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 sz="1200" b="1" i="0" u="none" strike="noStrike" cap="none">
                <a:solidFill>
                  <a:srgbClr val="2E75B5"/>
                </a:solidFill>
                <a:latin typeface="Corbel"/>
                <a:ea typeface="Corbel"/>
                <a:cs typeface="Corbel"/>
                <a:sym typeface="Corbel"/>
              </a:rPr>
              <a:t>Safe space</a:t>
            </a:r>
            <a:endParaRPr sz="1100" b="0" i="0" u="none" strike="noStrike" cap="none">
              <a:solidFill>
                <a:srgbClr val="2E75B5"/>
              </a:solidFill>
              <a:latin typeface="Arial"/>
              <a:ea typeface="Arial"/>
              <a:cs typeface="Arial"/>
              <a:sym typeface="Arial"/>
            </a:endParaRPr>
          </a:p>
        </p:txBody>
      </p:sp>
      <p:sp>
        <p:nvSpPr>
          <p:cNvPr id="538" name="Google Shape;538;p31"/>
          <p:cNvSpPr/>
          <p:nvPr/>
        </p:nvSpPr>
        <p:spPr>
          <a:xfrm>
            <a:off x="3240362" y="3414485"/>
            <a:ext cx="1388400" cy="735000"/>
          </a:xfrm>
          <a:prstGeom prst="ellipse">
            <a:avLst/>
          </a:prstGeom>
          <a:noFill/>
          <a:ln w="38100" cap="flat" cmpd="sng">
            <a:solidFill>
              <a:srgbClr val="2E75B5"/>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 sz="1200" b="1" i="0" u="none" strike="noStrike" cap="none">
                <a:solidFill>
                  <a:srgbClr val="2E75B5"/>
                </a:solidFill>
                <a:latin typeface="Corbel"/>
                <a:ea typeface="Corbel"/>
                <a:cs typeface="Corbel"/>
                <a:sym typeface="Corbel"/>
              </a:rPr>
              <a:t>Kindness and Belonging</a:t>
            </a:r>
            <a:endParaRPr sz="1200" b="1" i="0" u="none" strike="noStrike" cap="none">
              <a:solidFill>
                <a:srgbClr val="2E75B5"/>
              </a:solidFill>
              <a:latin typeface="Corbel"/>
              <a:ea typeface="Corbel"/>
              <a:cs typeface="Corbel"/>
              <a:sym typeface="Corbel"/>
            </a:endParaRPr>
          </a:p>
        </p:txBody>
      </p:sp>
      <p:sp>
        <p:nvSpPr>
          <p:cNvPr id="539" name="Google Shape;539;p31"/>
          <p:cNvSpPr/>
          <p:nvPr/>
        </p:nvSpPr>
        <p:spPr>
          <a:xfrm>
            <a:off x="4003579" y="2733797"/>
            <a:ext cx="1351500" cy="734400"/>
          </a:xfrm>
          <a:prstGeom prst="ellipse">
            <a:avLst/>
          </a:prstGeom>
          <a:noFill/>
          <a:ln w="38100" cap="flat" cmpd="sng">
            <a:solidFill>
              <a:srgbClr val="2E75B5"/>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 sz="1200" b="1" i="0" u="none" strike="noStrike" cap="none">
                <a:solidFill>
                  <a:srgbClr val="2E75B5"/>
                </a:solidFill>
                <a:latin typeface="Corbel"/>
                <a:ea typeface="Corbel"/>
                <a:cs typeface="Corbel"/>
                <a:sym typeface="Corbel"/>
              </a:rPr>
              <a:t>Values and Identity</a:t>
            </a:r>
            <a:endParaRPr sz="1100" b="0" i="0" u="none" strike="noStrike" cap="none">
              <a:solidFill>
                <a:srgbClr val="2E75B5"/>
              </a:solidFill>
              <a:latin typeface="Arial"/>
              <a:ea typeface="Arial"/>
              <a:cs typeface="Arial"/>
              <a:sym typeface="Arial"/>
            </a:endParaRPr>
          </a:p>
        </p:txBody>
      </p:sp>
      <p:cxnSp>
        <p:nvCxnSpPr>
          <p:cNvPr id="540" name="Google Shape;540;p31"/>
          <p:cNvCxnSpPr/>
          <p:nvPr/>
        </p:nvCxnSpPr>
        <p:spPr>
          <a:xfrm flipH="1">
            <a:off x="2629848" y="2696649"/>
            <a:ext cx="232800" cy="717900"/>
          </a:xfrm>
          <a:prstGeom prst="straightConnector1">
            <a:avLst/>
          </a:prstGeom>
          <a:noFill/>
          <a:ln w="28575" cap="flat" cmpd="sng">
            <a:solidFill>
              <a:srgbClr val="2E75B5"/>
            </a:solidFill>
            <a:prstDash val="solid"/>
            <a:miter lim="800000"/>
            <a:headEnd type="triangle" w="sm" len="sm"/>
            <a:tailEnd type="triangle" w="med" len="med"/>
          </a:ln>
        </p:spPr>
      </p:cxnSp>
      <p:cxnSp>
        <p:nvCxnSpPr>
          <p:cNvPr id="541" name="Google Shape;541;p31"/>
          <p:cNvCxnSpPr/>
          <p:nvPr/>
        </p:nvCxnSpPr>
        <p:spPr>
          <a:xfrm>
            <a:off x="3102114" y="2651241"/>
            <a:ext cx="600000" cy="780000"/>
          </a:xfrm>
          <a:prstGeom prst="straightConnector1">
            <a:avLst/>
          </a:prstGeom>
          <a:noFill/>
          <a:ln w="28575" cap="flat" cmpd="sng">
            <a:solidFill>
              <a:srgbClr val="2E75B5"/>
            </a:solidFill>
            <a:prstDash val="solid"/>
            <a:miter lim="800000"/>
            <a:headEnd type="triangle" w="sm" len="sm"/>
            <a:tailEnd type="triangle" w="med" len="med"/>
          </a:ln>
        </p:spPr>
      </p:cxnSp>
      <p:cxnSp>
        <p:nvCxnSpPr>
          <p:cNvPr id="542" name="Google Shape;542;p31"/>
          <p:cNvCxnSpPr/>
          <p:nvPr/>
        </p:nvCxnSpPr>
        <p:spPr>
          <a:xfrm>
            <a:off x="3425727" y="2441548"/>
            <a:ext cx="775800" cy="399900"/>
          </a:xfrm>
          <a:prstGeom prst="straightConnector1">
            <a:avLst/>
          </a:prstGeom>
          <a:noFill/>
          <a:ln w="28575" cap="flat" cmpd="sng">
            <a:solidFill>
              <a:srgbClr val="2E75B5"/>
            </a:solidFill>
            <a:prstDash val="solid"/>
            <a:miter lim="800000"/>
            <a:headEnd type="triangle" w="sm" len="sm"/>
            <a:tailEnd type="triangle" w="med" len="med"/>
          </a:ln>
        </p:spPr>
      </p:cxnSp>
      <p:pic>
        <p:nvPicPr>
          <p:cNvPr id="543" name="Google Shape;543;p31"/>
          <p:cNvPicPr preferRelativeResize="0"/>
          <p:nvPr/>
        </p:nvPicPr>
        <p:blipFill rotWithShape="1">
          <a:blip r:embed="rId3">
            <a:alphaModFix/>
          </a:blip>
          <a:srcRect/>
          <a:stretch/>
        </p:blipFill>
        <p:spPr>
          <a:xfrm>
            <a:off x="7091590" y="4591250"/>
            <a:ext cx="2014625" cy="465225"/>
          </a:xfrm>
          <a:prstGeom prst="rect">
            <a:avLst/>
          </a:prstGeom>
          <a:noFill/>
          <a:ln>
            <a:noFill/>
          </a:ln>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28">
                                            <p:txEl>
                                              <p:pRg st="0" end="0"/>
                                            </p:txEl>
                                          </p:spTgt>
                                        </p:tgtEl>
                                        <p:attrNameLst>
                                          <p:attrName>style.visibility</p:attrName>
                                        </p:attrNameLst>
                                      </p:cBhvr>
                                      <p:to>
                                        <p:strVal val="visible"/>
                                      </p:to>
                                    </p:set>
                                    <p:animEffect transition="in" filter="fade">
                                      <p:cBhvr>
                                        <p:cTn id="7" dur="500"/>
                                        <p:tgtEl>
                                          <p:spTgt spid="52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28">
                                            <p:txEl>
                                              <p:pRg st="1" end="1"/>
                                            </p:txEl>
                                          </p:spTgt>
                                        </p:tgtEl>
                                        <p:attrNameLst>
                                          <p:attrName>style.visibility</p:attrName>
                                        </p:attrNameLst>
                                      </p:cBhvr>
                                      <p:to>
                                        <p:strVal val="visible"/>
                                      </p:to>
                                    </p:set>
                                    <p:animEffect transition="in" filter="fade">
                                      <p:cBhvr>
                                        <p:cTn id="12" dur="500"/>
                                        <p:tgtEl>
                                          <p:spTgt spid="52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28">
                                            <p:txEl>
                                              <p:pRg st="2" end="2"/>
                                            </p:txEl>
                                          </p:spTgt>
                                        </p:tgtEl>
                                        <p:attrNameLst>
                                          <p:attrName>style.visibility</p:attrName>
                                        </p:attrNameLst>
                                      </p:cBhvr>
                                      <p:to>
                                        <p:strVal val="visible"/>
                                      </p:to>
                                    </p:set>
                                    <p:animEffect transition="in" filter="fade">
                                      <p:cBhvr>
                                        <p:cTn id="17" dur="500"/>
                                        <p:tgtEl>
                                          <p:spTgt spid="52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28">
                                            <p:txEl>
                                              <p:pRg st="3" end="3"/>
                                            </p:txEl>
                                          </p:spTgt>
                                        </p:tgtEl>
                                        <p:attrNameLst>
                                          <p:attrName>style.visibility</p:attrName>
                                        </p:attrNameLst>
                                      </p:cBhvr>
                                      <p:to>
                                        <p:strVal val="visible"/>
                                      </p:to>
                                    </p:set>
                                    <p:animEffect transition="in" filter="fade">
                                      <p:cBhvr>
                                        <p:cTn id="22" dur="500"/>
                                        <p:tgtEl>
                                          <p:spTgt spid="52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28">
                                            <p:txEl>
                                              <p:pRg st="4" end="4"/>
                                            </p:txEl>
                                          </p:spTgt>
                                        </p:tgtEl>
                                        <p:attrNameLst>
                                          <p:attrName>style.visibility</p:attrName>
                                        </p:attrNameLst>
                                      </p:cBhvr>
                                      <p:to>
                                        <p:strVal val="visible"/>
                                      </p:to>
                                    </p:set>
                                    <p:animEffect transition="in" filter="fade">
                                      <p:cBhvr>
                                        <p:cTn id="27" dur="500"/>
                                        <p:tgtEl>
                                          <p:spTgt spid="528">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28">
                                            <p:txEl>
                                              <p:pRg st="5" end="5"/>
                                            </p:txEl>
                                          </p:spTgt>
                                        </p:tgtEl>
                                        <p:attrNameLst>
                                          <p:attrName>style.visibility</p:attrName>
                                        </p:attrNameLst>
                                      </p:cBhvr>
                                      <p:to>
                                        <p:strVal val="visible"/>
                                      </p:to>
                                    </p:set>
                                    <p:animEffect transition="in" filter="fade">
                                      <p:cBhvr>
                                        <p:cTn id="32" dur="500"/>
                                        <p:tgtEl>
                                          <p:spTgt spid="528">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528">
                                            <p:txEl>
                                              <p:pRg st="6" end="6"/>
                                            </p:txEl>
                                          </p:spTgt>
                                        </p:tgtEl>
                                        <p:attrNameLst>
                                          <p:attrName>style.visibility</p:attrName>
                                        </p:attrNameLst>
                                      </p:cBhvr>
                                      <p:to>
                                        <p:strVal val="visible"/>
                                      </p:to>
                                    </p:set>
                                    <p:animEffect transition="in" filter="fade">
                                      <p:cBhvr>
                                        <p:cTn id="37" dur="500"/>
                                        <p:tgtEl>
                                          <p:spTgt spid="528">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528">
                                            <p:txEl>
                                              <p:pRg st="7" end="7"/>
                                            </p:txEl>
                                          </p:spTgt>
                                        </p:tgtEl>
                                        <p:attrNameLst>
                                          <p:attrName>style.visibility</p:attrName>
                                        </p:attrNameLst>
                                      </p:cBhvr>
                                      <p:to>
                                        <p:strVal val="visible"/>
                                      </p:to>
                                    </p:set>
                                    <p:animEffect transition="in" filter="fade">
                                      <p:cBhvr>
                                        <p:cTn id="42" dur="500"/>
                                        <p:tgtEl>
                                          <p:spTgt spid="528">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528">
                                            <p:txEl>
                                              <p:pRg st="8" end="8"/>
                                            </p:txEl>
                                          </p:spTgt>
                                        </p:tgtEl>
                                        <p:attrNameLst>
                                          <p:attrName>style.visibility</p:attrName>
                                        </p:attrNameLst>
                                      </p:cBhvr>
                                      <p:to>
                                        <p:strVal val="visible"/>
                                      </p:to>
                                    </p:set>
                                    <p:animEffect transition="in" filter="fade">
                                      <p:cBhvr>
                                        <p:cTn id="47" dur="500"/>
                                        <p:tgtEl>
                                          <p:spTgt spid="528">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528">
                                            <p:txEl>
                                              <p:pRg st="9" end="9"/>
                                            </p:txEl>
                                          </p:spTgt>
                                        </p:tgtEl>
                                        <p:attrNameLst>
                                          <p:attrName>style.visibility</p:attrName>
                                        </p:attrNameLst>
                                      </p:cBhvr>
                                      <p:to>
                                        <p:strVal val="visible"/>
                                      </p:to>
                                    </p:set>
                                    <p:animEffect transition="in" filter="fade">
                                      <p:cBhvr>
                                        <p:cTn id="52" dur="500"/>
                                        <p:tgtEl>
                                          <p:spTgt spid="528">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528">
                                            <p:txEl>
                                              <p:pRg st="10" end="10"/>
                                            </p:txEl>
                                          </p:spTgt>
                                        </p:tgtEl>
                                        <p:attrNameLst>
                                          <p:attrName>style.visibility</p:attrName>
                                        </p:attrNameLst>
                                      </p:cBhvr>
                                      <p:to>
                                        <p:strVal val="visible"/>
                                      </p:to>
                                    </p:set>
                                    <p:animEffect transition="in" filter="fade">
                                      <p:cBhvr>
                                        <p:cTn id="57" dur="500"/>
                                        <p:tgtEl>
                                          <p:spTgt spid="528">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528">
                                            <p:txEl>
                                              <p:pRg st="11" end="11"/>
                                            </p:txEl>
                                          </p:spTgt>
                                        </p:tgtEl>
                                        <p:attrNameLst>
                                          <p:attrName>style.visibility</p:attrName>
                                        </p:attrNameLst>
                                      </p:cBhvr>
                                      <p:to>
                                        <p:strVal val="visible"/>
                                      </p:to>
                                    </p:set>
                                    <p:animEffect transition="in" filter="fade">
                                      <p:cBhvr>
                                        <p:cTn id="62" dur="500"/>
                                        <p:tgtEl>
                                          <p:spTgt spid="528">
                                            <p:txEl>
                                              <p:pRg st="11" end="11"/>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528">
                                            <p:txEl>
                                              <p:pRg st="12" end="12"/>
                                            </p:txEl>
                                          </p:spTgt>
                                        </p:tgtEl>
                                        <p:attrNameLst>
                                          <p:attrName>style.visibility</p:attrName>
                                        </p:attrNameLst>
                                      </p:cBhvr>
                                      <p:to>
                                        <p:strVal val="visible"/>
                                      </p:to>
                                    </p:set>
                                    <p:animEffect transition="in" filter="fade">
                                      <p:cBhvr>
                                        <p:cTn id="67" dur="500"/>
                                        <p:tgtEl>
                                          <p:spTgt spid="528">
                                            <p:txEl>
                                              <p:pRg st="12" end="12"/>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528">
                                            <p:txEl>
                                              <p:pRg st="13" end="13"/>
                                            </p:txEl>
                                          </p:spTgt>
                                        </p:tgtEl>
                                        <p:attrNameLst>
                                          <p:attrName>style.visibility</p:attrName>
                                        </p:attrNameLst>
                                      </p:cBhvr>
                                      <p:to>
                                        <p:strVal val="visible"/>
                                      </p:to>
                                    </p:set>
                                    <p:animEffect transition="in" filter="fade">
                                      <p:cBhvr>
                                        <p:cTn id="72" dur="500"/>
                                        <p:tgtEl>
                                          <p:spTgt spid="528">
                                            <p:txEl>
                                              <p:pRg st="13" end="13"/>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528">
                                            <p:txEl>
                                              <p:pRg st="14" end="14"/>
                                            </p:txEl>
                                          </p:spTgt>
                                        </p:tgtEl>
                                        <p:attrNameLst>
                                          <p:attrName>style.visibility</p:attrName>
                                        </p:attrNameLst>
                                      </p:cBhvr>
                                      <p:to>
                                        <p:strVal val="visible"/>
                                      </p:to>
                                    </p:set>
                                    <p:animEffect transition="in" filter="fade">
                                      <p:cBhvr>
                                        <p:cTn id="77" dur="500"/>
                                        <p:tgtEl>
                                          <p:spTgt spid="528">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48"/>
        <p:cNvGrpSpPr/>
        <p:nvPr/>
      </p:nvGrpSpPr>
      <p:grpSpPr>
        <a:xfrm>
          <a:off x="0" y="0"/>
          <a:ext cx="0" cy="0"/>
          <a:chOff x="0" y="0"/>
          <a:chExt cx="0" cy="0"/>
        </a:xfrm>
      </p:grpSpPr>
      <p:sp>
        <p:nvSpPr>
          <p:cNvPr id="549" name="Google Shape;549;p32"/>
          <p:cNvSpPr txBox="1">
            <a:spLocks noGrp="1"/>
          </p:cNvSpPr>
          <p:nvPr>
            <p:ph type="title" idx="4294967295"/>
          </p:nvPr>
        </p:nvSpPr>
        <p:spPr>
          <a:xfrm>
            <a:off x="305148" y="185375"/>
            <a:ext cx="7710000" cy="469500"/>
          </a:xfrm>
          <a:prstGeom prst="rect">
            <a:avLst/>
          </a:prstGeom>
          <a:noFill/>
          <a:ln>
            <a:noFill/>
            <a:prstDash/>
          </a:ln>
          <a:effectLst/>
        </p:spPr>
        <p:txBody>
          <a:bodyPr rot="0" spcFirstLastPara="1" vertOverflow="overflow" horzOverflow="overflow" vert="horz" wrap="square" lIns="68575" tIns="34275" rIns="68575" bIns="34275"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en-US" sz="2600" b="1" i="0" u="none" strike="noStrike" kern="0" cap="none" spc="0" normalizeH="0" baseline="0" noProof="0" dirty="0">
                <a:ln>
                  <a:noFill/>
                </a:ln>
                <a:solidFill>
                  <a:srgbClr val="1155CC"/>
                </a:solidFill>
                <a:effectLst/>
                <a:uLnTx/>
                <a:uFillTx/>
                <a:latin typeface="Arial"/>
                <a:ea typeface="Arial"/>
                <a:cs typeface="Arial"/>
                <a:sym typeface="Arial"/>
              </a:rPr>
              <a:t>Who is in your ecosystem of support?</a:t>
            </a:r>
          </a:p>
        </p:txBody>
      </p:sp>
      <p:pic>
        <p:nvPicPr>
          <p:cNvPr id="550" name="Google Shape;550;p32">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7091590" y="4591250"/>
            <a:ext cx="2014625" cy="465225"/>
          </a:xfrm>
          <a:prstGeom prst="rect">
            <a:avLst/>
          </a:prstGeom>
          <a:noFill/>
          <a:ln>
            <a:noFill/>
          </a:ln>
        </p:spPr>
      </p:pic>
      <p:sp>
        <p:nvSpPr>
          <p:cNvPr id="551" name="Google Shape;551;p32"/>
          <p:cNvSpPr/>
          <p:nvPr/>
        </p:nvSpPr>
        <p:spPr>
          <a:xfrm>
            <a:off x="5347593" y="2156917"/>
            <a:ext cx="987000" cy="607500"/>
          </a:xfrm>
          <a:prstGeom prst="ellipse">
            <a:avLst/>
          </a:prstGeom>
          <a:noFill/>
          <a:ln w="38100" cap="flat" cmpd="sng">
            <a:solidFill>
              <a:schemeClr val="dk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rgbClr val="660066"/>
              </a:solidFill>
              <a:latin typeface="Corbel"/>
              <a:ea typeface="Corbel"/>
              <a:cs typeface="Corbel"/>
              <a:sym typeface="Corbel"/>
            </a:endParaRPr>
          </a:p>
        </p:txBody>
      </p:sp>
      <p:sp>
        <p:nvSpPr>
          <p:cNvPr id="552" name="Google Shape;552;p32"/>
          <p:cNvSpPr/>
          <p:nvPr/>
        </p:nvSpPr>
        <p:spPr>
          <a:xfrm>
            <a:off x="5045553" y="3372152"/>
            <a:ext cx="987000" cy="607500"/>
          </a:xfrm>
          <a:prstGeom prst="ellipse">
            <a:avLst/>
          </a:prstGeom>
          <a:noFill/>
          <a:ln w="38100" cap="flat" cmpd="sng">
            <a:solidFill>
              <a:srgbClr val="2E75B5"/>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 sz="1200" b="1" i="0" u="none" strike="noStrike" cap="none">
                <a:solidFill>
                  <a:srgbClr val="2E75B5"/>
                </a:solidFill>
                <a:latin typeface="Corbel"/>
                <a:ea typeface="Corbel"/>
                <a:cs typeface="Corbel"/>
                <a:sym typeface="Corbel"/>
              </a:rPr>
              <a:t>Safe space</a:t>
            </a:r>
            <a:endParaRPr sz="1100" b="0" i="0" u="none" strike="noStrike" cap="none">
              <a:solidFill>
                <a:srgbClr val="2E75B5"/>
              </a:solidFill>
              <a:latin typeface="Arial"/>
              <a:ea typeface="Arial"/>
              <a:cs typeface="Arial"/>
              <a:sym typeface="Arial"/>
            </a:endParaRPr>
          </a:p>
        </p:txBody>
      </p:sp>
      <p:sp>
        <p:nvSpPr>
          <p:cNvPr id="553" name="Google Shape;553;p32"/>
          <p:cNvSpPr/>
          <p:nvPr/>
        </p:nvSpPr>
        <p:spPr>
          <a:xfrm>
            <a:off x="6147056" y="3371784"/>
            <a:ext cx="1148400" cy="608100"/>
          </a:xfrm>
          <a:prstGeom prst="ellipse">
            <a:avLst/>
          </a:prstGeom>
          <a:noFill/>
          <a:ln w="38100" cap="flat" cmpd="sng">
            <a:solidFill>
              <a:srgbClr val="2E75B5"/>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 sz="1200" b="1" i="0" u="none" strike="noStrike" cap="none">
                <a:solidFill>
                  <a:srgbClr val="2E75B5"/>
                </a:solidFill>
                <a:latin typeface="Corbel"/>
                <a:ea typeface="Corbel"/>
                <a:cs typeface="Corbel"/>
                <a:sym typeface="Corbel"/>
              </a:rPr>
              <a:t>Kindness and Belonging</a:t>
            </a:r>
            <a:endParaRPr sz="1200" b="1" i="0" u="none" strike="noStrike" cap="none">
              <a:solidFill>
                <a:srgbClr val="2E75B5"/>
              </a:solidFill>
              <a:latin typeface="Corbel"/>
              <a:ea typeface="Corbel"/>
              <a:cs typeface="Corbel"/>
              <a:sym typeface="Corbel"/>
            </a:endParaRPr>
          </a:p>
        </p:txBody>
      </p:sp>
      <p:sp>
        <p:nvSpPr>
          <p:cNvPr id="554" name="Google Shape;554;p32"/>
          <p:cNvSpPr/>
          <p:nvPr/>
        </p:nvSpPr>
        <p:spPr>
          <a:xfrm>
            <a:off x="6778348" y="2808757"/>
            <a:ext cx="1117800" cy="607500"/>
          </a:xfrm>
          <a:prstGeom prst="ellipse">
            <a:avLst/>
          </a:prstGeom>
          <a:noFill/>
          <a:ln w="38100" cap="flat" cmpd="sng">
            <a:solidFill>
              <a:srgbClr val="2E75B5"/>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 sz="1200" b="1" i="0" u="none" strike="noStrike" cap="none">
                <a:solidFill>
                  <a:srgbClr val="2E75B5"/>
                </a:solidFill>
                <a:latin typeface="Corbel"/>
                <a:ea typeface="Corbel"/>
                <a:cs typeface="Corbel"/>
                <a:sym typeface="Corbel"/>
              </a:rPr>
              <a:t>Values and Identity</a:t>
            </a:r>
            <a:endParaRPr sz="1100" b="0" i="0" u="none" strike="noStrike" cap="none">
              <a:solidFill>
                <a:srgbClr val="2E75B5"/>
              </a:solidFill>
              <a:latin typeface="Arial"/>
              <a:ea typeface="Arial"/>
              <a:cs typeface="Arial"/>
              <a:sym typeface="Arial"/>
            </a:endParaRPr>
          </a:p>
        </p:txBody>
      </p:sp>
      <p:sp>
        <p:nvSpPr>
          <p:cNvPr id="555" name="Google Shape;555;p32"/>
          <p:cNvSpPr txBox="1"/>
          <p:nvPr/>
        </p:nvSpPr>
        <p:spPr>
          <a:xfrm>
            <a:off x="5539129" y="2279248"/>
            <a:ext cx="795600" cy="4386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 sz="2400" b="1" i="0" u="none" strike="noStrike" cap="none">
                <a:solidFill>
                  <a:schemeClr val="dk1"/>
                </a:solidFill>
                <a:latin typeface="Corbel"/>
                <a:ea typeface="Corbel"/>
                <a:cs typeface="Corbel"/>
                <a:sym typeface="Corbel"/>
              </a:rPr>
              <a:t>YOU</a:t>
            </a:r>
            <a:endParaRPr sz="1100" b="0" i="0" u="none" strike="noStrike" cap="none">
              <a:solidFill>
                <a:srgbClr val="000000"/>
              </a:solidFill>
              <a:latin typeface="Arial"/>
              <a:ea typeface="Arial"/>
              <a:cs typeface="Arial"/>
              <a:sym typeface="Arial"/>
            </a:endParaRPr>
          </a:p>
        </p:txBody>
      </p:sp>
      <p:sp>
        <p:nvSpPr>
          <p:cNvPr id="556" name="Google Shape;556;p32"/>
          <p:cNvSpPr txBox="1"/>
          <p:nvPr/>
        </p:nvSpPr>
        <p:spPr>
          <a:xfrm>
            <a:off x="6228364" y="4126826"/>
            <a:ext cx="1668000" cy="3771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 sz="2000" b="0" i="0" u="none" strike="noStrike" cap="none">
                <a:solidFill>
                  <a:srgbClr val="2E75B5"/>
                </a:solidFill>
                <a:latin typeface="Corbel"/>
                <a:ea typeface="Corbel"/>
                <a:cs typeface="Corbel"/>
                <a:sym typeface="Corbel"/>
              </a:rPr>
              <a:t>Well-being</a:t>
            </a:r>
            <a:endParaRPr sz="2000" b="0" i="0" u="none" strike="noStrike" cap="none">
              <a:solidFill>
                <a:srgbClr val="2E75B5"/>
              </a:solidFill>
              <a:latin typeface="Corbel"/>
              <a:ea typeface="Corbel"/>
              <a:cs typeface="Corbel"/>
              <a:sym typeface="Corbel"/>
            </a:endParaRPr>
          </a:p>
        </p:txBody>
      </p:sp>
      <p:cxnSp>
        <p:nvCxnSpPr>
          <p:cNvPr id="557" name="Google Shape;557;p32"/>
          <p:cNvCxnSpPr/>
          <p:nvPr/>
        </p:nvCxnSpPr>
        <p:spPr>
          <a:xfrm flipH="1">
            <a:off x="5642032" y="2778030"/>
            <a:ext cx="192600" cy="593700"/>
          </a:xfrm>
          <a:prstGeom prst="straightConnector1">
            <a:avLst/>
          </a:prstGeom>
          <a:noFill/>
          <a:ln w="28575" cap="flat" cmpd="sng">
            <a:solidFill>
              <a:srgbClr val="2E75B5"/>
            </a:solidFill>
            <a:prstDash val="solid"/>
            <a:miter lim="800000"/>
            <a:headEnd type="triangle" w="sm" len="sm"/>
            <a:tailEnd type="triangle" w="med" len="med"/>
          </a:ln>
        </p:spPr>
      </p:cxnSp>
      <p:cxnSp>
        <p:nvCxnSpPr>
          <p:cNvPr id="558" name="Google Shape;558;p32"/>
          <p:cNvCxnSpPr/>
          <p:nvPr/>
        </p:nvCxnSpPr>
        <p:spPr>
          <a:xfrm>
            <a:off x="6032705" y="2740471"/>
            <a:ext cx="496200" cy="645300"/>
          </a:xfrm>
          <a:prstGeom prst="straightConnector1">
            <a:avLst/>
          </a:prstGeom>
          <a:noFill/>
          <a:ln w="28575" cap="flat" cmpd="sng">
            <a:solidFill>
              <a:srgbClr val="2E75B5"/>
            </a:solidFill>
            <a:prstDash val="solid"/>
            <a:miter lim="800000"/>
            <a:headEnd type="triangle" w="sm" len="sm"/>
            <a:tailEnd type="triangle" w="med" len="med"/>
          </a:ln>
        </p:spPr>
      </p:cxnSp>
      <p:cxnSp>
        <p:nvCxnSpPr>
          <p:cNvPr id="559" name="Google Shape;559;p32"/>
          <p:cNvCxnSpPr>
            <a:endCxn id="554" idx="1"/>
          </p:cNvCxnSpPr>
          <p:nvPr/>
        </p:nvCxnSpPr>
        <p:spPr>
          <a:xfrm>
            <a:off x="6300346" y="2567123"/>
            <a:ext cx="641700" cy="330600"/>
          </a:xfrm>
          <a:prstGeom prst="straightConnector1">
            <a:avLst/>
          </a:prstGeom>
          <a:noFill/>
          <a:ln w="28575" cap="flat" cmpd="sng">
            <a:solidFill>
              <a:srgbClr val="2E75B5"/>
            </a:solidFill>
            <a:prstDash val="solid"/>
            <a:miter lim="800000"/>
            <a:headEnd type="triangle" w="sm" len="sm"/>
            <a:tailEnd type="triangle" w="med" len="med"/>
          </a:ln>
        </p:spPr>
      </p:cxnSp>
      <p:sp>
        <p:nvSpPr>
          <p:cNvPr id="560" name="Google Shape;560;p32"/>
          <p:cNvSpPr/>
          <p:nvPr/>
        </p:nvSpPr>
        <p:spPr>
          <a:xfrm>
            <a:off x="6660598" y="1582250"/>
            <a:ext cx="1526100" cy="607500"/>
          </a:xfrm>
          <a:prstGeom prst="ellipse">
            <a:avLst/>
          </a:prstGeom>
          <a:noFill/>
          <a:ln w="38100" cap="flat" cmpd="sng">
            <a:solidFill>
              <a:srgbClr val="FFC000"/>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 sz="1200" b="1" i="0" u="none" strike="noStrike" cap="none">
                <a:solidFill>
                  <a:srgbClr val="FFC000"/>
                </a:solidFill>
                <a:latin typeface="Corbel"/>
                <a:ea typeface="Corbel"/>
                <a:cs typeface="Corbel"/>
                <a:sym typeface="Corbel"/>
              </a:rPr>
              <a:t>Professional development</a:t>
            </a:r>
            <a:endParaRPr sz="1100" b="0" i="0" u="none" strike="noStrike" cap="none">
              <a:solidFill>
                <a:srgbClr val="000000"/>
              </a:solidFill>
              <a:latin typeface="Arial"/>
              <a:ea typeface="Arial"/>
              <a:cs typeface="Arial"/>
              <a:sym typeface="Arial"/>
            </a:endParaRPr>
          </a:p>
        </p:txBody>
      </p:sp>
      <p:sp>
        <p:nvSpPr>
          <p:cNvPr id="561" name="Google Shape;561;p32"/>
          <p:cNvSpPr/>
          <p:nvPr/>
        </p:nvSpPr>
        <p:spPr>
          <a:xfrm>
            <a:off x="5422527" y="1126875"/>
            <a:ext cx="1338900" cy="607500"/>
          </a:xfrm>
          <a:prstGeom prst="ellipse">
            <a:avLst/>
          </a:prstGeom>
          <a:noFill/>
          <a:ln w="38100" cap="flat" cmpd="sng">
            <a:solidFill>
              <a:srgbClr val="FFC000"/>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 sz="1200" b="1" i="0" u="none" strike="noStrike" cap="none">
                <a:solidFill>
                  <a:srgbClr val="FFC000"/>
                </a:solidFill>
                <a:latin typeface="Corbel"/>
                <a:ea typeface="Corbel"/>
                <a:cs typeface="Corbel"/>
                <a:sym typeface="Corbel"/>
              </a:rPr>
              <a:t>Intellectual Community</a:t>
            </a:r>
            <a:endParaRPr sz="1200" b="1" i="0" u="none" strike="noStrike" cap="none">
              <a:solidFill>
                <a:srgbClr val="FFC000"/>
              </a:solidFill>
              <a:latin typeface="Corbel"/>
              <a:ea typeface="Corbel"/>
              <a:cs typeface="Corbel"/>
              <a:sym typeface="Corbel"/>
            </a:endParaRPr>
          </a:p>
        </p:txBody>
      </p:sp>
      <p:sp>
        <p:nvSpPr>
          <p:cNvPr id="562" name="Google Shape;562;p32"/>
          <p:cNvSpPr txBox="1"/>
          <p:nvPr/>
        </p:nvSpPr>
        <p:spPr>
          <a:xfrm>
            <a:off x="5539129" y="2279248"/>
            <a:ext cx="795600" cy="4386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 sz="2400" b="1" i="0" u="none" strike="noStrike" cap="none">
                <a:solidFill>
                  <a:schemeClr val="dk1"/>
                </a:solidFill>
                <a:latin typeface="Corbel"/>
                <a:ea typeface="Corbel"/>
                <a:cs typeface="Corbel"/>
                <a:sym typeface="Corbel"/>
              </a:rPr>
              <a:t>YOU</a:t>
            </a:r>
            <a:endParaRPr sz="1100" b="0" i="0" u="none" strike="noStrike" cap="none">
              <a:solidFill>
                <a:srgbClr val="000000"/>
              </a:solidFill>
              <a:latin typeface="Arial"/>
              <a:ea typeface="Arial"/>
              <a:cs typeface="Arial"/>
              <a:sym typeface="Arial"/>
            </a:endParaRPr>
          </a:p>
        </p:txBody>
      </p:sp>
      <p:sp>
        <p:nvSpPr>
          <p:cNvPr id="563" name="Google Shape;563;p32"/>
          <p:cNvSpPr txBox="1"/>
          <p:nvPr/>
        </p:nvSpPr>
        <p:spPr>
          <a:xfrm>
            <a:off x="7401181" y="882250"/>
            <a:ext cx="1721100" cy="684900"/>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 sz="2000" b="0" i="0" u="none" strike="noStrike" cap="none">
                <a:solidFill>
                  <a:srgbClr val="FFC000"/>
                </a:solidFill>
                <a:latin typeface="Corbel"/>
                <a:ea typeface="Corbel"/>
                <a:cs typeface="Corbel"/>
                <a:sym typeface="Corbel"/>
              </a:rPr>
              <a:t>Getting your work done</a:t>
            </a:r>
            <a:endParaRPr sz="2000" b="0" i="0" u="none" strike="noStrike" cap="none">
              <a:solidFill>
                <a:srgbClr val="FFC000"/>
              </a:solidFill>
              <a:latin typeface="Corbel"/>
              <a:ea typeface="Corbel"/>
              <a:cs typeface="Corbel"/>
              <a:sym typeface="Corbel"/>
            </a:endParaRPr>
          </a:p>
        </p:txBody>
      </p:sp>
      <p:cxnSp>
        <p:nvCxnSpPr>
          <p:cNvPr id="564" name="Google Shape;564;p32"/>
          <p:cNvCxnSpPr/>
          <p:nvPr/>
        </p:nvCxnSpPr>
        <p:spPr>
          <a:xfrm rot="10800000" flipH="1">
            <a:off x="5936937" y="1728580"/>
            <a:ext cx="95700" cy="410400"/>
          </a:xfrm>
          <a:prstGeom prst="straightConnector1">
            <a:avLst/>
          </a:prstGeom>
          <a:noFill/>
          <a:ln w="28575" cap="flat" cmpd="sng">
            <a:solidFill>
              <a:srgbClr val="FFC000"/>
            </a:solidFill>
            <a:prstDash val="solid"/>
            <a:miter lim="800000"/>
            <a:headEnd type="triangle" w="sm" len="sm"/>
            <a:tailEnd type="triangle" w="med" len="med"/>
          </a:ln>
        </p:spPr>
      </p:cxnSp>
      <p:cxnSp>
        <p:nvCxnSpPr>
          <p:cNvPr id="565" name="Google Shape;565;p32"/>
          <p:cNvCxnSpPr>
            <a:stCxn id="562" idx="7"/>
          </p:cNvCxnSpPr>
          <p:nvPr/>
        </p:nvCxnSpPr>
        <p:spPr>
          <a:xfrm rot="10800000" flipH="1">
            <a:off x="6190181" y="2100673"/>
            <a:ext cx="658200" cy="145200"/>
          </a:xfrm>
          <a:prstGeom prst="straightConnector1">
            <a:avLst/>
          </a:prstGeom>
          <a:noFill/>
          <a:ln w="28575" cap="flat" cmpd="sng">
            <a:solidFill>
              <a:srgbClr val="FFC000"/>
            </a:solidFill>
            <a:prstDash val="solid"/>
            <a:miter lim="800000"/>
            <a:headEnd type="triangle" w="sm" len="sm"/>
            <a:tailEnd type="triangle" w="med" len="med"/>
          </a:ln>
        </p:spPr>
      </p:cxnSp>
      <p:sp>
        <p:nvSpPr>
          <p:cNvPr id="566" name="Google Shape;566;p32"/>
          <p:cNvSpPr/>
          <p:nvPr/>
        </p:nvSpPr>
        <p:spPr>
          <a:xfrm>
            <a:off x="3795250" y="1728375"/>
            <a:ext cx="1466100" cy="607500"/>
          </a:xfrm>
          <a:prstGeom prst="ellipse">
            <a:avLst/>
          </a:prstGeom>
          <a:noFill/>
          <a:ln w="38100" cap="flat" cmpd="sng">
            <a:solidFill>
              <a:srgbClr val="FF0000"/>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 sz="1200" b="1" i="0" u="none" strike="noStrike" cap="none">
                <a:solidFill>
                  <a:srgbClr val="FF0000"/>
                </a:solidFill>
                <a:latin typeface="Corbel"/>
                <a:ea typeface="Corbel"/>
                <a:cs typeface="Corbel"/>
                <a:sym typeface="Corbel"/>
              </a:rPr>
              <a:t>Networking and Sponsorship</a:t>
            </a:r>
            <a:endParaRPr sz="1200" b="1" i="0" u="none" strike="noStrike" cap="none">
              <a:solidFill>
                <a:srgbClr val="FF0000"/>
              </a:solidFill>
              <a:latin typeface="Corbel"/>
              <a:ea typeface="Corbel"/>
              <a:cs typeface="Corbel"/>
              <a:sym typeface="Corbel"/>
            </a:endParaRPr>
          </a:p>
        </p:txBody>
      </p:sp>
      <p:sp>
        <p:nvSpPr>
          <p:cNvPr id="567" name="Google Shape;567;p32"/>
          <p:cNvSpPr/>
          <p:nvPr/>
        </p:nvSpPr>
        <p:spPr>
          <a:xfrm>
            <a:off x="3609245" y="2421144"/>
            <a:ext cx="1338900" cy="730800"/>
          </a:xfrm>
          <a:prstGeom prst="ellipse">
            <a:avLst/>
          </a:prstGeom>
          <a:noFill/>
          <a:ln w="38100" cap="flat" cmpd="sng">
            <a:solidFill>
              <a:srgbClr val="FF0000"/>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 sz="1200" b="1" i="0" u="none" strike="noStrike" cap="none">
                <a:solidFill>
                  <a:srgbClr val="FF0000"/>
                </a:solidFill>
                <a:latin typeface="Corbel"/>
                <a:ea typeface="Corbel"/>
                <a:cs typeface="Corbel"/>
                <a:sym typeface="Corbel"/>
              </a:rPr>
              <a:t>Role Models</a:t>
            </a:r>
            <a:endParaRPr sz="1200" b="1" i="0" u="none" strike="noStrike" cap="none">
              <a:solidFill>
                <a:srgbClr val="FF0000"/>
              </a:solidFill>
              <a:latin typeface="Corbel"/>
              <a:ea typeface="Corbel"/>
              <a:cs typeface="Corbel"/>
              <a:sym typeface="Corbel"/>
            </a:endParaRPr>
          </a:p>
        </p:txBody>
      </p:sp>
      <p:sp>
        <p:nvSpPr>
          <p:cNvPr id="568" name="Google Shape;568;p32"/>
          <p:cNvSpPr txBox="1"/>
          <p:nvPr/>
        </p:nvSpPr>
        <p:spPr>
          <a:xfrm>
            <a:off x="2719575" y="808550"/>
            <a:ext cx="1925100" cy="992700"/>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 sz="2000" b="0" i="0" u="none" strike="noStrike" cap="none">
                <a:solidFill>
                  <a:srgbClr val="FF0000"/>
                </a:solidFill>
                <a:latin typeface="Corbel"/>
                <a:ea typeface="Corbel"/>
                <a:cs typeface="Corbel"/>
                <a:sym typeface="Corbel"/>
              </a:rPr>
              <a:t>Career Advancement Support</a:t>
            </a:r>
            <a:endParaRPr sz="2000" b="0" i="0" u="none" strike="noStrike" cap="none">
              <a:solidFill>
                <a:srgbClr val="FF0000"/>
              </a:solidFill>
              <a:latin typeface="Corbel"/>
              <a:ea typeface="Corbel"/>
              <a:cs typeface="Corbel"/>
              <a:sym typeface="Corbel"/>
            </a:endParaRPr>
          </a:p>
        </p:txBody>
      </p:sp>
      <p:cxnSp>
        <p:nvCxnSpPr>
          <p:cNvPr id="569" name="Google Shape;569;p32"/>
          <p:cNvCxnSpPr/>
          <p:nvPr/>
        </p:nvCxnSpPr>
        <p:spPr>
          <a:xfrm flipH="1">
            <a:off x="4947693" y="2533960"/>
            <a:ext cx="399900" cy="252600"/>
          </a:xfrm>
          <a:prstGeom prst="straightConnector1">
            <a:avLst/>
          </a:prstGeom>
          <a:noFill/>
          <a:ln w="28575" cap="flat" cmpd="sng">
            <a:solidFill>
              <a:srgbClr val="FF0000"/>
            </a:solidFill>
            <a:prstDash val="solid"/>
            <a:miter lim="800000"/>
            <a:headEnd type="triangle" w="sm" len="sm"/>
            <a:tailEnd type="triangle" w="med" len="med"/>
          </a:ln>
        </p:spPr>
      </p:cxnSp>
      <p:cxnSp>
        <p:nvCxnSpPr>
          <p:cNvPr id="570" name="Google Shape;570;p32"/>
          <p:cNvCxnSpPr/>
          <p:nvPr/>
        </p:nvCxnSpPr>
        <p:spPr>
          <a:xfrm rot="10800000">
            <a:off x="5134138" y="2079799"/>
            <a:ext cx="335100" cy="187200"/>
          </a:xfrm>
          <a:prstGeom prst="straightConnector1">
            <a:avLst/>
          </a:prstGeom>
          <a:noFill/>
          <a:ln w="28575" cap="flat" cmpd="sng">
            <a:solidFill>
              <a:srgbClr val="FF0000"/>
            </a:solidFill>
            <a:prstDash val="solid"/>
            <a:miter lim="800000"/>
            <a:headEnd type="triangle" w="sm" len="sm"/>
            <a:tailEnd type="triangle" w="med" len="med"/>
          </a:ln>
        </p:spPr>
      </p:cxnSp>
      <p:sp>
        <p:nvSpPr>
          <p:cNvPr id="571" name="Google Shape;571;p32"/>
          <p:cNvSpPr txBox="1">
            <a:spLocks noGrp="1"/>
          </p:cNvSpPr>
          <p:nvPr>
            <p:ph type="body" idx="4294967295"/>
          </p:nvPr>
        </p:nvSpPr>
        <p:spPr>
          <a:xfrm>
            <a:off x="369300" y="3988400"/>
            <a:ext cx="4827900" cy="3465300"/>
          </a:xfrm>
          <a:prstGeom prst="rect">
            <a:avLst/>
          </a:prstGeom>
          <a:noFill/>
          <a:ln>
            <a:noFill/>
          </a:ln>
        </p:spPr>
        <p:txBody>
          <a:bodyPr spcFirstLastPara="1" wrap="square" lIns="61550" tIns="30775" rIns="61550" bIns="30775" anchor="t" anchorCtr="0">
            <a:normAutofit/>
          </a:bodyPr>
          <a:lstStyle/>
          <a:p>
            <a:pPr marL="139700" lvl="0" indent="-146050" algn="l" rtl="0">
              <a:lnSpc>
                <a:spcPct val="90000"/>
              </a:lnSpc>
              <a:spcBef>
                <a:spcPts val="700"/>
              </a:spcBef>
              <a:spcAft>
                <a:spcPts val="0"/>
              </a:spcAft>
              <a:buClr>
                <a:srgbClr val="4D3E2F"/>
              </a:buClr>
              <a:buSzPts val="2300"/>
              <a:buChar char="●"/>
            </a:pPr>
            <a:r>
              <a:rPr lang="en" sz="2000"/>
              <a:t>Use your Support Map</a:t>
            </a:r>
            <a:br>
              <a:rPr lang="en" sz="2000"/>
            </a:br>
            <a:endParaRPr sz="2000"/>
          </a:p>
          <a:p>
            <a:pPr marL="457200" lvl="0" indent="0" algn="l" rtl="0">
              <a:lnSpc>
                <a:spcPct val="90000"/>
              </a:lnSpc>
              <a:spcBef>
                <a:spcPts val="700"/>
              </a:spcBef>
              <a:spcAft>
                <a:spcPts val="0"/>
              </a:spcAft>
              <a:buSzPts val="1800"/>
              <a:buNone/>
            </a:pPr>
            <a:endParaRPr sz="2000"/>
          </a:p>
          <a:p>
            <a:pPr marL="457200" lvl="0" indent="0" algn="l" rtl="0">
              <a:lnSpc>
                <a:spcPct val="90000"/>
              </a:lnSpc>
              <a:spcBef>
                <a:spcPts val="700"/>
              </a:spcBef>
              <a:spcAft>
                <a:spcPts val="0"/>
              </a:spcAft>
              <a:buSzPts val="1800"/>
              <a:buNone/>
            </a:pPr>
            <a:endParaRPr sz="200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76"/>
        <p:cNvGrpSpPr/>
        <p:nvPr/>
      </p:nvGrpSpPr>
      <p:grpSpPr>
        <a:xfrm>
          <a:off x="0" y="0"/>
          <a:ext cx="0" cy="0"/>
          <a:chOff x="0" y="0"/>
          <a:chExt cx="0" cy="0"/>
        </a:xfrm>
      </p:grpSpPr>
      <p:sp>
        <p:nvSpPr>
          <p:cNvPr id="577" name="Google Shape;577;p33"/>
          <p:cNvSpPr txBox="1">
            <a:spLocks noGrp="1"/>
          </p:cNvSpPr>
          <p:nvPr>
            <p:ph type="title" idx="4294967295"/>
          </p:nvPr>
        </p:nvSpPr>
        <p:spPr>
          <a:xfrm>
            <a:off x="153592" y="340409"/>
            <a:ext cx="7097700" cy="469329"/>
          </a:xfrm>
          <a:prstGeom prst="rect">
            <a:avLst/>
          </a:prstGeom>
          <a:noFill/>
          <a:ln>
            <a:noFill/>
            <a:prstDash/>
          </a:ln>
          <a:effectLst/>
        </p:spPr>
        <p:txBody>
          <a:bodyPr rot="0" spcFirstLastPara="1" vertOverflow="overflow" horzOverflow="overflow" vert="horz" wrap="square" lIns="68575" tIns="34275" rIns="68575" bIns="34275"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600" b="1" i="0" u="none" strike="noStrike" kern="0" cap="none" spc="0" normalizeH="0" baseline="0" noProof="0" dirty="0">
                <a:ln>
                  <a:noFill/>
                </a:ln>
                <a:solidFill>
                  <a:srgbClr val="1155CC"/>
                </a:solidFill>
                <a:effectLst/>
                <a:uLnTx/>
                <a:uFillTx/>
                <a:latin typeface="Arial"/>
                <a:ea typeface="Arial"/>
                <a:cs typeface="Arial"/>
                <a:sym typeface="Arial"/>
              </a:rPr>
              <a:t>Who is in your ecosystem of support? </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graphicFrame>
        <p:nvGraphicFramePr>
          <p:cNvPr id="578" name="Google Shape;578;p33"/>
          <p:cNvGraphicFramePr/>
          <p:nvPr/>
        </p:nvGraphicFramePr>
        <p:xfrm>
          <a:off x="881915" y="1273132"/>
          <a:ext cx="5986250" cy="3246700"/>
        </p:xfrm>
        <a:graphic>
          <a:graphicData uri="http://schemas.openxmlformats.org/drawingml/2006/table">
            <a:tbl>
              <a:tblPr firstRow="1" bandRow="1">
                <a:noFill/>
                <a:tableStyleId>{EF631301-5467-41B1-B072-35E805D3E867}</a:tableStyleId>
              </a:tblPr>
              <a:tblGrid>
                <a:gridCol w="2123525">
                  <a:extLst>
                    <a:ext uri="{9D8B030D-6E8A-4147-A177-3AD203B41FA5}">
                      <a16:colId xmlns:a16="http://schemas.microsoft.com/office/drawing/2014/main" val="20000"/>
                    </a:ext>
                  </a:extLst>
                </a:gridCol>
                <a:gridCol w="544625">
                  <a:extLst>
                    <a:ext uri="{9D8B030D-6E8A-4147-A177-3AD203B41FA5}">
                      <a16:colId xmlns:a16="http://schemas.microsoft.com/office/drawing/2014/main" val="20001"/>
                    </a:ext>
                  </a:extLst>
                </a:gridCol>
                <a:gridCol w="584950">
                  <a:extLst>
                    <a:ext uri="{9D8B030D-6E8A-4147-A177-3AD203B41FA5}">
                      <a16:colId xmlns:a16="http://schemas.microsoft.com/office/drawing/2014/main" val="20002"/>
                    </a:ext>
                  </a:extLst>
                </a:gridCol>
                <a:gridCol w="554700">
                  <a:extLst>
                    <a:ext uri="{9D8B030D-6E8A-4147-A177-3AD203B41FA5}">
                      <a16:colId xmlns:a16="http://schemas.microsoft.com/office/drawing/2014/main" val="20003"/>
                    </a:ext>
                  </a:extLst>
                </a:gridCol>
                <a:gridCol w="583575">
                  <a:extLst>
                    <a:ext uri="{9D8B030D-6E8A-4147-A177-3AD203B41FA5}">
                      <a16:colId xmlns:a16="http://schemas.microsoft.com/office/drawing/2014/main" val="20004"/>
                    </a:ext>
                  </a:extLst>
                </a:gridCol>
                <a:gridCol w="513425">
                  <a:extLst>
                    <a:ext uri="{9D8B030D-6E8A-4147-A177-3AD203B41FA5}">
                      <a16:colId xmlns:a16="http://schemas.microsoft.com/office/drawing/2014/main" val="20005"/>
                    </a:ext>
                  </a:extLst>
                </a:gridCol>
                <a:gridCol w="546200">
                  <a:extLst>
                    <a:ext uri="{9D8B030D-6E8A-4147-A177-3AD203B41FA5}">
                      <a16:colId xmlns:a16="http://schemas.microsoft.com/office/drawing/2014/main" val="20006"/>
                    </a:ext>
                  </a:extLst>
                </a:gridCol>
                <a:gridCol w="535250">
                  <a:extLst>
                    <a:ext uri="{9D8B030D-6E8A-4147-A177-3AD203B41FA5}">
                      <a16:colId xmlns:a16="http://schemas.microsoft.com/office/drawing/2014/main" val="20007"/>
                    </a:ext>
                  </a:extLst>
                </a:gridCol>
              </a:tblGrid>
              <a:tr h="1272075">
                <a:tc>
                  <a:txBody>
                    <a:bodyPr/>
                    <a:lstStyle/>
                    <a:p>
                      <a:pPr marL="0" marR="0" lvl="0" indent="0" algn="ctr" rtl="0">
                        <a:lnSpc>
                          <a:spcPct val="100000"/>
                        </a:lnSpc>
                        <a:spcBef>
                          <a:spcPts val="0"/>
                        </a:spcBef>
                        <a:spcAft>
                          <a:spcPts val="0"/>
                        </a:spcAft>
                        <a:buClr>
                          <a:srgbClr val="000000"/>
                        </a:buClr>
                        <a:buSzPts val="2400"/>
                        <a:buFont typeface="Arial"/>
                        <a:buNone/>
                      </a:pPr>
                      <a:r>
                        <a:rPr lang="en" sz="2400" b="1" u="none" strike="noStrike" cap="none">
                          <a:latin typeface="Corbel"/>
                          <a:ea typeface="Corbel"/>
                          <a:cs typeface="Corbel"/>
                          <a:sym typeface="Corbel"/>
                        </a:rPr>
                        <a:t>Name</a:t>
                      </a:r>
                      <a:endParaRPr sz="1100" u="none" strike="noStrike" cap="none"/>
                    </a:p>
                  </a:txBody>
                  <a:tcPr marL="68600" marR="68600" marT="34300" marB="34300" anchor="b">
                    <a:lnL w="9525" cap="flat" cmpd="sng">
                      <a:solidFill>
                        <a:srgbClr val="000000"/>
                      </a:solidFill>
                      <a:prstDash val="dot"/>
                      <a:round/>
                      <a:headEnd type="none" w="sm" len="sm"/>
                      <a:tailEnd type="none" w="sm" len="sm"/>
                    </a:lnL>
                    <a:lnR w="9525" cap="flat" cmpd="sng">
                      <a:solidFill>
                        <a:srgbClr val="000000"/>
                      </a:solidFill>
                      <a:prstDash val="dot"/>
                      <a:round/>
                      <a:headEnd type="none" w="sm" len="sm"/>
                      <a:tailEnd type="none" w="sm" len="sm"/>
                    </a:lnR>
                    <a:lnT w="9525" cap="flat" cmpd="sng">
                      <a:solidFill>
                        <a:srgbClr val="000000"/>
                      </a:solidFill>
                      <a:prstDash val="dot"/>
                      <a:round/>
                      <a:headEnd type="none" w="sm" len="sm"/>
                      <a:tailEnd type="none" w="sm" len="sm"/>
                    </a:lnT>
                    <a:lnB w="9525" cap="flat" cmpd="sng">
                      <a:solidFill>
                        <a:srgbClr val="000000"/>
                      </a:solidFill>
                      <a:prstDash val="dot"/>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endParaRPr sz="1400" u="none" strike="noStrike" cap="none">
                        <a:latin typeface="Corbel"/>
                        <a:ea typeface="Corbel"/>
                        <a:cs typeface="Corbel"/>
                        <a:sym typeface="Corbel"/>
                      </a:endParaRPr>
                    </a:p>
                  </a:txBody>
                  <a:tcPr marL="68600" marR="68600" marT="34300" marB="34300">
                    <a:lnL w="9525" cap="flat" cmpd="sng">
                      <a:solidFill>
                        <a:srgbClr val="000000"/>
                      </a:solidFill>
                      <a:prstDash val="dot"/>
                      <a:round/>
                      <a:headEnd type="none" w="sm" len="sm"/>
                      <a:tailEnd type="none" w="sm" len="sm"/>
                    </a:lnL>
                    <a:lnR w="9525" cap="flat" cmpd="sng">
                      <a:solidFill>
                        <a:srgbClr val="000000"/>
                      </a:solidFill>
                      <a:prstDash val="dot"/>
                      <a:round/>
                      <a:headEnd type="none" w="sm" len="sm"/>
                      <a:tailEnd type="none" w="sm" len="sm"/>
                    </a:lnR>
                    <a:lnT w="9525" cap="flat" cmpd="sng">
                      <a:solidFill>
                        <a:srgbClr val="000000"/>
                      </a:solidFill>
                      <a:prstDash val="dot"/>
                      <a:round/>
                      <a:headEnd type="none" w="sm" len="sm"/>
                      <a:tailEnd type="none" w="sm" len="sm"/>
                    </a:lnT>
                    <a:lnB w="9525" cap="flat" cmpd="sng">
                      <a:solidFill>
                        <a:srgbClr val="000000"/>
                      </a:solidFill>
                      <a:prstDash val="dot"/>
                      <a:round/>
                      <a:headEnd type="none" w="sm" len="sm"/>
                      <a:tailEnd type="none" w="sm" len="sm"/>
                    </a:lnB>
                    <a:solidFill>
                      <a:srgbClr val="FFC000"/>
                    </a:solidFill>
                  </a:tcPr>
                </a:tc>
                <a:tc>
                  <a:txBody>
                    <a:bodyPr/>
                    <a:lstStyle/>
                    <a:p>
                      <a:pPr marL="0" marR="0" lvl="0" indent="0" algn="ctr" rtl="0">
                        <a:lnSpc>
                          <a:spcPct val="100000"/>
                        </a:lnSpc>
                        <a:spcBef>
                          <a:spcPts val="0"/>
                        </a:spcBef>
                        <a:spcAft>
                          <a:spcPts val="0"/>
                        </a:spcAft>
                        <a:buClr>
                          <a:srgbClr val="000000"/>
                        </a:buClr>
                        <a:buSzPts val="1400"/>
                        <a:buFont typeface="Arial"/>
                        <a:buNone/>
                      </a:pPr>
                      <a:endParaRPr sz="1100" u="none" strike="noStrike" cap="none"/>
                    </a:p>
                  </a:txBody>
                  <a:tcPr marL="68600" marR="68600" marT="34300" marB="34300">
                    <a:lnL w="9525" cap="flat" cmpd="sng">
                      <a:solidFill>
                        <a:srgbClr val="000000"/>
                      </a:solidFill>
                      <a:prstDash val="dot"/>
                      <a:round/>
                      <a:headEnd type="none" w="sm" len="sm"/>
                      <a:tailEnd type="none" w="sm" len="sm"/>
                    </a:lnL>
                    <a:lnR w="9525" cap="flat" cmpd="sng">
                      <a:solidFill>
                        <a:srgbClr val="000000"/>
                      </a:solidFill>
                      <a:prstDash val="dot"/>
                      <a:round/>
                      <a:headEnd type="none" w="sm" len="sm"/>
                      <a:tailEnd type="none" w="sm" len="sm"/>
                    </a:lnR>
                    <a:lnT w="9525" cap="flat" cmpd="sng">
                      <a:solidFill>
                        <a:srgbClr val="000000"/>
                      </a:solidFill>
                      <a:prstDash val="dot"/>
                      <a:round/>
                      <a:headEnd type="none" w="sm" len="sm"/>
                      <a:tailEnd type="none" w="sm" len="sm"/>
                    </a:lnT>
                    <a:lnB w="9525" cap="flat" cmpd="sng">
                      <a:solidFill>
                        <a:srgbClr val="000000"/>
                      </a:solidFill>
                      <a:prstDash val="dot"/>
                      <a:round/>
                      <a:headEnd type="none" w="sm" len="sm"/>
                      <a:tailEnd type="none" w="sm" len="sm"/>
                    </a:lnB>
                    <a:solidFill>
                      <a:srgbClr val="FFC000"/>
                    </a:solidFill>
                  </a:tcPr>
                </a:tc>
                <a:tc>
                  <a:txBody>
                    <a:bodyPr/>
                    <a:lstStyle/>
                    <a:p>
                      <a:pPr marL="0" marR="0" lvl="0" indent="0" algn="ctr" rtl="0">
                        <a:lnSpc>
                          <a:spcPct val="100000"/>
                        </a:lnSpc>
                        <a:spcBef>
                          <a:spcPts val="0"/>
                        </a:spcBef>
                        <a:spcAft>
                          <a:spcPts val="0"/>
                        </a:spcAft>
                        <a:buClr>
                          <a:srgbClr val="000000"/>
                        </a:buClr>
                        <a:buSzPts val="1400"/>
                        <a:buFont typeface="Arial"/>
                        <a:buNone/>
                      </a:pPr>
                      <a:endParaRPr sz="1400" u="none" strike="noStrike" cap="none">
                        <a:latin typeface="Corbel"/>
                        <a:ea typeface="Corbel"/>
                        <a:cs typeface="Corbel"/>
                        <a:sym typeface="Corbel"/>
                      </a:endParaRPr>
                    </a:p>
                  </a:txBody>
                  <a:tcPr marL="68600" marR="68600" marT="34300" marB="34300">
                    <a:lnL w="9525" cap="flat" cmpd="sng">
                      <a:solidFill>
                        <a:srgbClr val="000000"/>
                      </a:solidFill>
                      <a:prstDash val="dot"/>
                      <a:round/>
                      <a:headEnd type="none" w="sm" len="sm"/>
                      <a:tailEnd type="none" w="sm" len="sm"/>
                    </a:lnL>
                    <a:lnR w="9525" cap="flat" cmpd="sng">
                      <a:solidFill>
                        <a:srgbClr val="000000"/>
                      </a:solidFill>
                      <a:prstDash val="dot"/>
                      <a:round/>
                      <a:headEnd type="none" w="sm" len="sm"/>
                      <a:tailEnd type="none" w="sm" len="sm"/>
                    </a:lnR>
                    <a:lnT w="9525" cap="flat" cmpd="sng">
                      <a:solidFill>
                        <a:srgbClr val="000000"/>
                      </a:solidFill>
                      <a:prstDash val="dot"/>
                      <a:round/>
                      <a:headEnd type="none" w="sm" len="sm"/>
                      <a:tailEnd type="none" w="sm" len="sm"/>
                    </a:lnT>
                    <a:lnB w="9525" cap="flat" cmpd="sng">
                      <a:solidFill>
                        <a:srgbClr val="000000"/>
                      </a:solidFill>
                      <a:prstDash val="dot"/>
                      <a:round/>
                      <a:headEnd type="none" w="sm" len="sm"/>
                      <a:tailEnd type="none" w="sm" len="sm"/>
                    </a:lnB>
                    <a:solidFill>
                      <a:srgbClr val="FF0000"/>
                    </a:solidFill>
                  </a:tcPr>
                </a:tc>
                <a:tc>
                  <a:txBody>
                    <a:bodyPr/>
                    <a:lstStyle/>
                    <a:p>
                      <a:pPr marL="0" marR="0" lvl="0" indent="0" algn="ctr" rtl="0">
                        <a:lnSpc>
                          <a:spcPct val="100000"/>
                        </a:lnSpc>
                        <a:spcBef>
                          <a:spcPts val="0"/>
                        </a:spcBef>
                        <a:spcAft>
                          <a:spcPts val="0"/>
                        </a:spcAft>
                        <a:buClr>
                          <a:srgbClr val="000000"/>
                        </a:buClr>
                        <a:buSzPts val="1400"/>
                        <a:buFont typeface="Arial"/>
                        <a:buNone/>
                      </a:pPr>
                      <a:endParaRPr sz="1400" u="none" strike="noStrike" cap="none">
                        <a:latin typeface="Corbel"/>
                        <a:ea typeface="Corbel"/>
                        <a:cs typeface="Corbel"/>
                        <a:sym typeface="Corbel"/>
                      </a:endParaRPr>
                    </a:p>
                  </a:txBody>
                  <a:tcPr marL="68600" marR="68600" marT="34300" marB="34300">
                    <a:lnL w="9525" cap="flat" cmpd="sng">
                      <a:solidFill>
                        <a:srgbClr val="000000"/>
                      </a:solidFill>
                      <a:prstDash val="dot"/>
                      <a:round/>
                      <a:headEnd type="none" w="sm" len="sm"/>
                      <a:tailEnd type="none" w="sm" len="sm"/>
                    </a:lnL>
                    <a:lnR w="9525" cap="flat" cmpd="sng">
                      <a:solidFill>
                        <a:srgbClr val="000000"/>
                      </a:solidFill>
                      <a:prstDash val="dot"/>
                      <a:round/>
                      <a:headEnd type="none" w="sm" len="sm"/>
                      <a:tailEnd type="none" w="sm" len="sm"/>
                    </a:lnR>
                    <a:lnT w="9525" cap="flat" cmpd="sng">
                      <a:solidFill>
                        <a:srgbClr val="000000"/>
                      </a:solidFill>
                      <a:prstDash val="dot"/>
                      <a:round/>
                      <a:headEnd type="none" w="sm" len="sm"/>
                      <a:tailEnd type="none" w="sm" len="sm"/>
                    </a:lnT>
                    <a:lnB w="9525" cap="flat" cmpd="sng">
                      <a:solidFill>
                        <a:srgbClr val="000000"/>
                      </a:solidFill>
                      <a:prstDash val="dot"/>
                      <a:round/>
                      <a:headEnd type="none" w="sm" len="sm"/>
                      <a:tailEnd type="none" w="sm" len="sm"/>
                    </a:lnB>
                    <a:solidFill>
                      <a:srgbClr val="FF0000"/>
                    </a:solidFill>
                  </a:tcPr>
                </a:tc>
                <a:tc>
                  <a:txBody>
                    <a:bodyPr/>
                    <a:lstStyle/>
                    <a:p>
                      <a:pPr marL="0" marR="0" lvl="0" indent="0" algn="ctr" rtl="0">
                        <a:lnSpc>
                          <a:spcPct val="100000"/>
                        </a:lnSpc>
                        <a:spcBef>
                          <a:spcPts val="0"/>
                        </a:spcBef>
                        <a:spcAft>
                          <a:spcPts val="0"/>
                        </a:spcAft>
                        <a:buClr>
                          <a:srgbClr val="000000"/>
                        </a:buClr>
                        <a:buSzPts val="1400"/>
                        <a:buFont typeface="Arial"/>
                        <a:buNone/>
                      </a:pPr>
                      <a:endParaRPr sz="1400" u="none" strike="noStrike" cap="none">
                        <a:latin typeface="Corbel"/>
                        <a:ea typeface="Corbel"/>
                        <a:cs typeface="Corbel"/>
                        <a:sym typeface="Corbel"/>
                      </a:endParaRPr>
                    </a:p>
                  </a:txBody>
                  <a:tcPr marL="68600" marR="68600" marT="34300" marB="34300">
                    <a:lnL w="9525" cap="flat" cmpd="sng">
                      <a:solidFill>
                        <a:srgbClr val="000000"/>
                      </a:solidFill>
                      <a:prstDash val="dot"/>
                      <a:round/>
                      <a:headEnd type="none" w="sm" len="sm"/>
                      <a:tailEnd type="none" w="sm" len="sm"/>
                    </a:lnL>
                    <a:lnR w="9525" cap="flat" cmpd="sng">
                      <a:solidFill>
                        <a:srgbClr val="000000"/>
                      </a:solidFill>
                      <a:prstDash val="dot"/>
                      <a:round/>
                      <a:headEnd type="none" w="sm" len="sm"/>
                      <a:tailEnd type="none" w="sm" len="sm"/>
                    </a:lnR>
                    <a:lnT w="9525" cap="flat" cmpd="sng">
                      <a:solidFill>
                        <a:srgbClr val="000000"/>
                      </a:solidFill>
                      <a:prstDash val="dot"/>
                      <a:round/>
                      <a:headEnd type="none" w="sm" len="sm"/>
                      <a:tailEnd type="none" w="sm" len="sm"/>
                    </a:lnT>
                    <a:lnB w="9525" cap="flat" cmpd="sng">
                      <a:solidFill>
                        <a:srgbClr val="000000"/>
                      </a:solidFill>
                      <a:prstDash val="dot"/>
                      <a:round/>
                      <a:headEnd type="none" w="sm" len="sm"/>
                      <a:tailEnd type="none" w="sm" len="sm"/>
                    </a:lnB>
                    <a:solidFill>
                      <a:srgbClr val="2E75B5"/>
                    </a:solidFill>
                  </a:tcPr>
                </a:tc>
                <a:tc>
                  <a:txBody>
                    <a:bodyPr/>
                    <a:lstStyle/>
                    <a:p>
                      <a:pPr marL="0" marR="0" lvl="0" indent="0" algn="ctr" rtl="0">
                        <a:lnSpc>
                          <a:spcPct val="100000"/>
                        </a:lnSpc>
                        <a:spcBef>
                          <a:spcPts val="0"/>
                        </a:spcBef>
                        <a:spcAft>
                          <a:spcPts val="0"/>
                        </a:spcAft>
                        <a:buClr>
                          <a:srgbClr val="000000"/>
                        </a:buClr>
                        <a:buSzPts val="1400"/>
                        <a:buFont typeface="Arial"/>
                        <a:buNone/>
                      </a:pPr>
                      <a:endParaRPr sz="1400" u="none" strike="noStrike" cap="none">
                        <a:latin typeface="Corbel"/>
                        <a:ea typeface="Corbel"/>
                        <a:cs typeface="Corbel"/>
                        <a:sym typeface="Corbel"/>
                      </a:endParaRPr>
                    </a:p>
                  </a:txBody>
                  <a:tcPr marL="68600" marR="68600" marT="34300" marB="34300">
                    <a:lnL w="9525" cap="flat" cmpd="sng">
                      <a:solidFill>
                        <a:srgbClr val="000000"/>
                      </a:solidFill>
                      <a:prstDash val="dot"/>
                      <a:round/>
                      <a:headEnd type="none" w="sm" len="sm"/>
                      <a:tailEnd type="none" w="sm" len="sm"/>
                    </a:lnL>
                    <a:lnR w="9525" cap="flat" cmpd="sng">
                      <a:solidFill>
                        <a:srgbClr val="000000"/>
                      </a:solidFill>
                      <a:prstDash val="dot"/>
                      <a:round/>
                      <a:headEnd type="none" w="sm" len="sm"/>
                      <a:tailEnd type="none" w="sm" len="sm"/>
                    </a:lnR>
                    <a:lnT w="9525" cap="flat" cmpd="sng">
                      <a:solidFill>
                        <a:srgbClr val="000000"/>
                      </a:solidFill>
                      <a:prstDash val="dot"/>
                      <a:round/>
                      <a:headEnd type="none" w="sm" len="sm"/>
                      <a:tailEnd type="none" w="sm" len="sm"/>
                    </a:lnT>
                    <a:lnB w="9525" cap="flat" cmpd="sng">
                      <a:solidFill>
                        <a:srgbClr val="000000"/>
                      </a:solidFill>
                      <a:prstDash val="dot"/>
                      <a:round/>
                      <a:headEnd type="none" w="sm" len="sm"/>
                      <a:tailEnd type="none" w="sm" len="sm"/>
                    </a:lnB>
                    <a:solidFill>
                      <a:srgbClr val="2E75B5"/>
                    </a:solidFill>
                  </a:tcPr>
                </a:tc>
                <a:tc>
                  <a:txBody>
                    <a:bodyPr/>
                    <a:lstStyle/>
                    <a:p>
                      <a:pPr marL="0" marR="0" lvl="0" indent="0" algn="ctr" rtl="0">
                        <a:lnSpc>
                          <a:spcPct val="100000"/>
                        </a:lnSpc>
                        <a:spcBef>
                          <a:spcPts val="0"/>
                        </a:spcBef>
                        <a:spcAft>
                          <a:spcPts val="0"/>
                        </a:spcAft>
                        <a:buClr>
                          <a:srgbClr val="000000"/>
                        </a:buClr>
                        <a:buSzPts val="1400"/>
                        <a:buFont typeface="Arial"/>
                        <a:buNone/>
                      </a:pPr>
                      <a:endParaRPr sz="1400" u="none" strike="noStrike" cap="none">
                        <a:latin typeface="Corbel"/>
                        <a:ea typeface="Corbel"/>
                        <a:cs typeface="Corbel"/>
                        <a:sym typeface="Corbel"/>
                      </a:endParaRPr>
                    </a:p>
                  </a:txBody>
                  <a:tcPr marL="68600" marR="68600" marT="34300" marB="34300">
                    <a:lnL w="9525" cap="flat" cmpd="sng">
                      <a:solidFill>
                        <a:srgbClr val="000000"/>
                      </a:solidFill>
                      <a:prstDash val="dot"/>
                      <a:round/>
                      <a:headEnd type="none" w="sm" len="sm"/>
                      <a:tailEnd type="none" w="sm" len="sm"/>
                    </a:lnL>
                    <a:lnR w="9525" cap="flat" cmpd="sng">
                      <a:solidFill>
                        <a:srgbClr val="000000"/>
                      </a:solidFill>
                      <a:prstDash val="dot"/>
                      <a:round/>
                      <a:headEnd type="none" w="sm" len="sm"/>
                      <a:tailEnd type="none" w="sm" len="sm"/>
                    </a:lnR>
                    <a:lnT w="9525" cap="flat" cmpd="sng">
                      <a:solidFill>
                        <a:srgbClr val="000000"/>
                      </a:solidFill>
                      <a:prstDash val="dot"/>
                      <a:round/>
                      <a:headEnd type="none" w="sm" len="sm"/>
                      <a:tailEnd type="none" w="sm" len="sm"/>
                    </a:lnT>
                    <a:lnB w="9525" cap="flat" cmpd="sng">
                      <a:solidFill>
                        <a:srgbClr val="000000"/>
                      </a:solidFill>
                      <a:prstDash val="dot"/>
                      <a:round/>
                      <a:headEnd type="none" w="sm" len="sm"/>
                      <a:tailEnd type="none" w="sm" len="sm"/>
                    </a:lnB>
                    <a:solidFill>
                      <a:srgbClr val="2E75B5"/>
                    </a:solidFill>
                  </a:tcPr>
                </a:tc>
                <a:extLst>
                  <a:ext uri="{0D108BD9-81ED-4DB2-BD59-A6C34878D82A}">
                    <a16:rowId xmlns:a16="http://schemas.microsoft.com/office/drawing/2014/main" val="10000"/>
                  </a:ext>
                </a:extLst>
              </a:tr>
              <a:tr h="394925">
                <a:tc>
                  <a:txBody>
                    <a:bodyPr/>
                    <a:lstStyle/>
                    <a:p>
                      <a:pPr marL="0" marR="0" lvl="0" indent="0" algn="ctr" rtl="0">
                        <a:lnSpc>
                          <a:spcPct val="100000"/>
                        </a:lnSpc>
                        <a:spcBef>
                          <a:spcPts val="0"/>
                        </a:spcBef>
                        <a:spcAft>
                          <a:spcPts val="0"/>
                        </a:spcAft>
                        <a:buClr>
                          <a:srgbClr val="000000"/>
                        </a:buClr>
                        <a:buSzPts val="1500"/>
                        <a:buFont typeface="Arial"/>
                        <a:buNone/>
                      </a:pPr>
                      <a:endParaRPr sz="1500" u="none" strike="noStrike" cap="none">
                        <a:latin typeface="Corbel"/>
                        <a:ea typeface="Corbel"/>
                        <a:cs typeface="Corbel"/>
                        <a:sym typeface="Corbel"/>
                      </a:endParaRPr>
                    </a:p>
                  </a:txBody>
                  <a:tcPr marL="68600" marR="68600" marT="34300" marB="34300">
                    <a:lnL w="9525" cap="flat" cmpd="sng">
                      <a:solidFill>
                        <a:srgbClr val="000000"/>
                      </a:solidFill>
                      <a:prstDash val="dot"/>
                      <a:round/>
                      <a:headEnd type="none" w="sm" len="sm"/>
                      <a:tailEnd type="none" w="sm" len="sm"/>
                    </a:lnL>
                    <a:lnR w="9525" cap="flat" cmpd="sng">
                      <a:solidFill>
                        <a:srgbClr val="000000"/>
                      </a:solidFill>
                      <a:prstDash val="dot"/>
                      <a:round/>
                      <a:headEnd type="none" w="sm" len="sm"/>
                      <a:tailEnd type="none" w="sm" len="sm"/>
                    </a:lnR>
                    <a:lnT w="9525" cap="flat" cmpd="sng">
                      <a:solidFill>
                        <a:srgbClr val="000000"/>
                      </a:solidFill>
                      <a:prstDash val="dot"/>
                      <a:round/>
                      <a:headEnd type="none" w="sm" len="sm"/>
                      <a:tailEnd type="none" w="sm" len="sm"/>
                    </a:lnT>
                    <a:lnB w="9525" cap="flat" cmpd="sng">
                      <a:solidFill>
                        <a:srgbClr val="000000"/>
                      </a:solidFill>
                      <a:prstDash val="dot"/>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500"/>
                        <a:buFont typeface="Arial"/>
                        <a:buNone/>
                      </a:pPr>
                      <a:endParaRPr sz="1500" u="none" strike="noStrike" cap="none">
                        <a:latin typeface="Corbel"/>
                        <a:ea typeface="Corbel"/>
                        <a:cs typeface="Corbel"/>
                        <a:sym typeface="Corbel"/>
                      </a:endParaRPr>
                    </a:p>
                  </a:txBody>
                  <a:tcPr marL="68600" marR="68600" marT="34300" marB="34300">
                    <a:lnL w="9525" cap="flat" cmpd="sng">
                      <a:solidFill>
                        <a:srgbClr val="000000"/>
                      </a:solidFill>
                      <a:prstDash val="dot"/>
                      <a:round/>
                      <a:headEnd type="none" w="sm" len="sm"/>
                      <a:tailEnd type="none" w="sm" len="sm"/>
                    </a:lnL>
                    <a:lnR w="9525" cap="flat" cmpd="sng">
                      <a:solidFill>
                        <a:srgbClr val="000000"/>
                      </a:solidFill>
                      <a:prstDash val="dot"/>
                      <a:round/>
                      <a:headEnd type="none" w="sm" len="sm"/>
                      <a:tailEnd type="none" w="sm" len="sm"/>
                    </a:lnR>
                    <a:lnT w="9525" cap="flat" cmpd="sng">
                      <a:solidFill>
                        <a:srgbClr val="000000"/>
                      </a:solidFill>
                      <a:prstDash val="dot"/>
                      <a:round/>
                      <a:headEnd type="none" w="sm" len="sm"/>
                      <a:tailEnd type="none" w="sm" len="sm"/>
                    </a:lnT>
                    <a:lnB w="9525" cap="flat" cmpd="sng">
                      <a:solidFill>
                        <a:srgbClr val="000000"/>
                      </a:solidFill>
                      <a:prstDash val="dot"/>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500"/>
                        <a:buFont typeface="Arial"/>
                        <a:buNone/>
                      </a:pPr>
                      <a:endParaRPr sz="1500" u="none" strike="noStrike" cap="none">
                        <a:latin typeface="Corbel"/>
                        <a:ea typeface="Corbel"/>
                        <a:cs typeface="Corbel"/>
                        <a:sym typeface="Corbel"/>
                      </a:endParaRPr>
                    </a:p>
                  </a:txBody>
                  <a:tcPr marL="68600" marR="68600" marT="34300" marB="34300">
                    <a:lnL w="9525" cap="flat" cmpd="sng">
                      <a:solidFill>
                        <a:srgbClr val="000000"/>
                      </a:solidFill>
                      <a:prstDash val="dot"/>
                      <a:round/>
                      <a:headEnd type="none" w="sm" len="sm"/>
                      <a:tailEnd type="none" w="sm" len="sm"/>
                    </a:lnL>
                    <a:lnR w="9525" cap="flat" cmpd="sng">
                      <a:solidFill>
                        <a:srgbClr val="000000"/>
                      </a:solidFill>
                      <a:prstDash val="dot"/>
                      <a:round/>
                      <a:headEnd type="none" w="sm" len="sm"/>
                      <a:tailEnd type="none" w="sm" len="sm"/>
                    </a:lnR>
                    <a:lnT w="9525" cap="flat" cmpd="sng">
                      <a:solidFill>
                        <a:srgbClr val="000000"/>
                      </a:solidFill>
                      <a:prstDash val="dot"/>
                      <a:round/>
                      <a:headEnd type="none" w="sm" len="sm"/>
                      <a:tailEnd type="none" w="sm" len="sm"/>
                    </a:lnT>
                    <a:lnB w="9525" cap="flat" cmpd="sng">
                      <a:solidFill>
                        <a:srgbClr val="000000"/>
                      </a:solidFill>
                      <a:prstDash val="dot"/>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500"/>
                        <a:buFont typeface="Arial"/>
                        <a:buNone/>
                      </a:pPr>
                      <a:endParaRPr sz="1500" u="none" strike="noStrike" cap="none">
                        <a:latin typeface="Corbel"/>
                        <a:ea typeface="Corbel"/>
                        <a:cs typeface="Corbel"/>
                        <a:sym typeface="Corbel"/>
                      </a:endParaRPr>
                    </a:p>
                  </a:txBody>
                  <a:tcPr marL="68600" marR="68600" marT="34300" marB="34300">
                    <a:lnL w="9525" cap="flat" cmpd="sng">
                      <a:solidFill>
                        <a:srgbClr val="000000"/>
                      </a:solidFill>
                      <a:prstDash val="dot"/>
                      <a:round/>
                      <a:headEnd type="none" w="sm" len="sm"/>
                      <a:tailEnd type="none" w="sm" len="sm"/>
                    </a:lnL>
                    <a:lnR w="9525" cap="flat" cmpd="sng">
                      <a:solidFill>
                        <a:srgbClr val="000000"/>
                      </a:solidFill>
                      <a:prstDash val="dot"/>
                      <a:round/>
                      <a:headEnd type="none" w="sm" len="sm"/>
                      <a:tailEnd type="none" w="sm" len="sm"/>
                    </a:lnR>
                    <a:lnT w="9525" cap="flat" cmpd="sng">
                      <a:solidFill>
                        <a:srgbClr val="000000"/>
                      </a:solidFill>
                      <a:prstDash val="dot"/>
                      <a:round/>
                      <a:headEnd type="none" w="sm" len="sm"/>
                      <a:tailEnd type="none" w="sm" len="sm"/>
                    </a:lnT>
                    <a:lnB w="9525" cap="flat" cmpd="sng">
                      <a:solidFill>
                        <a:srgbClr val="000000"/>
                      </a:solidFill>
                      <a:prstDash val="dot"/>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500"/>
                        <a:buFont typeface="Arial"/>
                        <a:buNone/>
                      </a:pPr>
                      <a:endParaRPr sz="1500" u="none" strike="noStrike" cap="none">
                        <a:latin typeface="Corbel"/>
                        <a:ea typeface="Corbel"/>
                        <a:cs typeface="Corbel"/>
                        <a:sym typeface="Corbel"/>
                      </a:endParaRPr>
                    </a:p>
                  </a:txBody>
                  <a:tcPr marL="68600" marR="68600" marT="34300" marB="34300">
                    <a:lnL w="9525" cap="flat" cmpd="sng">
                      <a:solidFill>
                        <a:srgbClr val="000000"/>
                      </a:solidFill>
                      <a:prstDash val="dot"/>
                      <a:round/>
                      <a:headEnd type="none" w="sm" len="sm"/>
                      <a:tailEnd type="none" w="sm" len="sm"/>
                    </a:lnL>
                    <a:lnR w="9525" cap="flat" cmpd="sng">
                      <a:solidFill>
                        <a:srgbClr val="000000"/>
                      </a:solidFill>
                      <a:prstDash val="dot"/>
                      <a:round/>
                      <a:headEnd type="none" w="sm" len="sm"/>
                      <a:tailEnd type="none" w="sm" len="sm"/>
                    </a:lnR>
                    <a:lnT w="9525" cap="flat" cmpd="sng">
                      <a:solidFill>
                        <a:srgbClr val="000000"/>
                      </a:solidFill>
                      <a:prstDash val="dot"/>
                      <a:round/>
                      <a:headEnd type="none" w="sm" len="sm"/>
                      <a:tailEnd type="none" w="sm" len="sm"/>
                    </a:lnT>
                    <a:lnB w="9525" cap="flat" cmpd="sng">
                      <a:solidFill>
                        <a:srgbClr val="000000"/>
                      </a:solidFill>
                      <a:prstDash val="dot"/>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500"/>
                        <a:buFont typeface="Arial"/>
                        <a:buNone/>
                      </a:pPr>
                      <a:endParaRPr sz="1500" u="none" strike="noStrike" cap="none">
                        <a:latin typeface="Corbel"/>
                        <a:ea typeface="Corbel"/>
                        <a:cs typeface="Corbel"/>
                        <a:sym typeface="Corbel"/>
                      </a:endParaRPr>
                    </a:p>
                  </a:txBody>
                  <a:tcPr marL="68600" marR="68600" marT="34300" marB="34300">
                    <a:lnL w="9525" cap="flat" cmpd="sng">
                      <a:solidFill>
                        <a:srgbClr val="000000"/>
                      </a:solidFill>
                      <a:prstDash val="dot"/>
                      <a:round/>
                      <a:headEnd type="none" w="sm" len="sm"/>
                      <a:tailEnd type="none" w="sm" len="sm"/>
                    </a:lnL>
                    <a:lnR w="9525" cap="flat" cmpd="sng">
                      <a:solidFill>
                        <a:srgbClr val="000000"/>
                      </a:solidFill>
                      <a:prstDash val="dot"/>
                      <a:round/>
                      <a:headEnd type="none" w="sm" len="sm"/>
                      <a:tailEnd type="none" w="sm" len="sm"/>
                    </a:lnR>
                    <a:lnT w="9525" cap="flat" cmpd="sng">
                      <a:solidFill>
                        <a:srgbClr val="000000"/>
                      </a:solidFill>
                      <a:prstDash val="dot"/>
                      <a:round/>
                      <a:headEnd type="none" w="sm" len="sm"/>
                      <a:tailEnd type="none" w="sm" len="sm"/>
                    </a:lnT>
                    <a:lnB w="9525" cap="flat" cmpd="sng">
                      <a:solidFill>
                        <a:srgbClr val="000000"/>
                      </a:solidFill>
                      <a:prstDash val="dot"/>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500"/>
                        <a:buFont typeface="Arial"/>
                        <a:buNone/>
                      </a:pPr>
                      <a:endParaRPr sz="1500" u="none" strike="noStrike" cap="none">
                        <a:latin typeface="Corbel"/>
                        <a:ea typeface="Corbel"/>
                        <a:cs typeface="Corbel"/>
                        <a:sym typeface="Corbel"/>
                      </a:endParaRPr>
                    </a:p>
                  </a:txBody>
                  <a:tcPr marL="68600" marR="68600" marT="34300" marB="34300">
                    <a:lnL w="9525" cap="flat" cmpd="sng">
                      <a:solidFill>
                        <a:srgbClr val="000000"/>
                      </a:solidFill>
                      <a:prstDash val="dot"/>
                      <a:round/>
                      <a:headEnd type="none" w="sm" len="sm"/>
                      <a:tailEnd type="none" w="sm" len="sm"/>
                    </a:lnL>
                    <a:lnR w="9525" cap="flat" cmpd="sng">
                      <a:solidFill>
                        <a:srgbClr val="000000"/>
                      </a:solidFill>
                      <a:prstDash val="dot"/>
                      <a:round/>
                      <a:headEnd type="none" w="sm" len="sm"/>
                      <a:tailEnd type="none" w="sm" len="sm"/>
                    </a:lnR>
                    <a:lnT w="9525" cap="flat" cmpd="sng">
                      <a:solidFill>
                        <a:srgbClr val="000000"/>
                      </a:solidFill>
                      <a:prstDash val="dot"/>
                      <a:round/>
                      <a:headEnd type="none" w="sm" len="sm"/>
                      <a:tailEnd type="none" w="sm" len="sm"/>
                    </a:lnT>
                    <a:lnB w="9525" cap="flat" cmpd="sng">
                      <a:solidFill>
                        <a:srgbClr val="000000"/>
                      </a:solidFill>
                      <a:prstDash val="dot"/>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500"/>
                        <a:buFont typeface="Arial"/>
                        <a:buNone/>
                      </a:pPr>
                      <a:endParaRPr sz="1500" u="none" strike="noStrike" cap="none">
                        <a:latin typeface="Corbel"/>
                        <a:ea typeface="Corbel"/>
                        <a:cs typeface="Corbel"/>
                        <a:sym typeface="Corbel"/>
                      </a:endParaRPr>
                    </a:p>
                  </a:txBody>
                  <a:tcPr marL="68600" marR="68600" marT="34300" marB="34300">
                    <a:lnL w="9525" cap="flat" cmpd="sng">
                      <a:solidFill>
                        <a:srgbClr val="000000"/>
                      </a:solidFill>
                      <a:prstDash val="dot"/>
                      <a:round/>
                      <a:headEnd type="none" w="sm" len="sm"/>
                      <a:tailEnd type="none" w="sm" len="sm"/>
                    </a:lnL>
                    <a:lnR w="9525" cap="flat" cmpd="sng">
                      <a:solidFill>
                        <a:srgbClr val="000000"/>
                      </a:solidFill>
                      <a:prstDash val="dot"/>
                      <a:round/>
                      <a:headEnd type="none" w="sm" len="sm"/>
                      <a:tailEnd type="none" w="sm" len="sm"/>
                    </a:lnR>
                    <a:lnT w="9525" cap="flat" cmpd="sng">
                      <a:solidFill>
                        <a:srgbClr val="000000"/>
                      </a:solidFill>
                      <a:prstDash val="dot"/>
                      <a:round/>
                      <a:headEnd type="none" w="sm" len="sm"/>
                      <a:tailEnd type="none" w="sm" len="sm"/>
                    </a:lnT>
                    <a:lnB w="9525" cap="flat" cmpd="sng">
                      <a:solidFill>
                        <a:srgbClr val="000000"/>
                      </a:solidFill>
                      <a:prstDash val="dot"/>
                      <a:round/>
                      <a:headEnd type="none" w="sm" len="sm"/>
                      <a:tailEnd type="none" w="sm" len="sm"/>
                    </a:lnB>
                  </a:tcPr>
                </a:tc>
                <a:extLst>
                  <a:ext uri="{0D108BD9-81ED-4DB2-BD59-A6C34878D82A}">
                    <a16:rowId xmlns:a16="http://schemas.microsoft.com/office/drawing/2014/main" val="10001"/>
                  </a:ext>
                </a:extLst>
              </a:tr>
              <a:tr h="394925">
                <a:tc>
                  <a:txBody>
                    <a:bodyPr/>
                    <a:lstStyle/>
                    <a:p>
                      <a:pPr marL="0" marR="0" lvl="0" indent="0" algn="ctr" rtl="0">
                        <a:lnSpc>
                          <a:spcPct val="100000"/>
                        </a:lnSpc>
                        <a:spcBef>
                          <a:spcPts val="0"/>
                        </a:spcBef>
                        <a:spcAft>
                          <a:spcPts val="0"/>
                        </a:spcAft>
                        <a:buClr>
                          <a:srgbClr val="000000"/>
                        </a:buClr>
                        <a:buSzPts val="1500"/>
                        <a:buFont typeface="Arial"/>
                        <a:buNone/>
                      </a:pPr>
                      <a:endParaRPr sz="1500" u="none" strike="noStrike" cap="none">
                        <a:latin typeface="Corbel"/>
                        <a:ea typeface="Corbel"/>
                        <a:cs typeface="Corbel"/>
                        <a:sym typeface="Corbel"/>
                      </a:endParaRPr>
                    </a:p>
                  </a:txBody>
                  <a:tcPr marL="68600" marR="68600" marT="34300" marB="34300">
                    <a:lnL w="9525" cap="flat" cmpd="sng">
                      <a:solidFill>
                        <a:srgbClr val="000000"/>
                      </a:solidFill>
                      <a:prstDash val="dot"/>
                      <a:round/>
                      <a:headEnd type="none" w="sm" len="sm"/>
                      <a:tailEnd type="none" w="sm" len="sm"/>
                    </a:lnL>
                    <a:lnR w="9525" cap="flat" cmpd="sng">
                      <a:solidFill>
                        <a:srgbClr val="000000"/>
                      </a:solidFill>
                      <a:prstDash val="dot"/>
                      <a:round/>
                      <a:headEnd type="none" w="sm" len="sm"/>
                      <a:tailEnd type="none" w="sm" len="sm"/>
                    </a:lnR>
                    <a:lnT w="9525" cap="flat" cmpd="sng">
                      <a:solidFill>
                        <a:srgbClr val="000000"/>
                      </a:solidFill>
                      <a:prstDash val="dot"/>
                      <a:round/>
                      <a:headEnd type="none" w="sm" len="sm"/>
                      <a:tailEnd type="none" w="sm" len="sm"/>
                    </a:lnT>
                    <a:lnB w="9525" cap="flat" cmpd="sng">
                      <a:solidFill>
                        <a:srgbClr val="000000"/>
                      </a:solidFill>
                      <a:prstDash val="dot"/>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500"/>
                        <a:buFont typeface="Arial"/>
                        <a:buNone/>
                      </a:pPr>
                      <a:endParaRPr sz="1500" u="none" strike="noStrike" cap="none">
                        <a:latin typeface="Corbel"/>
                        <a:ea typeface="Corbel"/>
                        <a:cs typeface="Corbel"/>
                        <a:sym typeface="Corbel"/>
                      </a:endParaRPr>
                    </a:p>
                  </a:txBody>
                  <a:tcPr marL="68600" marR="68600" marT="34300" marB="34300">
                    <a:lnL w="9525" cap="flat" cmpd="sng">
                      <a:solidFill>
                        <a:srgbClr val="000000"/>
                      </a:solidFill>
                      <a:prstDash val="dot"/>
                      <a:round/>
                      <a:headEnd type="none" w="sm" len="sm"/>
                      <a:tailEnd type="none" w="sm" len="sm"/>
                    </a:lnL>
                    <a:lnR w="9525" cap="flat" cmpd="sng">
                      <a:solidFill>
                        <a:srgbClr val="000000"/>
                      </a:solidFill>
                      <a:prstDash val="dot"/>
                      <a:round/>
                      <a:headEnd type="none" w="sm" len="sm"/>
                      <a:tailEnd type="none" w="sm" len="sm"/>
                    </a:lnR>
                    <a:lnT w="9525" cap="flat" cmpd="sng">
                      <a:solidFill>
                        <a:srgbClr val="000000"/>
                      </a:solidFill>
                      <a:prstDash val="dot"/>
                      <a:round/>
                      <a:headEnd type="none" w="sm" len="sm"/>
                      <a:tailEnd type="none" w="sm" len="sm"/>
                    </a:lnT>
                    <a:lnB w="9525" cap="flat" cmpd="sng">
                      <a:solidFill>
                        <a:srgbClr val="000000"/>
                      </a:solidFill>
                      <a:prstDash val="dot"/>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500"/>
                        <a:buFont typeface="Arial"/>
                        <a:buNone/>
                      </a:pPr>
                      <a:endParaRPr sz="1500" u="none" strike="noStrike" cap="none">
                        <a:latin typeface="Corbel"/>
                        <a:ea typeface="Corbel"/>
                        <a:cs typeface="Corbel"/>
                        <a:sym typeface="Corbel"/>
                      </a:endParaRPr>
                    </a:p>
                  </a:txBody>
                  <a:tcPr marL="68600" marR="68600" marT="34300" marB="34300">
                    <a:lnL w="9525" cap="flat" cmpd="sng">
                      <a:solidFill>
                        <a:srgbClr val="000000"/>
                      </a:solidFill>
                      <a:prstDash val="dot"/>
                      <a:round/>
                      <a:headEnd type="none" w="sm" len="sm"/>
                      <a:tailEnd type="none" w="sm" len="sm"/>
                    </a:lnL>
                    <a:lnR w="9525" cap="flat" cmpd="sng">
                      <a:solidFill>
                        <a:srgbClr val="000000"/>
                      </a:solidFill>
                      <a:prstDash val="dot"/>
                      <a:round/>
                      <a:headEnd type="none" w="sm" len="sm"/>
                      <a:tailEnd type="none" w="sm" len="sm"/>
                    </a:lnR>
                    <a:lnT w="9525" cap="flat" cmpd="sng">
                      <a:solidFill>
                        <a:srgbClr val="000000"/>
                      </a:solidFill>
                      <a:prstDash val="dot"/>
                      <a:round/>
                      <a:headEnd type="none" w="sm" len="sm"/>
                      <a:tailEnd type="none" w="sm" len="sm"/>
                    </a:lnT>
                    <a:lnB w="9525" cap="flat" cmpd="sng">
                      <a:solidFill>
                        <a:srgbClr val="000000"/>
                      </a:solidFill>
                      <a:prstDash val="dot"/>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500"/>
                        <a:buFont typeface="Arial"/>
                        <a:buNone/>
                      </a:pPr>
                      <a:endParaRPr sz="1500" u="none" strike="noStrike" cap="none">
                        <a:latin typeface="Corbel"/>
                        <a:ea typeface="Corbel"/>
                        <a:cs typeface="Corbel"/>
                        <a:sym typeface="Corbel"/>
                      </a:endParaRPr>
                    </a:p>
                  </a:txBody>
                  <a:tcPr marL="68600" marR="68600" marT="34300" marB="34300">
                    <a:lnL w="9525" cap="flat" cmpd="sng">
                      <a:solidFill>
                        <a:srgbClr val="000000"/>
                      </a:solidFill>
                      <a:prstDash val="dot"/>
                      <a:round/>
                      <a:headEnd type="none" w="sm" len="sm"/>
                      <a:tailEnd type="none" w="sm" len="sm"/>
                    </a:lnL>
                    <a:lnR w="9525" cap="flat" cmpd="sng">
                      <a:solidFill>
                        <a:srgbClr val="000000"/>
                      </a:solidFill>
                      <a:prstDash val="dot"/>
                      <a:round/>
                      <a:headEnd type="none" w="sm" len="sm"/>
                      <a:tailEnd type="none" w="sm" len="sm"/>
                    </a:lnR>
                    <a:lnT w="9525" cap="flat" cmpd="sng">
                      <a:solidFill>
                        <a:srgbClr val="000000"/>
                      </a:solidFill>
                      <a:prstDash val="dot"/>
                      <a:round/>
                      <a:headEnd type="none" w="sm" len="sm"/>
                      <a:tailEnd type="none" w="sm" len="sm"/>
                    </a:lnT>
                    <a:lnB w="9525" cap="flat" cmpd="sng">
                      <a:solidFill>
                        <a:srgbClr val="000000"/>
                      </a:solidFill>
                      <a:prstDash val="dot"/>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500"/>
                        <a:buFont typeface="Arial"/>
                        <a:buNone/>
                      </a:pPr>
                      <a:endParaRPr sz="1500" u="none" strike="noStrike" cap="none">
                        <a:latin typeface="Corbel"/>
                        <a:ea typeface="Corbel"/>
                        <a:cs typeface="Corbel"/>
                        <a:sym typeface="Corbel"/>
                      </a:endParaRPr>
                    </a:p>
                  </a:txBody>
                  <a:tcPr marL="68600" marR="68600" marT="34300" marB="34300">
                    <a:lnL w="9525" cap="flat" cmpd="sng">
                      <a:solidFill>
                        <a:srgbClr val="000000"/>
                      </a:solidFill>
                      <a:prstDash val="dot"/>
                      <a:round/>
                      <a:headEnd type="none" w="sm" len="sm"/>
                      <a:tailEnd type="none" w="sm" len="sm"/>
                    </a:lnL>
                    <a:lnR w="9525" cap="flat" cmpd="sng">
                      <a:solidFill>
                        <a:srgbClr val="000000"/>
                      </a:solidFill>
                      <a:prstDash val="dot"/>
                      <a:round/>
                      <a:headEnd type="none" w="sm" len="sm"/>
                      <a:tailEnd type="none" w="sm" len="sm"/>
                    </a:lnR>
                    <a:lnT w="9525" cap="flat" cmpd="sng">
                      <a:solidFill>
                        <a:srgbClr val="000000"/>
                      </a:solidFill>
                      <a:prstDash val="dot"/>
                      <a:round/>
                      <a:headEnd type="none" w="sm" len="sm"/>
                      <a:tailEnd type="none" w="sm" len="sm"/>
                    </a:lnT>
                    <a:lnB w="9525" cap="flat" cmpd="sng">
                      <a:solidFill>
                        <a:srgbClr val="000000"/>
                      </a:solidFill>
                      <a:prstDash val="dot"/>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500"/>
                        <a:buFont typeface="Arial"/>
                        <a:buNone/>
                      </a:pPr>
                      <a:endParaRPr sz="1500" u="none" strike="noStrike" cap="none">
                        <a:latin typeface="Corbel"/>
                        <a:ea typeface="Corbel"/>
                        <a:cs typeface="Corbel"/>
                        <a:sym typeface="Corbel"/>
                      </a:endParaRPr>
                    </a:p>
                  </a:txBody>
                  <a:tcPr marL="68600" marR="68600" marT="34300" marB="34300">
                    <a:lnL w="9525" cap="flat" cmpd="sng">
                      <a:solidFill>
                        <a:srgbClr val="000000"/>
                      </a:solidFill>
                      <a:prstDash val="dot"/>
                      <a:round/>
                      <a:headEnd type="none" w="sm" len="sm"/>
                      <a:tailEnd type="none" w="sm" len="sm"/>
                    </a:lnL>
                    <a:lnR w="9525" cap="flat" cmpd="sng">
                      <a:solidFill>
                        <a:srgbClr val="000000"/>
                      </a:solidFill>
                      <a:prstDash val="dot"/>
                      <a:round/>
                      <a:headEnd type="none" w="sm" len="sm"/>
                      <a:tailEnd type="none" w="sm" len="sm"/>
                    </a:lnR>
                    <a:lnT w="9525" cap="flat" cmpd="sng">
                      <a:solidFill>
                        <a:srgbClr val="000000"/>
                      </a:solidFill>
                      <a:prstDash val="dot"/>
                      <a:round/>
                      <a:headEnd type="none" w="sm" len="sm"/>
                      <a:tailEnd type="none" w="sm" len="sm"/>
                    </a:lnT>
                    <a:lnB w="9525" cap="flat" cmpd="sng">
                      <a:solidFill>
                        <a:srgbClr val="000000"/>
                      </a:solidFill>
                      <a:prstDash val="dot"/>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500"/>
                        <a:buFont typeface="Arial"/>
                        <a:buNone/>
                      </a:pPr>
                      <a:endParaRPr sz="1500" u="none" strike="noStrike" cap="none">
                        <a:latin typeface="Corbel"/>
                        <a:ea typeface="Corbel"/>
                        <a:cs typeface="Corbel"/>
                        <a:sym typeface="Corbel"/>
                      </a:endParaRPr>
                    </a:p>
                  </a:txBody>
                  <a:tcPr marL="68600" marR="68600" marT="34300" marB="34300">
                    <a:lnL w="9525" cap="flat" cmpd="sng">
                      <a:solidFill>
                        <a:srgbClr val="000000"/>
                      </a:solidFill>
                      <a:prstDash val="dot"/>
                      <a:round/>
                      <a:headEnd type="none" w="sm" len="sm"/>
                      <a:tailEnd type="none" w="sm" len="sm"/>
                    </a:lnL>
                    <a:lnR w="9525" cap="flat" cmpd="sng">
                      <a:solidFill>
                        <a:srgbClr val="000000"/>
                      </a:solidFill>
                      <a:prstDash val="dot"/>
                      <a:round/>
                      <a:headEnd type="none" w="sm" len="sm"/>
                      <a:tailEnd type="none" w="sm" len="sm"/>
                    </a:lnR>
                    <a:lnT w="9525" cap="flat" cmpd="sng">
                      <a:solidFill>
                        <a:srgbClr val="000000"/>
                      </a:solidFill>
                      <a:prstDash val="dot"/>
                      <a:round/>
                      <a:headEnd type="none" w="sm" len="sm"/>
                      <a:tailEnd type="none" w="sm" len="sm"/>
                    </a:lnT>
                    <a:lnB w="9525" cap="flat" cmpd="sng">
                      <a:solidFill>
                        <a:srgbClr val="000000"/>
                      </a:solidFill>
                      <a:prstDash val="dot"/>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500"/>
                        <a:buFont typeface="Arial"/>
                        <a:buNone/>
                      </a:pPr>
                      <a:endParaRPr sz="1500" u="none" strike="noStrike" cap="none">
                        <a:latin typeface="Corbel"/>
                        <a:ea typeface="Corbel"/>
                        <a:cs typeface="Corbel"/>
                        <a:sym typeface="Corbel"/>
                      </a:endParaRPr>
                    </a:p>
                  </a:txBody>
                  <a:tcPr marL="68600" marR="68600" marT="34300" marB="34300">
                    <a:lnL w="9525" cap="flat" cmpd="sng">
                      <a:solidFill>
                        <a:srgbClr val="000000"/>
                      </a:solidFill>
                      <a:prstDash val="dot"/>
                      <a:round/>
                      <a:headEnd type="none" w="sm" len="sm"/>
                      <a:tailEnd type="none" w="sm" len="sm"/>
                    </a:lnL>
                    <a:lnR w="9525" cap="flat" cmpd="sng">
                      <a:solidFill>
                        <a:srgbClr val="000000"/>
                      </a:solidFill>
                      <a:prstDash val="dot"/>
                      <a:round/>
                      <a:headEnd type="none" w="sm" len="sm"/>
                      <a:tailEnd type="none" w="sm" len="sm"/>
                    </a:lnR>
                    <a:lnT w="9525" cap="flat" cmpd="sng">
                      <a:solidFill>
                        <a:srgbClr val="000000"/>
                      </a:solidFill>
                      <a:prstDash val="dot"/>
                      <a:round/>
                      <a:headEnd type="none" w="sm" len="sm"/>
                      <a:tailEnd type="none" w="sm" len="sm"/>
                    </a:lnT>
                    <a:lnB w="9525" cap="flat" cmpd="sng">
                      <a:solidFill>
                        <a:srgbClr val="000000"/>
                      </a:solidFill>
                      <a:prstDash val="dot"/>
                      <a:round/>
                      <a:headEnd type="none" w="sm" len="sm"/>
                      <a:tailEnd type="none" w="sm" len="sm"/>
                    </a:lnB>
                  </a:tcPr>
                </a:tc>
                <a:extLst>
                  <a:ext uri="{0D108BD9-81ED-4DB2-BD59-A6C34878D82A}">
                    <a16:rowId xmlns:a16="http://schemas.microsoft.com/office/drawing/2014/main" val="10002"/>
                  </a:ext>
                </a:extLst>
              </a:tr>
              <a:tr h="394925">
                <a:tc>
                  <a:txBody>
                    <a:bodyPr/>
                    <a:lstStyle/>
                    <a:p>
                      <a:pPr marL="0" marR="0" lvl="0" indent="0" algn="ctr" rtl="0">
                        <a:lnSpc>
                          <a:spcPct val="100000"/>
                        </a:lnSpc>
                        <a:spcBef>
                          <a:spcPts val="0"/>
                        </a:spcBef>
                        <a:spcAft>
                          <a:spcPts val="0"/>
                        </a:spcAft>
                        <a:buClr>
                          <a:srgbClr val="000000"/>
                        </a:buClr>
                        <a:buSzPts val="1500"/>
                        <a:buFont typeface="Arial"/>
                        <a:buNone/>
                      </a:pPr>
                      <a:endParaRPr sz="1500" u="none" strike="noStrike" cap="none">
                        <a:latin typeface="Corbel"/>
                        <a:ea typeface="Corbel"/>
                        <a:cs typeface="Corbel"/>
                        <a:sym typeface="Corbel"/>
                      </a:endParaRPr>
                    </a:p>
                  </a:txBody>
                  <a:tcPr marL="68600" marR="68600" marT="34300" marB="34300">
                    <a:lnL w="9525" cap="flat" cmpd="sng">
                      <a:solidFill>
                        <a:srgbClr val="000000"/>
                      </a:solidFill>
                      <a:prstDash val="dot"/>
                      <a:round/>
                      <a:headEnd type="none" w="sm" len="sm"/>
                      <a:tailEnd type="none" w="sm" len="sm"/>
                    </a:lnL>
                    <a:lnR w="9525" cap="flat" cmpd="sng">
                      <a:solidFill>
                        <a:srgbClr val="000000"/>
                      </a:solidFill>
                      <a:prstDash val="dot"/>
                      <a:round/>
                      <a:headEnd type="none" w="sm" len="sm"/>
                      <a:tailEnd type="none" w="sm" len="sm"/>
                    </a:lnR>
                    <a:lnT w="9525" cap="flat" cmpd="sng">
                      <a:solidFill>
                        <a:srgbClr val="000000"/>
                      </a:solidFill>
                      <a:prstDash val="dot"/>
                      <a:round/>
                      <a:headEnd type="none" w="sm" len="sm"/>
                      <a:tailEnd type="none" w="sm" len="sm"/>
                    </a:lnT>
                    <a:lnB w="9525" cap="flat" cmpd="sng">
                      <a:solidFill>
                        <a:srgbClr val="000000"/>
                      </a:solidFill>
                      <a:prstDash val="dot"/>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500"/>
                        <a:buFont typeface="Arial"/>
                        <a:buNone/>
                      </a:pPr>
                      <a:endParaRPr sz="1500" u="none" strike="noStrike" cap="none">
                        <a:latin typeface="Corbel"/>
                        <a:ea typeface="Corbel"/>
                        <a:cs typeface="Corbel"/>
                        <a:sym typeface="Corbel"/>
                      </a:endParaRPr>
                    </a:p>
                  </a:txBody>
                  <a:tcPr marL="68600" marR="68600" marT="34300" marB="34300">
                    <a:lnL w="9525" cap="flat" cmpd="sng">
                      <a:solidFill>
                        <a:srgbClr val="000000"/>
                      </a:solidFill>
                      <a:prstDash val="dot"/>
                      <a:round/>
                      <a:headEnd type="none" w="sm" len="sm"/>
                      <a:tailEnd type="none" w="sm" len="sm"/>
                    </a:lnL>
                    <a:lnR w="9525" cap="flat" cmpd="sng">
                      <a:solidFill>
                        <a:srgbClr val="000000"/>
                      </a:solidFill>
                      <a:prstDash val="dot"/>
                      <a:round/>
                      <a:headEnd type="none" w="sm" len="sm"/>
                      <a:tailEnd type="none" w="sm" len="sm"/>
                    </a:lnR>
                    <a:lnT w="9525" cap="flat" cmpd="sng">
                      <a:solidFill>
                        <a:srgbClr val="000000"/>
                      </a:solidFill>
                      <a:prstDash val="dot"/>
                      <a:round/>
                      <a:headEnd type="none" w="sm" len="sm"/>
                      <a:tailEnd type="none" w="sm" len="sm"/>
                    </a:lnT>
                    <a:lnB w="9525" cap="flat" cmpd="sng">
                      <a:solidFill>
                        <a:srgbClr val="000000"/>
                      </a:solidFill>
                      <a:prstDash val="dot"/>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500"/>
                        <a:buFont typeface="Arial"/>
                        <a:buNone/>
                      </a:pPr>
                      <a:endParaRPr sz="1500" u="none" strike="noStrike" cap="none">
                        <a:latin typeface="Corbel"/>
                        <a:ea typeface="Corbel"/>
                        <a:cs typeface="Corbel"/>
                        <a:sym typeface="Corbel"/>
                      </a:endParaRPr>
                    </a:p>
                  </a:txBody>
                  <a:tcPr marL="68600" marR="68600" marT="34300" marB="34300">
                    <a:lnL w="9525" cap="flat" cmpd="sng">
                      <a:solidFill>
                        <a:srgbClr val="000000"/>
                      </a:solidFill>
                      <a:prstDash val="dot"/>
                      <a:round/>
                      <a:headEnd type="none" w="sm" len="sm"/>
                      <a:tailEnd type="none" w="sm" len="sm"/>
                    </a:lnL>
                    <a:lnR w="9525" cap="flat" cmpd="sng">
                      <a:solidFill>
                        <a:srgbClr val="000000"/>
                      </a:solidFill>
                      <a:prstDash val="dot"/>
                      <a:round/>
                      <a:headEnd type="none" w="sm" len="sm"/>
                      <a:tailEnd type="none" w="sm" len="sm"/>
                    </a:lnR>
                    <a:lnT w="9525" cap="flat" cmpd="sng">
                      <a:solidFill>
                        <a:srgbClr val="000000"/>
                      </a:solidFill>
                      <a:prstDash val="dot"/>
                      <a:round/>
                      <a:headEnd type="none" w="sm" len="sm"/>
                      <a:tailEnd type="none" w="sm" len="sm"/>
                    </a:lnT>
                    <a:lnB w="9525" cap="flat" cmpd="sng">
                      <a:solidFill>
                        <a:srgbClr val="000000"/>
                      </a:solidFill>
                      <a:prstDash val="dot"/>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500"/>
                        <a:buFont typeface="Arial"/>
                        <a:buNone/>
                      </a:pPr>
                      <a:endParaRPr sz="1500" u="none" strike="noStrike" cap="none">
                        <a:latin typeface="Corbel"/>
                        <a:ea typeface="Corbel"/>
                        <a:cs typeface="Corbel"/>
                        <a:sym typeface="Corbel"/>
                      </a:endParaRPr>
                    </a:p>
                  </a:txBody>
                  <a:tcPr marL="68600" marR="68600" marT="34300" marB="34300">
                    <a:lnL w="9525" cap="flat" cmpd="sng">
                      <a:solidFill>
                        <a:srgbClr val="000000"/>
                      </a:solidFill>
                      <a:prstDash val="dot"/>
                      <a:round/>
                      <a:headEnd type="none" w="sm" len="sm"/>
                      <a:tailEnd type="none" w="sm" len="sm"/>
                    </a:lnL>
                    <a:lnR w="9525" cap="flat" cmpd="sng">
                      <a:solidFill>
                        <a:srgbClr val="000000"/>
                      </a:solidFill>
                      <a:prstDash val="dot"/>
                      <a:round/>
                      <a:headEnd type="none" w="sm" len="sm"/>
                      <a:tailEnd type="none" w="sm" len="sm"/>
                    </a:lnR>
                    <a:lnT w="9525" cap="flat" cmpd="sng">
                      <a:solidFill>
                        <a:srgbClr val="000000"/>
                      </a:solidFill>
                      <a:prstDash val="dot"/>
                      <a:round/>
                      <a:headEnd type="none" w="sm" len="sm"/>
                      <a:tailEnd type="none" w="sm" len="sm"/>
                    </a:lnT>
                    <a:lnB w="9525" cap="flat" cmpd="sng">
                      <a:solidFill>
                        <a:srgbClr val="000000"/>
                      </a:solidFill>
                      <a:prstDash val="dot"/>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500"/>
                        <a:buFont typeface="Arial"/>
                        <a:buNone/>
                      </a:pPr>
                      <a:endParaRPr sz="1500" u="none" strike="noStrike" cap="none">
                        <a:latin typeface="Corbel"/>
                        <a:ea typeface="Corbel"/>
                        <a:cs typeface="Corbel"/>
                        <a:sym typeface="Corbel"/>
                      </a:endParaRPr>
                    </a:p>
                  </a:txBody>
                  <a:tcPr marL="68600" marR="68600" marT="34300" marB="34300">
                    <a:lnL w="9525" cap="flat" cmpd="sng">
                      <a:solidFill>
                        <a:srgbClr val="000000"/>
                      </a:solidFill>
                      <a:prstDash val="dot"/>
                      <a:round/>
                      <a:headEnd type="none" w="sm" len="sm"/>
                      <a:tailEnd type="none" w="sm" len="sm"/>
                    </a:lnL>
                    <a:lnR w="9525" cap="flat" cmpd="sng">
                      <a:solidFill>
                        <a:srgbClr val="000000"/>
                      </a:solidFill>
                      <a:prstDash val="dot"/>
                      <a:round/>
                      <a:headEnd type="none" w="sm" len="sm"/>
                      <a:tailEnd type="none" w="sm" len="sm"/>
                    </a:lnR>
                    <a:lnT w="9525" cap="flat" cmpd="sng">
                      <a:solidFill>
                        <a:srgbClr val="000000"/>
                      </a:solidFill>
                      <a:prstDash val="dot"/>
                      <a:round/>
                      <a:headEnd type="none" w="sm" len="sm"/>
                      <a:tailEnd type="none" w="sm" len="sm"/>
                    </a:lnT>
                    <a:lnB w="9525" cap="flat" cmpd="sng">
                      <a:solidFill>
                        <a:srgbClr val="000000"/>
                      </a:solidFill>
                      <a:prstDash val="dot"/>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500"/>
                        <a:buFont typeface="Arial"/>
                        <a:buNone/>
                      </a:pPr>
                      <a:endParaRPr sz="1500" u="none" strike="noStrike" cap="none">
                        <a:latin typeface="Corbel"/>
                        <a:ea typeface="Corbel"/>
                        <a:cs typeface="Corbel"/>
                        <a:sym typeface="Corbel"/>
                      </a:endParaRPr>
                    </a:p>
                  </a:txBody>
                  <a:tcPr marL="68600" marR="68600" marT="34300" marB="34300">
                    <a:lnL w="9525" cap="flat" cmpd="sng">
                      <a:solidFill>
                        <a:srgbClr val="000000"/>
                      </a:solidFill>
                      <a:prstDash val="dot"/>
                      <a:round/>
                      <a:headEnd type="none" w="sm" len="sm"/>
                      <a:tailEnd type="none" w="sm" len="sm"/>
                    </a:lnL>
                    <a:lnR w="9525" cap="flat" cmpd="sng">
                      <a:solidFill>
                        <a:srgbClr val="000000"/>
                      </a:solidFill>
                      <a:prstDash val="dot"/>
                      <a:round/>
                      <a:headEnd type="none" w="sm" len="sm"/>
                      <a:tailEnd type="none" w="sm" len="sm"/>
                    </a:lnR>
                    <a:lnT w="9525" cap="flat" cmpd="sng">
                      <a:solidFill>
                        <a:srgbClr val="000000"/>
                      </a:solidFill>
                      <a:prstDash val="dot"/>
                      <a:round/>
                      <a:headEnd type="none" w="sm" len="sm"/>
                      <a:tailEnd type="none" w="sm" len="sm"/>
                    </a:lnT>
                    <a:lnB w="9525" cap="flat" cmpd="sng">
                      <a:solidFill>
                        <a:srgbClr val="000000"/>
                      </a:solidFill>
                      <a:prstDash val="dot"/>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500"/>
                        <a:buFont typeface="Arial"/>
                        <a:buNone/>
                      </a:pPr>
                      <a:endParaRPr sz="1500" u="none" strike="noStrike" cap="none">
                        <a:latin typeface="Corbel"/>
                        <a:ea typeface="Corbel"/>
                        <a:cs typeface="Corbel"/>
                        <a:sym typeface="Corbel"/>
                      </a:endParaRPr>
                    </a:p>
                  </a:txBody>
                  <a:tcPr marL="68600" marR="68600" marT="34300" marB="34300">
                    <a:lnL w="9525" cap="flat" cmpd="sng">
                      <a:solidFill>
                        <a:srgbClr val="000000"/>
                      </a:solidFill>
                      <a:prstDash val="dot"/>
                      <a:round/>
                      <a:headEnd type="none" w="sm" len="sm"/>
                      <a:tailEnd type="none" w="sm" len="sm"/>
                    </a:lnL>
                    <a:lnR w="9525" cap="flat" cmpd="sng">
                      <a:solidFill>
                        <a:srgbClr val="000000"/>
                      </a:solidFill>
                      <a:prstDash val="dot"/>
                      <a:round/>
                      <a:headEnd type="none" w="sm" len="sm"/>
                      <a:tailEnd type="none" w="sm" len="sm"/>
                    </a:lnR>
                    <a:lnT w="9525" cap="flat" cmpd="sng">
                      <a:solidFill>
                        <a:srgbClr val="000000"/>
                      </a:solidFill>
                      <a:prstDash val="dot"/>
                      <a:round/>
                      <a:headEnd type="none" w="sm" len="sm"/>
                      <a:tailEnd type="none" w="sm" len="sm"/>
                    </a:lnT>
                    <a:lnB w="9525" cap="flat" cmpd="sng">
                      <a:solidFill>
                        <a:srgbClr val="000000"/>
                      </a:solidFill>
                      <a:prstDash val="dot"/>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500"/>
                        <a:buFont typeface="Arial"/>
                        <a:buNone/>
                      </a:pPr>
                      <a:endParaRPr sz="1500" u="none" strike="noStrike" cap="none">
                        <a:latin typeface="Corbel"/>
                        <a:ea typeface="Corbel"/>
                        <a:cs typeface="Corbel"/>
                        <a:sym typeface="Corbel"/>
                      </a:endParaRPr>
                    </a:p>
                  </a:txBody>
                  <a:tcPr marL="68600" marR="68600" marT="34300" marB="34300">
                    <a:lnL w="9525" cap="flat" cmpd="sng">
                      <a:solidFill>
                        <a:srgbClr val="000000"/>
                      </a:solidFill>
                      <a:prstDash val="dot"/>
                      <a:round/>
                      <a:headEnd type="none" w="sm" len="sm"/>
                      <a:tailEnd type="none" w="sm" len="sm"/>
                    </a:lnL>
                    <a:lnR w="9525" cap="flat" cmpd="sng">
                      <a:solidFill>
                        <a:srgbClr val="000000"/>
                      </a:solidFill>
                      <a:prstDash val="dot"/>
                      <a:round/>
                      <a:headEnd type="none" w="sm" len="sm"/>
                      <a:tailEnd type="none" w="sm" len="sm"/>
                    </a:lnR>
                    <a:lnT w="9525" cap="flat" cmpd="sng">
                      <a:solidFill>
                        <a:srgbClr val="000000"/>
                      </a:solidFill>
                      <a:prstDash val="dot"/>
                      <a:round/>
                      <a:headEnd type="none" w="sm" len="sm"/>
                      <a:tailEnd type="none" w="sm" len="sm"/>
                    </a:lnT>
                    <a:lnB w="9525" cap="flat" cmpd="sng">
                      <a:solidFill>
                        <a:srgbClr val="000000"/>
                      </a:solidFill>
                      <a:prstDash val="dot"/>
                      <a:round/>
                      <a:headEnd type="none" w="sm" len="sm"/>
                      <a:tailEnd type="none" w="sm" len="sm"/>
                    </a:lnB>
                  </a:tcPr>
                </a:tc>
                <a:extLst>
                  <a:ext uri="{0D108BD9-81ED-4DB2-BD59-A6C34878D82A}">
                    <a16:rowId xmlns:a16="http://schemas.microsoft.com/office/drawing/2014/main" val="10003"/>
                  </a:ext>
                </a:extLst>
              </a:tr>
              <a:tr h="394925">
                <a:tc>
                  <a:txBody>
                    <a:bodyPr/>
                    <a:lstStyle/>
                    <a:p>
                      <a:pPr marL="0" marR="0" lvl="0" indent="0" algn="ctr" rtl="0">
                        <a:lnSpc>
                          <a:spcPct val="100000"/>
                        </a:lnSpc>
                        <a:spcBef>
                          <a:spcPts val="0"/>
                        </a:spcBef>
                        <a:spcAft>
                          <a:spcPts val="0"/>
                        </a:spcAft>
                        <a:buClr>
                          <a:srgbClr val="000000"/>
                        </a:buClr>
                        <a:buSzPts val="1500"/>
                        <a:buFont typeface="Arial"/>
                        <a:buNone/>
                      </a:pPr>
                      <a:endParaRPr sz="1500" u="none" strike="noStrike" cap="none">
                        <a:latin typeface="Corbel"/>
                        <a:ea typeface="Corbel"/>
                        <a:cs typeface="Corbel"/>
                        <a:sym typeface="Corbel"/>
                      </a:endParaRPr>
                    </a:p>
                  </a:txBody>
                  <a:tcPr marL="68600" marR="68600" marT="34300" marB="34300">
                    <a:lnL w="9525" cap="flat" cmpd="sng">
                      <a:solidFill>
                        <a:srgbClr val="000000"/>
                      </a:solidFill>
                      <a:prstDash val="dot"/>
                      <a:round/>
                      <a:headEnd type="none" w="sm" len="sm"/>
                      <a:tailEnd type="none" w="sm" len="sm"/>
                    </a:lnL>
                    <a:lnR w="9525" cap="flat" cmpd="sng">
                      <a:solidFill>
                        <a:srgbClr val="000000"/>
                      </a:solidFill>
                      <a:prstDash val="dot"/>
                      <a:round/>
                      <a:headEnd type="none" w="sm" len="sm"/>
                      <a:tailEnd type="none" w="sm" len="sm"/>
                    </a:lnR>
                    <a:lnT w="9525" cap="flat" cmpd="sng">
                      <a:solidFill>
                        <a:srgbClr val="000000"/>
                      </a:solidFill>
                      <a:prstDash val="dot"/>
                      <a:round/>
                      <a:headEnd type="none" w="sm" len="sm"/>
                      <a:tailEnd type="none" w="sm" len="sm"/>
                    </a:lnT>
                    <a:lnB w="9525" cap="flat" cmpd="sng">
                      <a:solidFill>
                        <a:srgbClr val="000000"/>
                      </a:solidFill>
                      <a:prstDash val="dot"/>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500"/>
                        <a:buFont typeface="Arial"/>
                        <a:buNone/>
                      </a:pPr>
                      <a:endParaRPr sz="1500" u="none" strike="noStrike" cap="none">
                        <a:latin typeface="Corbel"/>
                        <a:ea typeface="Corbel"/>
                        <a:cs typeface="Corbel"/>
                        <a:sym typeface="Corbel"/>
                      </a:endParaRPr>
                    </a:p>
                  </a:txBody>
                  <a:tcPr marL="68600" marR="68600" marT="34300" marB="34300">
                    <a:lnL w="9525" cap="flat" cmpd="sng">
                      <a:solidFill>
                        <a:srgbClr val="000000"/>
                      </a:solidFill>
                      <a:prstDash val="dot"/>
                      <a:round/>
                      <a:headEnd type="none" w="sm" len="sm"/>
                      <a:tailEnd type="none" w="sm" len="sm"/>
                    </a:lnL>
                    <a:lnR w="9525" cap="flat" cmpd="sng">
                      <a:solidFill>
                        <a:srgbClr val="000000"/>
                      </a:solidFill>
                      <a:prstDash val="dot"/>
                      <a:round/>
                      <a:headEnd type="none" w="sm" len="sm"/>
                      <a:tailEnd type="none" w="sm" len="sm"/>
                    </a:lnR>
                    <a:lnT w="9525" cap="flat" cmpd="sng">
                      <a:solidFill>
                        <a:srgbClr val="000000"/>
                      </a:solidFill>
                      <a:prstDash val="dot"/>
                      <a:round/>
                      <a:headEnd type="none" w="sm" len="sm"/>
                      <a:tailEnd type="none" w="sm" len="sm"/>
                    </a:lnT>
                    <a:lnB w="9525" cap="flat" cmpd="sng">
                      <a:solidFill>
                        <a:srgbClr val="000000"/>
                      </a:solidFill>
                      <a:prstDash val="dot"/>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500"/>
                        <a:buFont typeface="Arial"/>
                        <a:buNone/>
                      </a:pPr>
                      <a:endParaRPr sz="1500" u="none" strike="noStrike" cap="none">
                        <a:latin typeface="Corbel"/>
                        <a:ea typeface="Corbel"/>
                        <a:cs typeface="Corbel"/>
                        <a:sym typeface="Corbel"/>
                      </a:endParaRPr>
                    </a:p>
                  </a:txBody>
                  <a:tcPr marL="68600" marR="68600" marT="34300" marB="34300">
                    <a:lnL w="9525" cap="flat" cmpd="sng">
                      <a:solidFill>
                        <a:srgbClr val="000000"/>
                      </a:solidFill>
                      <a:prstDash val="dot"/>
                      <a:round/>
                      <a:headEnd type="none" w="sm" len="sm"/>
                      <a:tailEnd type="none" w="sm" len="sm"/>
                    </a:lnL>
                    <a:lnR w="9525" cap="flat" cmpd="sng">
                      <a:solidFill>
                        <a:srgbClr val="000000"/>
                      </a:solidFill>
                      <a:prstDash val="dot"/>
                      <a:round/>
                      <a:headEnd type="none" w="sm" len="sm"/>
                      <a:tailEnd type="none" w="sm" len="sm"/>
                    </a:lnR>
                    <a:lnT w="9525" cap="flat" cmpd="sng">
                      <a:solidFill>
                        <a:srgbClr val="000000"/>
                      </a:solidFill>
                      <a:prstDash val="dot"/>
                      <a:round/>
                      <a:headEnd type="none" w="sm" len="sm"/>
                      <a:tailEnd type="none" w="sm" len="sm"/>
                    </a:lnT>
                    <a:lnB w="9525" cap="flat" cmpd="sng">
                      <a:solidFill>
                        <a:srgbClr val="000000"/>
                      </a:solidFill>
                      <a:prstDash val="dot"/>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500"/>
                        <a:buFont typeface="Arial"/>
                        <a:buNone/>
                      </a:pPr>
                      <a:endParaRPr sz="1500" u="none" strike="noStrike" cap="none">
                        <a:latin typeface="Corbel"/>
                        <a:ea typeface="Corbel"/>
                        <a:cs typeface="Corbel"/>
                        <a:sym typeface="Corbel"/>
                      </a:endParaRPr>
                    </a:p>
                  </a:txBody>
                  <a:tcPr marL="68600" marR="68600" marT="34300" marB="34300">
                    <a:lnL w="9525" cap="flat" cmpd="sng">
                      <a:solidFill>
                        <a:srgbClr val="000000"/>
                      </a:solidFill>
                      <a:prstDash val="dot"/>
                      <a:round/>
                      <a:headEnd type="none" w="sm" len="sm"/>
                      <a:tailEnd type="none" w="sm" len="sm"/>
                    </a:lnL>
                    <a:lnR w="9525" cap="flat" cmpd="sng">
                      <a:solidFill>
                        <a:srgbClr val="000000"/>
                      </a:solidFill>
                      <a:prstDash val="dot"/>
                      <a:round/>
                      <a:headEnd type="none" w="sm" len="sm"/>
                      <a:tailEnd type="none" w="sm" len="sm"/>
                    </a:lnR>
                    <a:lnT w="9525" cap="flat" cmpd="sng">
                      <a:solidFill>
                        <a:srgbClr val="000000"/>
                      </a:solidFill>
                      <a:prstDash val="dot"/>
                      <a:round/>
                      <a:headEnd type="none" w="sm" len="sm"/>
                      <a:tailEnd type="none" w="sm" len="sm"/>
                    </a:lnT>
                    <a:lnB w="9525" cap="flat" cmpd="sng">
                      <a:solidFill>
                        <a:srgbClr val="000000"/>
                      </a:solidFill>
                      <a:prstDash val="dot"/>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500"/>
                        <a:buFont typeface="Arial"/>
                        <a:buNone/>
                      </a:pPr>
                      <a:endParaRPr sz="1500" u="none" strike="noStrike" cap="none">
                        <a:latin typeface="Corbel"/>
                        <a:ea typeface="Corbel"/>
                        <a:cs typeface="Corbel"/>
                        <a:sym typeface="Corbel"/>
                      </a:endParaRPr>
                    </a:p>
                  </a:txBody>
                  <a:tcPr marL="68600" marR="68600" marT="34300" marB="34300">
                    <a:lnL w="9525" cap="flat" cmpd="sng">
                      <a:solidFill>
                        <a:srgbClr val="000000"/>
                      </a:solidFill>
                      <a:prstDash val="dot"/>
                      <a:round/>
                      <a:headEnd type="none" w="sm" len="sm"/>
                      <a:tailEnd type="none" w="sm" len="sm"/>
                    </a:lnL>
                    <a:lnR w="9525" cap="flat" cmpd="sng">
                      <a:solidFill>
                        <a:srgbClr val="000000"/>
                      </a:solidFill>
                      <a:prstDash val="dot"/>
                      <a:round/>
                      <a:headEnd type="none" w="sm" len="sm"/>
                      <a:tailEnd type="none" w="sm" len="sm"/>
                    </a:lnR>
                    <a:lnT w="9525" cap="flat" cmpd="sng">
                      <a:solidFill>
                        <a:srgbClr val="000000"/>
                      </a:solidFill>
                      <a:prstDash val="dot"/>
                      <a:round/>
                      <a:headEnd type="none" w="sm" len="sm"/>
                      <a:tailEnd type="none" w="sm" len="sm"/>
                    </a:lnT>
                    <a:lnB w="9525" cap="flat" cmpd="sng">
                      <a:solidFill>
                        <a:srgbClr val="000000"/>
                      </a:solidFill>
                      <a:prstDash val="dot"/>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500"/>
                        <a:buFont typeface="Arial"/>
                        <a:buNone/>
                      </a:pPr>
                      <a:endParaRPr sz="1500" u="none" strike="noStrike" cap="none">
                        <a:latin typeface="Corbel"/>
                        <a:ea typeface="Corbel"/>
                        <a:cs typeface="Corbel"/>
                        <a:sym typeface="Corbel"/>
                      </a:endParaRPr>
                    </a:p>
                  </a:txBody>
                  <a:tcPr marL="68600" marR="68600" marT="34300" marB="34300">
                    <a:lnL w="9525" cap="flat" cmpd="sng">
                      <a:solidFill>
                        <a:srgbClr val="000000"/>
                      </a:solidFill>
                      <a:prstDash val="dot"/>
                      <a:round/>
                      <a:headEnd type="none" w="sm" len="sm"/>
                      <a:tailEnd type="none" w="sm" len="sm"/>
                    </a:lnL>
                    <a:lnR w="9525" cap="flat" cmpd="sng">
                      <a:solidFill>
                        <a:srgbClr val="000000"/>
                      </a:solidFill>
                      <a:prstDash val="dot"/>
                      <a:round/>
                      <a:headEnd type="none" w="sm" len="sm"/>
                      <a:tailEnd type="none" w="sm" len="sm"/>
                    </a:lnR>
                    <a:lnT w="9525" cap="flat" cmpd="sng">
                      <a:solidFill>
                        <a:srgbClr val="000000"/>
                      </a:solidFill>
                      <a:prstDash val="dot"/>
                      <a:round/>
                      <a:headEnd type="none" w="sm" len="sm"/>
                      <a:tailEnd type="none" w="sm" len="sm"/>
                    </a:lnT>
                    <a:lnB w="9525" cap="flat" cmpd="sng">
                      <a:solidFill>
                        <a:srgbClr val="000000"/>
                      </a:solidFill>
                      <a:prstDash val="dot"/>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500"/>
                        <a:buFont typeface="Arial"/>
                        <a:buNone/>
                      </a:pPr>
                      <a:endParaRPr sz="1500" u="none" strike="noStrike" cap="none">
                        <a:latin typeface="Corbel"/>
                        <a:ea typeface="Corbel"/>
                        <a:cs typeface="Corbel"/>
                        <a:sym typeface="Corbel"/>
                      </a:endParaRPr>
                    </a:p>
                  </a:txBody>
                  <a:tcPr marL="68600" marR="68600" marT="34300" marB="34300">
                    <a:lnL w="9525" cap="flat" cmpd="sng">
                      <a:solidFill>
                        <a:srgbClr val="000000"/>
                      </a:solidFill>
                      <a:prstDash val="dot"/>
                      <a:round/>
                      <a:headEnd type="none" w="sm" len="sm"/>
                      <a:tailEnd type="none" w="sm" len="sm"/>
                    </a:lnL>
                    <a:lnR w="9525" cap="flat" cmpd="sng">
                      <a:solidFill>
                        <a:srgbClr val="000000"/>
                      </a:solidFill>
                      <a:prstDash val="dot"/>
                      <a:round/>
                      <a:headEnd type="none" w="sm" len="sm"/>
                      <a:tailEnd type="none" w="sm" len="sm"/>
                    </a:lnR>
                    <a:lnT w="9525" cap="flat" cmpd="sng">
                      <a:solidFill>
                        <a:srgbClr val="000000"/>
                      </a:solidFill>
                      <a:prstDash val="dot"/>
                      <a:round/>
                      <a:headEnd type="none" w="sm" len="sm"/>
                      <a:tailEnd type="none" w="sm" len="sm"/>
                    </a:lnT>
                    <a:lnB w="9525" cap="flat" cmpd="sng">
                      <a:solidFill>
                        <a:srgbClr val="000000"/>
                      </a:solidFill>
                      <a:prstDash val="dot"/>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500"/>
                        <a:buFont typeface="Arial"/>
                        <a:buNone/>
                      </a:pPr>
                      <a:endParaRPr sz="1500" u="none" strike="noStrike" cap="none">
                        <a:latin typeface="Corbel"/>
                        <a:ea typeface="Corbel"/>
                        <a:cs typeface="Corbel"/>
                        <a:sym typeface="Corbel"/>
                      </a:endParaRPr>
                    </a:p>
                  </a:txBody>
                  <a:tcPr marL="68600" marR="68600" marT="34300" marB="34300">
                    <a:lnL w="9525" cap="flat" cmpd="sng">
                      <a:solidFill>
                        <a:srgbClr val="000000"/>
                      </a:solidFill>
                      <a:prstDash val="dot"/>
                      <a:round/>
                      <a:headEnd type="none" w="sm" len="sm"/>
                      <a:tailEnd type="none" w="sm" len="sm"/>
                    </a:lnL>
                    <a:lnR w="9525" cap="flat" cmpd="sng">
                      <a:solidFill>
                        <a:srgbClr val="000000"/>
                      </a:solidFill>
                      <a:prstDash val="dot"/>
                      <a:round/>
                      <a:headEnd type="none" w="sm" len="sm"/>
                      <a:tailEnd type="none" w="sm" len="sm"/>
                    </a:lnR>
                    <a:lnT w="9525" cap="flat" cmpd="sng">
                      <a:solidFill>
                        <a:srgbClr val="000000"/>
                      </a:solidFill>
                      <a:prstDash val="dot"/>
                      <a:round/>
                      <a:headEnd type="none" w="sm" len="sm"/>
                      <a:tailEnd type="none" w="sm" len="sm"/>
                    </a:lnT>
                    <a:lnB w="9525" cap="flat" cmpd="sng">
                      <a:solidFill>
                        <a:srgbClr val="000000"/>
                      </a:solidFill>
                      <a:prstDash val="dot"/>
                      <a:round/>
                      <a:headEnd type="none" w="sm" len="sm"/>
                      <a:tailEnd type="none" w="sm" len="sm"/>
                    </a:lnB>
                  </a:tcPr>
                </a:tc>
                <a:extLst>
                  <a:ext uri="{0D108BD9-81ED-4DB2-BD59-A6C34878D82A}">
                    <a16:rowId xmlns:a16="http://schemas.microsoft.com/office/drawing/2014/main" val="10004"/>
                  </a:ext>
                </a:extLst>
              </a:tr>
              <a:tr h="394925">
                <a:tc>
                  <a:txBody>
                    <a:bodyPr/>
                    <a:lstStyle/>
                    <a:p>
                      <a:pPr marL="0" marR="0" lvl="0" indent="0" algn="ctr" rtl="0">
                        <a:lnSpc>
                          <a:spcPct val="100000"/>
                        </a:lnSpc>
                        <a:spcBef>
                          <a:spcPts val="0"/>
                        </a:spcBef>
                        <a:spcAft>
                          <a:spcPts val="0"/>
                        </a:spcAft>
                        <a:buClr>
                          <a:srgbClr val="000000"/>
                        </a:buClr>
                        <a:buSzPts val="1500"/>
                        <a:buFont typeface="Arial"/>
                        <a:buNone/>
                      </a:pPr>
                      <a:endParaRPr sz="1500" u="none" strike="noStrike" cap="none">
                        <a:latin typeface="Corbel"/>
                        <a:ea typeface="Corbel"/>
                        <a:cs typeface="Corbel"/>
                        <a:sym typeface="Corbel"/>
                      </a:endParaRPr>
                    </a:p>
                  </a:txBody>
                  <a:tcPr marL="68600" marR="68600" marT="34300" marB="34300">
                    <a:lnL w="9525" cap="flat" cmpd="sng">
                      <a:solidFill>
                        <a:srgbClr val="000000"/>
                      </a:solidFill>
                      <a:prstDash val="dot"/>
                      <a:round/>
                      <a:headEnd type="none" w="sm" len="sm"/>
                      <a:tailEnd type="none" w="sm" len="sm"/>
                    </a:lnL>
                    <a:lnR w="9525" cap="flat" cmpd="sng">
                      <a:solidFill>
                        <a:srgbClr val="000000"/>
                      </a:solidFill>
                      <a:prstDash val="dot"/>
                      <a:round/>
                      <a:headEnd type="none" w="sm" len="sm"/>
                      <a:tailEnd type="none" w="sm" len="sm"/>
                    </a:lnR>
                    <a:lnT w="9525" cap="flat" cmpd="sng">
                      <a:solidFill>
                        <a:srgbClr val="000000"/>
                      </a:solidFill>
                      <a:prstDash val="dot"/>
                      <a:round/>
                      <a:headEnd type="none" w="sm" len="sm"/>
                      <a:tailEnd type="none" w="sm" len="sm"/>
                    </a:lnT>
                    <a:lnB w="9525" cap="flat" cmpd="sng">
                      <a:solidFill>
                        <a:srgbClr val="000000"/>
                      </a:solidFill>
                      <a:prstDash val="dot"/>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500"/>
                        <a:buFont typeface="Arial"/>
                        <a:buNone/>
                      </a:pPr>
                      <a:endParaRPr sz="1500" u="none" strike="noStrike" cap="none">
                        <a:latin typeface="Corbel"/>
                        <a:ea typeface="Corbel"/>
                        <a:cs typeface="Corbel"/>
                        <a:sym typeface="Corbel"/>
                      </a:endParaRPr>
                    </a:p>
                  </a:txBody>
                  <a:tcPr marL="68600" marR="68600" marT="34300" marB="34300">
                    <a:lnL w="9525" cap="flat" cmpd="sng">
                      <a:solidFill>
                        <a:srgbClr val="000000"/>
                      </a:solidFill>
                      <a:prstDash val="dot"/>
                      <a:round/>
                      <a:headEnd type="none" w="sm" len="sm"/>
                      <a:tailEnd type="none" w="sm" len="sm"/>
                    </a:lnL>
                    <a:lnR w="9525" cap="flat" cmpd="sng">
                      <a:solidFill>
                        <a:srgbClr val="000000"/>
                      </a:solidFill>
                      <a:prstDash val="dot"/>
                      <a:round/>
                      <a:headEnd type="none" w="sm" len="sm"/>
                      <a:tailEnd type="none" w="sm" len="sm"/>
                    </a:lnR>
                    <a:lnT w="9525" cap="flat" cmpd="sng">
                      <a:solidFill>
                        <a:srgbClr val="000000"/>
                      </a:solidFill>
                      <a:prstDash val="dot"/>
                      <a:round/>
                      <a:headEnd type="none" w="sm" len="sm"/>
                      <a:tailEnd type="none" w="sm" len="sm"/>
                    </a:lnT>
                    <a:lnB w="9525" cap="flat" cmpd="sng">
                      <a:solidFill>
                        <a:srgbClr val="000000"/>
                      </a:solidFill>
                      <a:prstDash val="dot"/>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500"/>
                        <a:buFont typeface="Arial"/>
                        <a:buNone/>
                      </a:pPr>
                      <a:endParaRPr sz="1500" u="none" strike="noStrike" cap="none">
                        <a:latin typeface="Corbel"/>
                        <a:ea typeface="Corbel"/>
                        <a:cs typeface="Corbel"/>
                        <a:sym typeface="Corbel"/>
                      </a:endParaRPr>
                    </a:p>
                  </a:txBody>
                  <a:tcPr marL="68600" marR="68600" marT="34300" marB="34300">
                    <a:lnL w="9525" cap="flat" cmpd="sng">
                      <a:solidFill>
                        <a:srgbClr val="000000"/>
                      </a:solidFill>
                      <a:prstDash val="dot"/>
                      <a:round/>
                      <a:headEnd type="none" w="sm" len="sm"/>
                      <a:tailEnd type="none" w="sm" len="sm"/>
                    </a:lnL>
                    <a:lnR w="9525" cap="flat" cmpd="sng">
                      <a:solidFill>
                        <a:srgbClr val="000000"/>
                      </a:solidFill>
                      <a:prstDash val="dot"/>
                      <a:round/>
                      <a:headEnd type="none" w="sm" len="sm"/>
                      <a:tailEnd type="none" w="sm" len="sm"/>
                    </a:lnR>
                    <a:lnT w="9525" cap="flat" cmpd="sng">
                      <a:solidFill>
                        <a:srgbClr val="000000"/>
                      </a:solidFill>
                      <a:prstDash val="dot"/>
                      <a:round/>
                      <a:headEnd type="none" w="sm" len="sm"/>
                      <a:tailEnd type="none" w="sm" len="sm"/>
                    </a:lnT>
                    <a:lnB w="9525" cap="flat" cmpd="sng">
                      <a:solidFill>
                        <a:srgbClr val="000000"/>
                      </a:solidFill>
                      <a:prstDash val="dot"/>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500"/>
                        <a:buFont typeface="Arial"/>
                        <a:buNone/>
                      </a:pPr>
                      <a:endParaRPr sz="1500" u="none" strike="noStrike" cap="none">
                        <a:latin typeface="Corbel"/>
                        <a:ea typeface="Corbel"/>
                        <a:cs typeface="Corbel"/>
                        <a:sym typeface="Corbel"/>
                      </a:endParaRPr>
                    </a:p>
                  </a:txBody>
                  <a:tcPr marL="68600" marR="68600" marT="34300" marB="34300">
                    <a:lnL w="9525" cap="flat" cmpd="sng">
                      <a:solidFill>
                        <a:srgbClr val="000000"/>
                      </a:solidFill>
                      <a:prstDash val="dot"/>
                      <a:round/>
                      <a:headEnd type="none" w="sm" len="sm"/>
                      <a:tailEnd type="none" w="sm" len="sm"/>
                    </a:lnL>
                    <a:lnR w="9525" cap="flat" cmpd="sng">
                      <a:solidFill>
                        <a:srgbClr val="000000"/>
                      </a:solidFill>
                      <a:prstDash val="dot"/>
                      <a:round/>
                      <a:headEnd type="none" w="sm" len="sm"/>
                      <a:tailEnd type="none" w="sm" len="sm"/>
                    </a:lnR>
                    <a:lnT w="9525" cap="flat" cmpd="sng">
                      <a:solidFill>
                        <a:srgbClr val="000000"/>
                      </a:solidFill>
                      <a:prstDash val="dot"/>
                      <a:round/>
                      <a:headEnd type="none" w="sm" len="sm"/>
                      <a:tailEnd type="none" w="sm" len="sm"/>
                    </a:lnT>
                    <a:lnB w="9525" cap="flat" cmpd="sng">
                      <a:solidFill>
                        <a:srgbClr val="000000"/>
                      </a:solidFill>
                      <a:prstDash val="dot"/>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500"/>
                        <a:buFont typeface="Arial"/>
                        <a:buNone/>
                      </a:pPr>
                      <a:endParaRPr sz="1500" u="none" strike="noStrike" cap="none">
                        <a:latin typeface="Corbel"/>
                        <a:ea typeface="Corbel"/>
                        <a:cs typeface="Corbel"/>
                        <a:sym typeface="Corbel"/>
                      </a:endParaRPr>
                    </a:p>
                  </a:txBody>
                  <a:tcPr marL="68600" marR="68600" marT="34300" marB="34300">
                    <a:lnL w="9525" cap="flat" cmpd="sng">
                      <a:solidFill>
                        <a:srgbClr val="000000"/>
                      </a:solidFill>
                      <a:prstDash val="dot"/>
                      <a:round/>
                      <a:headEnd type="none" w="sm" len="sm"/>
                      <a:tailEnd type="none" w="sm" len="sm"/>
                    </a:lnL>
                    <a:lnR w="9525" cap="flat" cmpd="sng">
                      <a:solidFill>
                        <a:srgbClr val="000000"/>
                      </a:solidFill>
                      <a:prstDash val="dot"/>
                      <a:round/>
                      <a:headEnd type="none" w="sm" len="sm"/>
                      <a:tailEnd type="none" w="sm" len="sm"/>
                    </a:lnR>
                    <a:lnT w="9525" cap="flat" cmpd="sng">
                      <a:solidFill>
                        <a:srgbClr val="000000"/>
                      </a:solidFill>
                      <a:prstDash val="dot"/>
                      <a:round/>
                      <a:headEnd type="none" w="sm" len="sm"/>
                      <a:tailEnd type="none" w="sm" len="sm"/>
                    </a:lnT>
                    <a:lnB w="9525" cap="flat" cmpd="sng">
                      <a:solidFill>
                        <a:srgbClr val="000000"/>
                      </a:solidFill>
                      <a:prstDash val="dot"/>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500"/>
                        <a:buFont typeface="Arial"/>
                        <a:buNone/>
                      </a:pPr>
                      <a:endParaRPr sz="1500" u="none" strike="noStrike" cap="none">
                        <a:latin typeface="Corbel"/>
                        <a:ea typeface="Corbel"/>
                        <a:cs typeface="Corbel"/>
                        <a:sym typeface="Corbel"/>
                      </a:endParaRPr>
                    </a:p>
                  </a:txBody>
                  <a:tcPr marL="68600" marR="68600" marT="34300" marB="34300">
                    <a:lnL w="9525" cap="flat" cmpd="sng">
                      <a:solidFill>
                        <a:srgbClr val="000000"/>
                      </a:solidFill>
                      <a:prstDash val="dot"/>
                      <a:round/>
                      <a:headEnd type="none" w="sm" len="sm"/>
                      <a:tailEnd type="none" w="sm" len="sm"/>
                    </a:lnL>
                    <a:lnR w="9525" cap="flat" cmpd="sng">
                      <a:solidFill>
                        <a:srgbClr val="000000"/>
                      </a:solidFill>
                      <a:prstDash val="dot"/>
                      <a:round/>
                      <a:headEnd type="none" w="sm" len="sm"/>
                      <a:tailEnd type="none" w="sm" len="sm"/>
                    </a:lnR>
                    <a:lnT w="9525" cap="flat" cmpd="sng">
                      <a:solidFill>
                        <a:srgbClr val="000000"/>
                      </a:solidFill>
                      <a:prstDash val="dot"/>
                      <a:round/>
                      <a:headEnd type="none" w="sm" len="sm"/>
                      <a:tailEnd type="none" w="sm" len="sm"/>
                    </a:lnT>
                    <a:lnB w="9525" cap="flat" cmpd="sng">
                      <a:solidFill>
                        <a:srgbClr val="000000"/>
                      </a:solidFill>
                      <a:prstDash val="dot"/>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500"/>
                        <a:buFont typeface="Arial"/>
                        <a:buNone/>
                      </a:pPr>
                      <a:endParaRPr sz="1500" u="none" strike="noStrike" cap="none">
                        <a:latin typeface="Corbel"/>
                        <a:ea typeface="Corbel"/>
                        <a:cs typeface="Corbel"/>
                        <a:sym typeface="Corbel"/>
                      </a:endParaRPr>
                    </a:p>
                  </a:txBody>
                  <a:tcPr marL="68600" marR="68600" marT="34300" marB="34300">
                    <a:lnL w="9525" cap="flat" cmpd="sng">
                      <a:solidFill>
                        <a:srgbClr val="000000"/>
                      </a:solidFill>
                      <a:prstDash val="dot"/>
                      <a:round/>
                      <a:headEnd type="none" w="sm" len="sm"/>
                      <a:tailEnd type="none" w="sm" len="sm"/>
                    </a:lnL>
                    <a:lnR w="9525" cap="flat" cmpd="sng">
                      <a:solidFill>
                        <a:srgbClr val="000000"/>
                      </a:solidFill>
                      <a:prstDash val="dot"/>
                      <a:round/>
                      <a:headEnd type="none" w="sm" len="sm"/>
                      <a:tailEnd type="none" w="sm" len="sm"/>
                    </a:lnR>
                    <a:lnT w="9525" cap="flat" cmpd="sng">
                      <a:solidFill>
                        <a:srgbClr val="000000"/>
                      </a:solidFill>
                      <a:prstDash val="dot"/>
                      <a:round/>
                      <a:headEnd type="none" w="sm" len="sm"/>
                      <a:tailEnd type="none" w="sm" len="sm"/>
                    </a:lnT>
                    <a:lnB w="9525" cap="flat" cmpd="sng">
                      <a:solidFill>
                        <a:srgbClr val="000000"/>
                      </a:solidFill>
                      <a:prstDash val="dot"/>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500"/>
                        <a:buFont typeface="Arial"/>
                        <a:buNone/>
                      </a:pPr>
                      <a:endParaRPr sz="1500" u="none" strike="noStrike" cap="none">
                        <a:latin typeface="Corbel"/>
                        <a:ea typeface="Corbel"/>
                        <a:cs typeface="Corbel"/>
                        <a:sym typeface="Corbel"/>
                      </a:endParaRPr>
                    </a:p>
                  </a:txBody>
                  <a:tcPr marL="68600" marR="68600" marT="34300" marB="34300">
                    <a:lnL w="9525" cap="flat" cmpd="sng">
                      <a:solidFill>
                        <a:srgbClr val="000000"/>
                      </a:solidFill>
                      <a:prstDash val="dot"/>
                      <a:round/>
                      <a:headEnd type="none" w="sm" len="sm"/>
                      <a:tailEnd type="none" w="sm" len="sm"/>
                    </a:lnL>
                    <a:lnR w="9525" cap="flat" cmpd="sng">
                      <a:solidFill>
                        <a:srgbClr val="000000"/>
                      </a:solidFill>
                      <a:prstDash val="dot"/>
                      <a:round/>
                      <a:headEnd type="none" w="sm" len="sm"/>
                      <a:tailEnd type="none" w="sm" len="sm"/>
                    </a:lnR>
                    <a:lnT w="9525" cap="flat" cmpd="sng">
                      <a:solidFill>
                        <a:srgbClr val="000000"/>
                      </a:solidFill>
                      <a:prstDash val="dot"/>
                      <a:round/>
                      <a:headEnd type="none" w="sm" len="sm"/>
                      <a:tailEnd type="none" w="sm" len="sm"/>
                    </a:lnT>
                    <a:lnB w="9525" cap="flat" cmpd="sng">
                      <a:solidFill>
                        <a:srgbClr val="000000"/>
                      </a:solidFill>
                      <a:prstDash val="dot"/>
                      <a:round/>
                      <a:headEnd type="none" w="sm" len="sm"/>
                      <a:tailEnd type="none" w="sm" len="sm"/>
                    </a:lnB>
                  </a:tcPr>
                </a:tc>
                <a:extLst>
                  <a:ext uri="{0D108BD9-81ED-4DB2-BD59-A6C34878D82A}">
                    <a16:rowId xmlns:a16="http://schemas.microsoft.com/office/drawing/2014/main" val="10005"/>
                  </a:ext>
                </a:extLst>
              </a:tr>
            </a:tbl>
          </a:graphicData>
        </a:graphic>
      </p:graphicFrame>
      <p:sp>
        <p:nvSpPr>
          <p:cNvPr id="579" name="Google Shape;579;p33"/>
          <p:cNvSpPr txBox="1"/>
          <p:nvPr/>
        </p:nvSpPr>
        <p:spPr>
          <a:xfrm rot="-5400000">
            <a:off x="2673981" y="1654179"/>
            <a:ext cx="1242546" cy="543001"/>
          </a:xfrm>
          <a:prstGeom prst="rect">
            <a:avLst/>
          </a:prstGeom>
          <a:noFill/>
          <a:ln>
            <a:noFill/>
          </a:ln>
        </p:spPr>
        <p:txBody>
          <a:bodyPr spcFirstLastPara="1" wrap="square" lIns="68575" tIns="68575" rIns="68575" bIns="6857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300" b="0" i="0" u="none" strike="noStrike" cap="none">
                <a:solidFill>
                  <a:srgbClr val="000000"/>
                </a:solidFill>
                <a:latin typeface="Corbel"/>
                <a:ea typeface="Corbel"/>
                <a:cs typeface="Corbel"/>
                <a:sym typeface="Corbel"/>
              </a:rPr>
              <a:t>Intellectual Community</a:t>
            </a:r>
            <a:endParaRPr sz="1300" b="0" i="0" u="none" strike="noStrike" cap="none">
              <a:solidFill>
                <a:srgbClr val="000000"/>
              </a:solidFill>
              <a:latin typeface="Corbel"/>
              <a:ea typeface="Corbel"/>
              <a:cs typeface="Corbel"/>
              <a:sym typeface="Corbel"/>
            </a:endParaRPr>
          </a:p>
        </p:txBody>
      </p:sp>
      <p:sp>
        <p:nvSpPr>
          <p:cNvPr id="580" name="Google Shape;580;p33"/>
          <p:cNvSpPr txBox="1"/>
          <p:nvPr/>
        </p:nvSpPr>
        <p:spPr>
          <a:xfrm rot="-5400000">
            <a:off x="3228623" y="1654178"/>
            <a:ext cx="1242546" cy="543001"/>
          </a:xfrm>
          <a:prstGeom prst="rect">
            <a:avLst/>
          </a:prstGeom>
          <a:noFill/>
          <a:ln>
            <a:noFill/>
          </a:ln>
        </p:spPr>
        <p:txBody>
          <a:bodyPr spcFirstLastPara="1" wrap="square" lIns="68575" tIns="68575" rIns="68575" bIns="6857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300" b="0" i="0" u="none" strike="noStrike" cap="none">
                <a:solidFill>
                  <a:srgbClr val="000000"/>
                </a:solidFill>
                <a:latin typeface="Corbel"/>
                <a:ea typeface="Corbel"/>
                <a:cs typeface="Corbel"/>
                <a:sym typeface="Corbel"/>
              </a:rPr>
              <a:t>Professional Development</a:t>
            </a:r>
            <a:endParaRPr sz="1300" b="0" i="0" u="none" strike="noStrike" cap="none">
              <a:solidFill>
                <a:srgbClr val="000000"/>
              </a:solidFill>
              <a:latin typeface="Corbel"/>
              <a:ea typeface="Corbel"/>
              <a:cs typeface="Corbel"/>
              <a:sym typeface="Corbel"/>
            </a:endParaRPr>
          </a:p>
        </p:txBody>
      </p:sp>
      <p:sp>
        <p:nvSpPr>
          <p:cNvPr id="581" name="Google Shape;581;p33"/>
          <p:cNvSpPr txBox="1"/>
          <p:nvPr/>
        </p:nvSpPr>
        <p:spPr>
          <a:xfrm rot="-5400000">
            <a:off x="3659884" y="1529991"/>
            <a:ext cx="1540515" cy="543001"/>
          </a:xfrm>
          <a:prstGeom prst="rect">
            <a:avLst/>
          </a:prstGeom>
          <a:noFill/>
          <a:ln>
            <a:noFill/>
          </a:ln>
        </p:spPr>
        <p:txBody>
          <a:bodyPr spcFirstLastPara="1" wrap="square" lIns="68575" tIns="68575" rIns="68575" bIns="6857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300" b="0" i="0" u="none" strike="noStrike" cap="none">
                <a:solidFill>
                  <a:srgbClr val="000000"/>
                </a:solidFill>
                <a:latin typeface="Corbel"/>
                <a:ea typeface="Corbel"/>
                <a:cs typeface="Corbel"/>
                <a:sym typeface="Corbel"/>
              </a:rPr>
              <a:t>Networking and Sponsorship</a:t>
            </a:r>
            <a:endParaRPr sz="1300" b="0" i="0" u="none" strike="noStrike" cap="none">
              <a:solidFill>
                <a:srgbClr val="000000"/>
              </a:solidFill>
              <a:latin typeface="Corbel"/>
              <a:ea typeface="Corbel"/>
              <a:cs typeface="Corbel"/>
              <a:sym typeface="Corbel"/>
            </a:endParaRPr>
          </a:p>
        </p:txBody>
      </p:sp>
      <p:sp>
        <p:nvSpPr>
          <p:cNvPr id="582" name="Google Shape;582;p33"/>
          <p:cNvSpPr txBox="1"/>
          <p:nvPr/>
        </p:nvSpPr>
        <p:spPr>
          <a:xfrm rot="-5400000">
            <a:off x="4396293" y="1739590"/>
            <a:ext cx="1242546" cy="372180"/>
          </a:xfrm>
          <a:prstGeom prst="rect">
            <a:avLst/>
          </a:prstGeom>
          <a:noFill/>
          <a:ln>
            <a:noFill/>
          </a:ln>
        </p:spPr>
        <p:txBody>
          <a:bodyPr spcFirstLastPara="1" wrap="square" lIns="68575" tIns="68575" rIns="68575" bIns="6857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500" b="0" i="0" u="none" strike="noStrike" cap="none">
                <a:solidFill>
                  <a:srgbClr val="000000"/>
                </a:solidFill>
                <a:latin typeface="Corbel"/>
                <a:ea typeface="Corbel"/>
                <a:cs typeface="Corbel"/>
                <a:sym typeface="Corbel"/>
              </a:rPr>
              <a:t>Role Models</a:t>
            </a:r>
            <a:endParaRPr sz="1500" b="0" i="0" u="none" strike="noStrike" cap="none">
              <a:solidFill>
                <a:srgbClr val="000000"/>
              </a:solidFill>
              <a:latin typeface="Corbel"/>
              <a:ea typeface="Corbel"/>
              <a:cs typeface="Corbel"/>
              <a:sym typeface="Corbel"/>
            </a:endParaRPr>
          </a:p>
        </p:txBody>
      </p:sp>
      <p:sp>
        <p:nvSpPr>
          <p:cNvPr id="583" name="Google Shape;583;p33"/>
          <p:cNvSpPr txBox="1"/>
          <p:nvPr/>
        </p:nvSpPr>
        <p:spPr>
          <a:xfrm rot="-5400000">
            <a:off x="4908940" y="1747299"/>
            <a:ext cx="1242546" cy="356760"/>
          </a:xfrm>
          <a:prstGeom prst="rect">
            <a:avLst/>
          </a:prstGeom>
          <a:noFill/>
          <a:ln>
            <a:noFill/>
          </a:ln>
        </p:spPr>
        <p:txBody>
          <a:bodyPr spcFirstLastPara="1" wrap="square" lIns="68575" tIns="68575" rIns="68575" bIns="6857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Corbel"/>
                <a:ea typeface="Corbel"/>
                <a:cs typeface="Corbel"/>
                <a:sym typeface="Corbel"/>
              </a:rPr>
              <a:t>Safe Space</a:t>
            </a:r>
            <a:endParaRPr sz="1400" b="0" i="0" u="none" strike="noStrike" cap="none">
              <a:solidFill>
                <a:srgbClr val="000000"/>
              </a:solidFill>
              <a:latin typeface="Corbel"/>
              <a:ea typeface="Corbel"/>
              <a:cs typeface="Corbel"/>
              <a:sym typeface="Corbel"/>
            </a:endParaRPr>
          </a:p>
        </p:txBody>
      </p:sp>
      <p:sp>
        <p:nvSpPr>
          <p:cNvPr id="584" name="Google Shape;584;p33"/>
          <p:cNvSpPr txBox="1"/>
          <p:nvPr/>
        </p:nvSpPr>
        <p:spPr>
          <a:xfrm rot="-5400000">
            <a:off x="5411176" y="1638475"/>
            <a:ext cx="1242546" cy="511860"/>
          </a:xfrm>
          <a:prstGeom prst="rect">
            <a:avLst/>
          </a:prstGeom>
          <a:noFill/>
          <a:ln>
            <a:noFill/>
          </a:ln>
        </p:spPr>
        <p:txBody>
          <a:bodyPr spcFirstLastPara="1" wrap="square" lIns="68575" tIns="68575" rIns="68575" bIns="6857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200" b="0" i="0" u="none" strike="noStrike" cap="none">
                <a:solidFill>
                  <a:srgbClr val="000000"/>
                </a:solidFill>
                <a:latin typeface="Corbel"/>
                <a:ea typeface="Corbel"/>
                <a:cs typeface="Corbel"/>
                <a:sym typeface="Corbel"/>
              </a:rPr>
              <a:t>Kindness and Belonging</a:t>
            </a:r>
            <a:endParaRPr sz="1200" b="0" i="0" u="none" strike="noStrike" cap="none">
              <a:solidFill>
                <a:srgbClr val="000000"/>
              </a:solidFill>
              <a:latin typeface="Corbel"/>
              <a:ea typeface="Corbel"/>
              <a:cs typeface="Corbel"/>
              <a:sym typeface="Corbel"/>
            </a:endParaRPr>
          </a:p>
        </p:txBody>
      </p:sp>
      <p:sp>
        <p:nvSpPr>
          <p:cNvPr id="585" name="Google Shape;585;p33"/>
          <p:cNvSpPr txBox="1"/>
          <p:nvPr/>
        </p:nvSpPr>
        <p:spPr>
          <a:xfrm rot="-5400000">
            <a:off x="5968469" y="1622904"/>
            <a:ext cx="1242546" cy="543001"/>
          </a:xfrm>
          <a:prstGeom prst="rect">
            <a:avLst/>
          </a:prstGeom>
          <a:noFill/>
          <a:ln>
            <a:noFill/>
          </a:ln>
        </p:spPr>
        <p:txBody>
          <a:bodyPr spcFirstLastPara="1" wrap="square" lIns="68575" tIns="68575" rIns="68575" bIns="6857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300" b="0" i="0" u="none" strike="noStrike" cap="none">
                <a:solidFill>
                  <a:srgbClr val="000000"/>
                </a:solidFill>
                <a:latin typeface="Corbel"/>
                <a:ea typeface="Corbel"/>
                <a:cs typeface="Corbel"/>
                <a:sym typeface="Corbel"/>
              </a:rPr>
              <a:t>Values and Identity</a:t>
            </a:r>
            <a:endParaRPr sz="1300" b="0" i="0" u="none" strike="noStrike" cap="none">
              <a:solidFill>
                <a:srgbClr val="000000"/>
              </a:solidFill>
              <a:latin typeface="Corbel"/>
              <a:ea typeface="Corbel"/>
              <a:cs typeface="Corbel"/>
              <a:sym typeface="Corbel"/>
            </a:endParaRPr>
          </a:p>
        </p:txBody>
      </p:sp>
      <p:pic>
        <p:nvPicPr>
          <p:cNvPr id="586" name="Google Shape;586;p33">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7091590" y="4591250"/>
            <a:ext cx="2014625" cy="465225"/>
          </a:xfrm>
          <a:prstGeom prst="rect">
            <a:avLst/>
          </a:prstGeom>
          <a:noFill/>
          <a:ln>
            <a:noFill/>
          </a:ln>
        </p:spPr>
      </p:pic>
    </p:spTree>
  </p:cSld>
  <p:clrMapOvr>
    <a:masterClrMapping/>
  </p:clrMapOvr>
  <p:transition spd="med">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91"/>
        <p:cNvGrpSpPr/>
        <p:nvPr/>
      </p:nvGrpSpPr>
      <p:grpSpPr>
        <a:xfrm>
          <a:off x="0" y="0"/>
          <a:ext cx="0" cy="0"/>
          <a:chOff x="0" y="0"/>
          <a:chExt cx="0" cy="0"/>
        </a:xfrm>
      </p:grpSpPr>
      <p:sp>
        <p:nvSpPr>
          <p:cNvPr id="592" name="Google Shape;592;p34"/>
          <p:cNvSpPr txBox="1">
            <a:spLocks noGrp="1"/>
          </p:cNvSpPr>
          <p:nvPr>
            <p:ph type="title" idx="4294967295"/>
          </p:nvPr>
        </p:nvSpPr>
        <p:spPr>
          <a:xfrm>
            <a:off x="166843" y="340409"/>
            <a:ext cx="8314547" cy="469329"/>
          </a:xfrm>
          <a:prstGeom prst="rect">
            <a:avLst/>
          </a:prstGeom>
          <a:noFill/>
          <a:ln>
            <a:noFill/>
            <a:prstDash/>
          </a:ln>
          <a:effectLst/>
        </p:spPr>
        <p:txBody>
          <a:bodyPr rot="0" spcFirstLastPara="1" vertOverflow="overflow" horzOverflow="overflow" vert="horz" wrap="square" lIns="68575" tIns="34275" rIns="68575" bIns="34275"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600" b="1" i="0" u="none" strike="noStrike" kern="0" cap="none" spc="0" normalizeH="0" baseline="0" noProof="0" dirty="0">
                <a:ln>
                  <a:noFill/>
                </a:ln>
                <a:solidFill>
                  <a:srgbClr val="1155CC"/>
                </a:solidFill>
                <a:effectLst/>
                <a:uLnTx/>
                <a:uFillTx/>
                <a:latin typeface="Arial"/>
                <a:ea typeface="Arial"/>
                <a:cs typeface="Arial"/>
                <a:sym typeface="Arial"/>
              </a:rPr>
              <a:t>Who is in your ecosystem of support?: Example</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graphicFrame>
        <p:nvGraphicFramePr>
          <p:cNvPr id="593" name="Google Shape;593;p34"/>
          <p:cNvGraphicFramePr/>
          <p:nvPr/>
        </p:nvGraphicFramePr>
        <p:xfrm>
          <a:off x="881915" y="1273132"/>
          <a:ext cx="5986250" cy="3246700"/>
        </p:xfrm>
        <a:graphic>
          <a:graphicData uri="http://schemas.openxmlformats.org/drawingml/2006/table">
            <a:tbl>
              <a:tblPr firstRow="1" bandRow="1">
                <a:noFill/>
                <a:tableStyleId>{EF631301-5467-41B1-B072-35E805D3E867}</a:tableStyleId>
              </a:tblPr>
              <a:tblGrid>
                <a:gridCol w="2123525">
                  <a:extLst>
                    <a:ext uri="{9D8B030D-6E8A-4147-A177-3AD203B41FA5}">
                      <a16:colId xmlns:a16="http://schemas.microsoft.com/office/drawing/2014/main" val="20000"/>
                    </a:ext>
                  </a:extLst>
                </a:gridCol>
                <a:gridCol w="544625">
                  <a:extLst>
                    <a:ext uri="{9D8B030D-6E8A-4147-A177-3AD203B41FA5}">
                      <a16:colId xmlns:a16="http://schemas.microsoft.com/office/drawing/2014/main" val="20001"/>
                    </a:ext>
                  </a:extLst>
                </a:gridCol>
                <a:gridCol w="584950">
                  <a:extLst>
                    <a:ext uri="{9D8B030D-6E8A-4147-A177-3AD203B41FA5}">
                      <a16:colId xmlns:a16="http://schemas.microsoft.com/office/drawing/2014/main" val="20002"/>
                    </a:ext>
                  </a:extLst>
                </a:gridCol>
                <a:gridCol w="554700">
                  <a:extLst>
                    <a:ext uri="{9D8B030D-6E8A-4147-A177-3AD203B41FA5}">
                      <a16:colId xmlns:a16="http://schemas.microsoft.com/office/drawing/2014/main" val="20003"/>
                    </a:ext>
                  </a:extLst>
                </a:gridCol>
                <a:gridCol w="583575">
                  <a:extLst>
                    <a:ext uri="{9D8B030D-6E8A-4147-A177-3AD203B41FA5}">
                      <a16:colId xmlns:a16="http://schemas.microsoft.com/office/drawing/2014/main" val="20004"/>
                    </a:ext>
                  </a:extLst>
                </a:gridCol>
                <a:gridCol w="513425">
                  <a:extLst>
                    <a:ext uri="{9D8B030D-6E8A-4147-A177-3AD203B41FA5}">
                      <a16:colId xmlns:a16="http://schemas.microsoft.com/office/drawing/2014/main" val="20005"/>
                    </a:ext>
                  </a:extLst>
                </a:gridCol>
                <a:gridCol w="546200">
                  <a:extLst>
                    <a:ext uri="{9D8B030D-6E8A-4147-A177-3AD203B41FA5}">
                      <a16:colId xmlns:a16="http://schemas.microsoft.com/office/drawing/2014/main" val="20006"/>
                    </a:ext>
                  </a:extLst>
                </a:gridCol>
                <a:gridCol w="535250">
                  <a:extLst>
                    <a:ext uri="{9D8B030D-6E8A-4147-A177-3AD203B41FA5}">
                      <a16:colId xmlns:a16="http://schemas.microsoft.com/office/drawing/2014/main" val="20007"/>
                    </a:ext>
                  </a:extLst>
                </a:gridCol>
              </a:tblGrid>
              <a:tr h="1272075">
                <a:tc>
                  <a:txBody>
                    <a:bodyPr/>
                    <a:lstStyle/>
                    <a:p>
                      <a:pPr marL="0" marR="0" lvl="0" indent="0" algn="ctr" rtl="0">
                        <a:lnSpc>
                          <a:spcPct val="100000"/>
                        </a:lnSpc>
                        <a:spcBef>
                          <a:spcPts val="0"/>
                        </a:spcBef>
                        <a:spcAft>
                          <a:spcPts val="0"/>
                        </a:spcAft>
                        <a:buClr>
                          <a:srgbClr val="000000"/>
                        </a:buClr>
                        <a:buSzPts val="2400"/>
                        <a:buFont typeface="Arial"/>
                        <a:buNone/>
                      </a:pPr>
                      <a:r>
                        <a:rPr lang="en" sz="2400" b="1" u="none" strike="noStrike" cap="none">
                          <a:latin typeface="Corbel"/>
                          <a:ea typeface="Corbel"/>
                          <a:cs typeface="Corbel"/>
                          <a:sym typeface="Corbel"/>
                        </a:rPr>
                        <a:t>Name</a:t>
                      </a:r>
                      <a:endParaRPr sz="1100" u="none" strike="noStrike" cap="none"/>
                    </a:p>
                  </a:txBody>
                  <a:tcPr marL="68600" marR="68600" marT="34300" marB="34300" anchor="b">
                    <a:lnL w="9525" cap="flat" cmpd="sng">
                      <a:solidFill>
                        <a:srgbClr val="000000"/>
                      </a:solidFill>
                      <a:prstDash val="dot"/>
                      <a:round/>
                      <a:headEnd type="none" w="sm" len="sm"/>
                      <a:tailEnd type="none" w="sm" len="sm"/>
                    </a:lnL>
                    <a:lnR w="9525" cap="flat" cmpd="sng">
                      <a:solidFill>
                        <a:srgbClr val="000000"/>
                      </a:solidFill>
                      <a:prstDash val="dot"/>
                      <a:round/>
                      <a:headEnd type="none" w="sm" len="sm"/>
                      <a:tailEnd type="none" w="sm" len="sm"/>
                    </a:lnR>
                    <a:lnT w="9525" cap="flat" cmpd="sng">
                      <a:solidFill>
                        <a:srgbClr val="000000"/>
                      </a:solidFill>
                      <a:prstDash val="dot"/>
                      <a:round/>
                      <a:headEnd type="none" w="sm" len="sm"/>
                      <a:tailEnd type="none" w="sm" len="sm"/>
                    </a:lnT>
                    <a:lnB w="9525" cap="flat" cmpd="sng">
                      <a:solidFill>
                        <a:srgbClr val="000000"/>
                      </a:solidFill>
                      <a:prstDash val="dot"/>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endParaRPr sz="1400" u="none" strike="noStrike" cap="none">
                        <a:latin typeface="Corbel"/>
                        <a:ea typeface="Corbel"/>
                        <a:cs typeface="Corbel"/>
                        <a:sym typeface="Corbel"/>
                      </a:endParaRPr>
                    </a:p>
                  </a:txBody>
                  <a:tcPr marL="68600" marR="68600" marT="34300" marB="34300">
                    <a:lnL w="9525" cap="flat" cmpd="sng">
                      <a:solidFill>
                        <a:srgbClr val="000000"/>
                      </a:solidFill>
                      <a:prstDash val="dot"/>
                      <a:round/>
                      <a:headEnd type="none" w="sm" len="sm"/>
                      <a:tailEnd type="none" w="sm" len="sm"/>
                    </a:lnL>
                    <a:lnR w="9525" cap="flat" cmpd="sng">
                      <a:solidFill>
                        <a:srgbClr val="000000"/>
                      </a:solidFill>
                      <a:prstDash val="dot"/>
                      <a:round/>
                      <a:headEnd type="none" w="sm" len="sm"/>
                      <a:tailEnd type="none" w="sm" len="sm"/>
                    </a:lnR>
                    <a:lnT w="9525" cap="flat" cmpd="sng">
                      <a:solidFill>
                        <a:srgbClr val="000000"/>
                      </a:solidFill>
                      <a:prstDash val="dot"/>
                      <a:round/>
                      <a:headEnd type="none" w="sm" len="sm"/>
                      <a:tailEnd type="none" w="sm" len="sm"/>
                    </a:lnT>
                    <a:lnB w="9525" cap="flat" cmpd="sng">
                      <a:solidFill>
                        <a:srgbClr val="000000"/>
                      </a:solidFill>
                      <a:prstDash val="dot"/>
                      <a:round/>
                      <a:headEnd type="none" w="sm" len="sm"/>
                      <a:tailEnd type="none" w="sm" len="sm"/>
                    </a:lnB>
                    <a:solidFill>
                      <a:srgbClr val="FFC000"/>
                    </a:solidFill>
                  </a:tcPr>
                </a:tc>
                <a:tc>
                  <a:txBody>
                    <a:bodyPr/>
                    <a:lstStyle/>
                    <a:p>
                      <a:pPr marL="0" marR="0" lvl="0" indent="0" algn="ctr" rtl="0">
                        <a:lnSpc>
                          <a:spcPct val="100000"/>
                        </a:lnSpc>
                        <a:spcBef>
                          <a:spcPts val="0"/>
                        </a:spcBef>
                        <a:spcAft>
                          <a:spcPts val="0"/>
                        </a:spcAft>
                        <a:buClr>
                          <a:srgbClr val="000000"/>
                        </a:buClr>
                        <a:buSzPts val="1400"/>
                        <a:buFont typeface="Arial"/>
                        <a:buNone/>
                      </a:pPr>
                      <a:endParaRPr sz="1100" u="none" strike="noStrike" cap="none"/>
                    </a:p>
                  </a:txBody>
                  <a:tcPr marL="68600" marR="68600" marT="34300" marB="34300">
                    <a:lnL w="9525" cap="flat" cmpd="sng">
                      <a:solidFill>
                        <a:srgbClr val="000000"/>
                      </a:solidFill>
                      <a:prstDash val="dot"/>
                      <a:round/>
                      <a:headEnd type="none" w="sm" len="sm"/>
                      <a:tailEnd type="none" w="sm" len="sm"/>
                    </a:lnL>
                    <a:lnR w="9525" cap="flat" cmpd="sng">
                      <a:solidFill>
                        <a:srgbClr val="000000"/>
                      </a:solidFill>
                      <a:prstDash val="dot"/>
                      <a:round/>
                      <a:headEnd type="none" w="sm" len="sm"/>
                      <a:tailEnd type="none" w="sm" len="sm"/>
                    </a:lnR>
                    <a:lnT w="9525" cap="flat" cmpd="sng">
                      <a:solidFill>
                        <a:srgbClr val="000000"/>
                      </a:solidFill>
                      <a:prstDash val="dot"/>
                      <a:round/>
                      <a:headEnd type="none" w="sm" len="sm"/>
                      <a:tailEnd type="none" w="sm" len="sm"/>
                    </a:lnT>
                    <a:lnB w="9525" cap="flat" cmpd="sng">
                      <a:solidFill>
                        <a:srgbClr val="000000"/>
                      </a:solidFill>
                      <a:prstDash val="dot"/>
                      <a:round/>
                      <a:headEnd type="none" w="sm" len="sm"/>
                      <a:tailEnd type="none" w="sm" len="sm"/>
                    </a:lnB>
                    <a:solidFill>
                      <a:srgbClr val="FFC000"/>
                    </a:solidFill>
                  </a:tcPr>
                </a:tc>
                <a:tc>
                  <a:txBody>
                    <a:bodyPr/>
                    <a:lstStyle/>
                    <a:p>
                      <a:pPr marL="0" marR="0" lvl="0" indent="0" algn="ctr" rtl="0">
                        <a:lnSpc>
                          <a:spcPct val="100000"/>
                        </a:lnSpc>
                        <a:spcBef>
                          <a:spcPts val="0"/>
                        </a:spcBef>
                        <a:spcAft>
                          <a:spcPts val="0"/>
                        </a:spcAft>
                        <a:buClr>
                          <a:srgbClr val="000000"/>
                        </a:buClr>
                        <a:buSzPts val="1400"/>
                        <a:buFont typeface="Arial"/>
                        <a:buNone/>
                      </a:pPr>
                      <a:endParaRPr sz="1400" u="none" strike="noStrike" cap="none">
                        <a:latin typeface="Corbel"/>
                        <a:ea typeface="Corbel"/>
                        <a:cs typeface="Corbel"/>
                        <a:sym typeface="Corbel"/>
                      </a:endParaRPr>
                    </a:p>
                  </a:txBody>
                  <a:tcPr marL="68600" marR="68600" marT="34300" marB="34300">
                    <a:lnL w="9525" cap="flat" cmpd="sng">
                      <a:solidFill>
                        <a:srgbClr val="000000"/>
                      </a:solidFill>
                      <a:prstDash val="dot"/>
                      <a:round/>
                      <a:headEnd type="none" w="sm" len="sm"/>
                      <a:tailEnd type="none" w="sm" len="sm"/>
                    </a:lnL>
                    <a:lnR w="9525" cap="flat" cmpd="sng">
                      <a:solidFill>
                        <a:srgbClr val="000000"/>
                      </a:solidFill>
                      <a:prstDash val="dot"/>
                      <a:round/>
                      <a:headEnd type="none" w="sm" len="sm"/>
                      <a:tailEnd type="none" w="sm" len="sm"/>
                    </a:lnR>
                    <a:lnT w="9525" cap="flat" cmpd="sng">
                      <a:solidFill>
                        <a:srgbClr val="000000"/>
                      </a:solidFill>
                      <a:prstDash val="dot"/>
                      <a:round/>
                      <a:headEnd type="none" w="sm" len="sm"/>
                      <a:tailEnd type="none" w="sm" len="sm"/>
                    </a:lnT>
                    <a:lnB w="9525" cap="flat" cmpd="sng">
                      <a:solidFill>
                        <a:srgbClr val="000000"/>
                      </a:solidFill>
                      <a:prstDash val="dot"/>
                      <a:round/>
                      <a:headEnd type="none" w="sm" len="sm"/>
                      <a:tailEnd type="none" w="sm" len="sm"/>
                    </a:lnB>
                    <a:solidFill>
                      <a:srgbClr val="FF0000"/>
                    </a:solidFill>
                  </a:tcPr>
                </a:tc>
                <a:tc>
                  <a:txBody>
                    <a:bodyPr/>
                    <a:lstStyle/>
                    <a:p>
                      <a:pPr marL="0" marR="0" lvl="0" indent="0" algn="ctr" rtl="0">
                        <a:lnSpc>
                          <a:spcPct val="100000"/>
                        </a:lnSpc>
                        <a:spcBef>
                          <a:spcPts val="0"/>
                        </a:spcBef>
                        <a:spcAft>
                          <a:spcPts val="0"/>
                        </a:spcAft>
                        <a:buClr>
                          <a:srgbClr val="000000"/>
                        </a:buClr>
                        <a:buSzPts val="1400"/>
                        <a:buFont typeface="Arial"/>
                        <a:buNone/>
                      </a:pPr>
                      <a:endParaRPr sz="1400" u="none" strike="noStrike" cap="none">
                        <a:latin typeface="Corbel"/>
                        <a:ea typeface="Corbel"/>
                        <a:cs typeface="Corbel"/>
                        <a:sym typeface="Corbel"/>
                      </a:endParaRPr>
                    </a:p>
                  </a:txBody>
                  <a:tcPr marL="68600" marR="68600" marT="34300" marB="34300">
                    <a:lnL w="9525" cap="flat" cmpd="sng">
                      <a:solidFill>
                        <a:srgbClr val="000000"/>
                      </a:solidFill>
                      <a:prstDash val="dot"/>
                      <a:round/>
                      <a:headEnd type="none" w="sm" len="sm"/>
                      <a:tailEnd type="none" w="sm" len="sm"/>
                    </a:lnL>
                    <a:lnR w="9525" cap="flat" cmpd="sng">
                      <a:solidFill>
                        <a:srgbClr val="000000"/>
                      </a:solidFill>
                      <a:prstDash val="dot"/>
                      <a:round/>
                      <a:headEnd type="none" w="sm" len="sm"/>
                      <a:tailEnd type="none" w="sm" len="sm"/>
                    </a:lnR>
                    <a:lnT w="9525" cap="flat" cmpd="sng">
                      <a:solidFill>
                        <a:srgbClr val="000000"/>
                      </a:solidFill>
                      <a:prstDash val="dot"/>
                      <a:round/>
                      <a:headEnd type="none" w="sm" len="sm"/>
                      <a:tailEnd type="none" w="sm" len="sm"/>
                    </a:lnT>
                    <a:lnB w="9525" cap="flat" cmpd="sng">
                      <a:solidFill>
                        <a:srgbClr val="000000"/>
                      </a:solidFill>
                      <a:prstDash val="dot"/>
                      <a:round/>
                      <a:headEnd type="none" w="sm" len="sm"/>
                      <a:tailEnd type="none" w="sm" len="sm"/>
                    </a:lnB>
                    <a:solidFill>
                      <a:srgbClr val="FF0000"/>
                    </a:solidFill>
                  </a:tcPr>
                </a:tc>
                <a:tc>
                  <a:txBody>
                    <a:bodyPr/>
                    <a:lstStyle/>
                    <a:p>
                      <a:pPr marL="0" marR="0" lvl="0" indent="0" algn="ctr" rtl="0">
                        <a:lnSpc>
                          <a:spcPct val="100000"/>
                        </a:lnSpc>
                        <a:spcBef>
                          <a:spcPts val="0"/>
                        </a:spcBef>
                        <a:spcAft>
                          <a:spcPts val="0"/>
                        </a:spcAft>
                        <a:buClr>
                          <a:srgbClr val="000000"/>
                        </a:buClr>
                        <a:buSzPts val="1400"/>
                        <a:buFont typeface="Arial"/>
                        <a:buNone/>
                      </a:pPr>
                      <a:endParaRPr sz="1400" u="none" strike="noStrike" cap="none">
                        <a:latin typeface="Corbel"/>
                        <a:ea typeface="Corbel"/>
                        <a:cs typeface="Corbel"/>
                        <a:sym typeface="Corbel"/>
                      </a:endParaRPr>
                    </a:p>
                  </a:txBody>
                  <a:tcPr marL="68600" marR="68600" marT="34300" marB="34300">
                    <a:lnL w="9525" cap="flat" cmpd="sng">
                      <a:solidFill>
                        <a:srgbClr val="000000"/>
                      </a:solidFill>
                      <a:prstDash val="dot"/>
                      <a:round/>
                      <a:headEnd type="none" w="sm" len="sm"/>
                      <a:tailEnd type="none" w="sm" len="sm"/>
                    </a:lnL>
                    <a:lnR w="9525" cap="flat" cmpd="sng">
                      <a:solidFill>
                        <a:srgbClr val="000000"/>
                      </a:solidFill>
                      <a:prstDash val="dot"/>
                      <a:round/>
                      <a:headEnd type="none" w="sm" len="sm"/>
                      <a:tailEnd type="none" w="sm" len="sm"/>
                    </a:lnR>
                    <a:lnT w="9525" cap="flat" cmpd="sng">
                      <a:solidFill>
                        <a:srgbClr val="000000"/>
                      </a:solidFill>
                      <a:prstDash val="dot"/>
                      <a:round/>
                      <a:headEnd type="none" w="sm" len="sm"/>
                      <a:tailEnd type="none" w="sm" len="sm"/>
                    </a:lnT>
                    <a:lnB w="9525" cap="flat" cmpd="sng">
                      <a:solidFill>
                        <a:srgbClr val="000000"/>
                      </a:solidFill>
                      <a:prstDash val="dot"/>
                      <a:round/>
                      <a:headEnd type="none" w="sm" len="sm"/>
                      <a:tailEnd type="none" w="sm" len="sm"/>
                    </a:lnB>
                    <a:solidFill>
                      <a:srgbClr val="2E75B5"/>
                    </a:solidFill>
                  </a:tcPr>
                </a:tc>
                <a:tc>
                  <a:txBody>
                    <a:bodyPr/>
                    <a:lstStyle/>
                    <a:p>
                      <a:pPr marL="0" marR="0" lvl="0" indent="0" algn="ctr" rtl="0">
                        <a:lnSpc>
                          <a:spcPct val="100000"/>
                        </a:lnSpc>
                        <a:spcBef>
                          <a:spcPts val="0"/>
                        </a:spcBef>
                        <a:spcAft>
                          <a:spcPts val="0"/>
                        </a:spcAft>
                        <a:buClr>
                          <a:srgbClr val="000000"/>
                        </a:buClr>
                        <a:buSzPts val="1400"/>
                        <a:buFont typeface="Arial"/>
                        <a:buNone/>
                      </a:pPr>
                      <a:endParaRPr sz="1400" u="none" strike="noStrike" cap="none">
                        <a:latin typeface="Corbel"/>
                        <a:ea typeface="Corbel"/>
                        <a:cs typeface="Corbel"/>
                        <a:sym typeface="Corbel"/>
                      </a:endParaRPr>
                    </a:p>
                  </a:txBody>
                  <a:tcPr marL="68600" marR="68600" marT="34300" marB="34300">
                    <a:lnL w="9525" cap="flat" cmpd="sng">
                      <a:solidFill>
                        <a:srgbClr val="000000"/>
                      </a:solidFill>
                      <a:prstDash val="dot"/>
                      <a:round/>
                      <a:headEnd type="none" w="sm" len="sm"/>
                      <a:tailEnd type="none" w="sm" len="sm"/>
                    </a:lnL>
                    <a:lnR w="9525" cap="flat" cmpd="sng">
                      <a:solidFill>
                        <a:srgbClr val="000000"/>
                      </a:solidFill>
                      <a:prstDash val="dot"/>
                      <a:round/>
                      <a:headEnd type="none" w="sm" len="sm"/>
                      <a:tailEnd type="none" w="sm" len="sm"/>
                    </a:lnR>
                    <a:lnT w="9525" cap="flat" cmpd="sng">
                      <a:solidFill>
                        <a:srgbClr val="000000"/>
                      </a:solidFill>
                      <a:prstDash val="dot"/>
                      <a:round/>
                      <a:headEnd type="none" w="sm" len="sm"/>
                      <a:tailEnd type="none" w="sm" len="sm"/>
                    </a:lnT>
                    <a:lnB w="9525" cap="flat" cmpd="sng">
                      <a:solidFill>
                        <a:srgbClr val="000000"/>
                      </a:solidFill>
                      <a:prstDash val="dot"/>
                      <a:round/>
                      <a:headEnd type="none" w="sm" len="sm"/>
                      <a:tailEnd type="none" w="sm" len="sm"/>
                    </a:lnB>
                    <a:solidFill>
                      <a:srgbClr val="2E75B5"/>
                    </a:solidFill>
                  </a:tcPr>
                </a:tc>
                <a:tc>
                  <a:txBody>
                    <a:bodyPr/>
                    <a:lstStyle/>
                    <a:p>
                      <a:pPr marL="0" marR="0" lvl="0" indent="0" algn="ctr" rtl="0">
                        <a:lnSpc>
                          <a:spcPct val="100000"/>
                        </a:lnSpc>
                        <a:spcBef>
                          <a:spcPts val="0"/>
                        </a:spcBef>
                        <a:spcAft>
                          <a:spcPts val="0"/>
                        </a:spcAft>
                        <a:buClr>
                          <a:srgbClr val="000000"/>
                        </a:buClr>
                        <a:buSzPts val="1400"/>
                        <a:buFont typeface="Arial"/>
                        <a:buNone/>
                      </a:pPr>
                      <a:endParaRPr sz="1400" u="none" strike="noStrike" cap="none">
                        <a:latin typeface="Corbel"/>
                        <a:ea typeface="Corbel"/>
                        <a:cs typeface="Corbel"/>
                        <a:sym typeface="Corbel"/>
                      </a:endParaRPr>
                    </a:p>
                  </a:txBody>
                  <a:tcPr marL="68600" marR="68600" marT="34300" marB="34300">
                    <a:lnL w="9525" cap="flat" cmpd="sng">
                      <a:solidFill>
                        <a:srgbClr val="000000"/>
                      </a:solidFill>
                      <a:prstDash val="dot"/>
                      <a:round/>
                      <a:headEnd type="none" w="sm" len="sm"/>
                      <a:tailEnd type="none" w="sm" len="sm"/>
                    </a:lnL>
                    <a:lnR w="9525" cap="flat" cmpd="sng">
                      <a:solidFill>
                        <a:srgbClr val="000000"/>
                      </a:solidFill>
                      <a:prstDash val="dot"/>
                      <a:round/>
                      <a:headEnd type="none" w="sm" len="sm"/>
                      <a:tailEnd type="none" w="sm" len="sm"/>
                    </a:lnR>
                    <a:lnT w="9525" cap="flat" cmpd="sng">
                      <a:solidFill>
                        <a:srgbClr val="000000"/>
                      </a:solidFill>
                      <a:prstDash val="dot"/>
                      <a:round/>
                      <a:headEnd type="none" w="sm" len="sm"/>
                      <a:tailEnd type="none" w="sm" len="sm"/>
                    </a:lnT>
                    <a:lnB w="9525" cap="flat" cmpd="sng">
                      <a:solidFill>
                        <a:srgbClr val="000000"/>
                      </a:solidFill>
                      <a:prstDash val="dot"/>
                      <a:round/>
                      <a:headEnd type="none" w="sm" len="sm"/>
                      <a:tailEnd type="none" w="sm" len="sm"/>
                    </a:lnB>
                    <a:solidFill>
                      <a:srgbClr val="2E75B5"/>
                    </a:solidFill>
                  </a:tcPr>
                </a:tc>
                <a:extLst>
                  <a:ext uri="{0D108BD9-81ED-4DB2-BD59-A6C34878D82A}">
                    <a16:rowId xmlns:a16="http://schemas.microsoft.com/office/drawing/2014/main" val="10000"/>
                  </a:ext>
                </a:extLst>
              </a:tr>
              <a:tr h="394925">
                <a:tc>
                  <a:txBody>
                    <a:bodyPr/>
                    <a:lstStyle/>
                    <a:p>
                      <a:pPr marL="0" marR="0" lvl="0" indent="0" algn="ctr" rtl="0">
                        <a:lnSpc>
                          <a:spcPct val="100000"/>
                        </a:lnSpc>
                        <a:spcBef>
                          <a:spcPts val="0"/>
                        </a:spcBef>
                        <a:spcAft>
                          <a:spcPts val="0"/>
                        </a:spcAft>
                        <a:buClr>
                          <a:srgbClr val="000000"/>
                        </a:buClr>
                        <a:buSzPts val="1500"/>
                        <a:buFont typeface="Arial"/>
                        <a:buNone/>
                      </a:pPr>
                      <a:r>
                        <a:rPr lang="en" sz="1500" u="none" strike="noStrike" cap="none">
                          <a:latin typeface="Corbel"/>
                          <a:ea typeface="Corbel"/>
                          <a:cs typeface="Corbel"/>
                          <a:sym typeface="Corbel"/>
                        </a:rPr>
                        <a:t>Mary Awesome</a:t>
                      </a:r>
                      <a:endParaRPr sz="1500" u="none" strike="noStrike" cap="none">
                        <a:latin typeface="Corbel"/>
                        <a:ea typeface="Corbel"/>
                        <a:cs typeface="Corbel"/>
                        <a:sym typeface="Corbel"/>
                      </a:endParaRPr>
                    </a:p>
                  </a:txBody>
                  <a:tcPr marL="68600" marR="68600" marT="34300" marB="34300">
                    <a:lnL w="9525" cap="flat" cmpd="sng">
                      <a:solidFill>
                        <a:srgbClr val="000000"/>
                      </a:solidFill>
                      <a:prstDash val="dot"/>
                      <a:round/>
                      <a:headEnd type="none" w="sm" len="sm"/>
                      <a:tailEnd type="none" w="sm" len="sm"/>
                    </a:lnL>
                    <a:lnR w="9525" cap="flat" cmpd="sng">
                      <a:solidFill>
                        <a:srgbClr val="000000"/>
                      </a:solidFill>
                      <a:prstDash val="dot"/>
                      <a:round/>
                      <a:headEnd type="none" w="sm" len="sm"/>
                      <a:tailEnd type="none" w="sm" len="sm"/>
                    </a:lnR>
                    <a:lnT w="9525" cap="flat" cmpd="sng">
                      <a:solidFill>
                        <a:srgbClr val="000000"/>
                      </a:solidFill>
                      <a:prstDash val="dot"/>
                      <a:round/>
                      <a:headEnd type="none" w="sm" len="sm"/>
                      <a:tailEnd type="none" w="sm" len="sm"/>
                    </a:lnT>
                    <a:lnB w="9525" cap="flat" cmpd="sng">
                      <a:solidFill>
                        <a:srgbClr val="000000"/>
                      </a:solidFill>
                      <a:prstDash val="dot"/>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500"/>
                        <a:buFont typeface="Arial"/>
                        <a:buNone/>
                      </a:pPr>
                      <a:endParaRPr sz="1500" u="none" strike="noStrike" cap="none">
                        <a:latin typeface="Corbel"/>
                        <a:ea typeface="Corbel"/>
                        <a:cs typeface="Corbel"/>
                        <a:sym typeface="Corbel"/>
                      </a:endParaRPr>
                    </a:p>
                  </a:txBody>
                  <a:tcPr marL="68600" marR="68600" marT="34300" marB="34300">
                    <a:lnL w="9525" cap="flat" cmpd="sng">
                      <a:solidFill>
                        <a:srgbClr val="000000"/>
                      </a:solidFill>
                      <a:prstDash val="dot"/>
                      <a:round/>
                      <a:headEnd type="none" w="sm" len="sm"/>
                      <a:tailEnd type="none" w="sm" len="sm"/>
                    </a:lnL>
                    <a:lnR w="9525" cap="flat" cmpd="sng">
                      <a:solidFill>
                        <a:srgbClr val="000000"/>
                      </a:solidFill>
                      <a:prstDash val="dot"/>
                      <a:round/>
                      <a:headEnd type="none" w="sm" len="sm"/>
                      <a:tailEnd type="none" w="sm" len="sm"/>
                    </a:lnR>
                    <a:lnT w="9525" cap="flat" cmpd="sng">
                      <a:solidFill>
                        <a:srgbClr val="000000"/>
                      </a:solidFill>
                      <a:prstDash val="dot"/>
                      <a:round/>
                      <a:headEnd type="none" w="sm" len="sm"/>
                      <a:tailEnd type="none" w="sm" len="sm"/>
                    </a:lnT>
                    <a:lnB w="9525" cap="flat" cmpd="sng">
                      <a:solidFill>
                        <a:srgbClr val="000000"/>
                      </a:solidFill>
                      <a:prstDash val="dot"/>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500"/>
                        <a:buFont typeface="Arial"/>
                        <a:buNone/>
                      </a:pPr>
                      <a:r>
                        <a:rPr lang="en" sz="1500" u="none" strike="noStrike" cap="none">
                          <a:latin typeface="Corbel"/>
                          <a:ea typeface="Corbel"/>
                          <a:cs typeface="Corbel"/>
                          <a:sym typeface="Corbel"/>
                        </a:rPr>
                        <a:t>x</a:t>
                      </a:r>
                      <a:endParaRPr sz="1500" u="none" strike="noStrike" cap="none">
                        <a:latin typeface="Corbel"/>
                        <a:ea typeface="Corbel"/>
                        <a:cs typeface="Corbel"/>
                        <a:sym typeface="Corbel"/>
                      </a:endParaRPr>
                    </a:p>
                  </a:txBody>
                  <a:tcPr marL="68600" marR="68600" marT="34300" marB="34300">
                    <a:lnL w="9525" cap="flat" cmpd="sng">
                      <a:solidFill>
                        <a:srgbClr val="000000"/>
                      </a:solidFill>
                      <a:prstDash val="dot"/>
                      <a:round/>
                      <a:headEnd type="none" w="sm" len="sm"/>
                      <a:tailEnd type="none" w="sm" len="sm"/>
                    </a:lnL>
                    <a:lnR w="9525" cap="flat" cmpd="sng">
                      <a:solidFill>
                        <a:srgbClr val="000000"/>
                      </a:solidFill>
                      <a:prstDash val="dot"/>
                      <a:round/>
                      <a:headEnd type="none" w="sm" len="sm"/>
                      <a:tailEnd type="none" w="sm" len="sm"/>
                    </a:lnR>
                    <a:lnT w="9525" cap="flat" cmpd="sng">
                      <a:solidFill>
                        <a:srgbClr val="000000"/>
                      </a:solidFill>
                      <a:prstDash val="dot"/>
                      <a:round/>
                      <a:headEnd type="none" w="sm" len="sm"/>
                      <a:tailEnd type="none" w="sm" len="sm"/>
                    </a:lnT>
                    <a:lnB w="9525" cap="flat" cmpd="sng">
                      <a:solidFill>
                        <a:srgbClr val="000000"/>
                      </a:solidFill>
                      <a:prstDash val="dot"/>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500"/>
                        <a:buFont typeface="Arial"/>
                        <a:buNone/>
                      </a:pPr>
                      <a:endParaRPr sz="1500" u="none" strike="noStrike" cap="none">
                        <a:latin typeface="Corbel"/>
                        <a:ea typeface="Corbel"/>
                        <a:cs typeface="Corbel"/>
                        <a:sym typeface="Corbel"/>
                      </a:endParaRPr>
                    </a:p>
                  </a:txBody>
                  <a:tcPr marL="68600" marR="68600" marT="34300" marB="34300">
                    <a:lnL w="9525" cap="flat" cmpd="sng">
                      <a:solidFill>
                        <a:srgbClr val="000000"/>
                      </a:solidFill>
                      <a:prstDash val="dot"/>
                      <a:round/>
                      <a:headEnd type="none" w="sm" len="sm"/>
                      <a:tailEnd type="none" w="sm" len="sm"/>
                    </a:lnL>
                    <a:lnR w="9525" cap="flat" cmpd="sng">
                      <a:solidFill>
                        <a:srgbClr val="000000"/>
                      </a:solidFill>
                      <a:prstDash val="dot"/>
                      <a:round/>
                      <a:headEnd type="none" w="sm" len="sm"/>
                      <a:tailEnd type="none" w="sm" len="sm"/>
                    </a:lnR>
                    <a:lnT w="9525" cap="flat" cmpd="sng">
                      <a:solidFill>
                        <a:srgbClr val="000000"/>
                      </a:solidFill>
                      <a:prstDash val="dot"/>
                      <a:round/>
                      <a:headEnd type="none" w="sm" len="sm"/>
                      <a:tailEnd type="none" w="sm" len="sm"/>
                    </a:lnT>
                    <a:lnB w="9525" cap="flat" cmpd="sng">
                      <a:solidFill>
                        <a:srgbClr val="000000"/>
                      </a:solidFill>
                      <a:prstDash val="dot"/>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500"/>
                        <a:buFont typeface="Arial"/>
                        <a:buNone/>
                      </a:pPr>
                      <a:endParaRPr sz="1500" u="none" strike="noStrike" cap="none">
                        <a:latin typeface="Corbel"/>
                        <a:ea typeface="Corbel"/>
                        <a:cs typeface="Corbel"/>
                        <a:sym typeface="Corbel"/>
                      </a:endParaRPr>
                    </a:p>
                  </a:txBody>
                  <a:tcPr marL="68600" marR="68600" marT="34300" marB="34300">
                    <a:lnL w="9525" cap="flat" cmpd="sng">
                      <a:solidFill>
                        <a:srgbClr val="000000"/>
                      </a:solidFill>
                      <a:prstDash val="dot"/>
                      <a:round/>
                      <a:headEnd type="none" w="sm" len="sm"/>
                      <a:tailEnd type="none" w="sm" len="sm"/>
                    </a:lnL>
                    <a:lnR w="9525" cap="flat" cmpd="sng">
                      <a:solidFill>
                        <a:srgbClr val="000000"/>
                      </a:solidFill>
                      <a:prstDash val="dot"/>
                      <a:round/>
                      <a:headEnd type="none" w="sm" len="sm"/>
                      <a:tailEnd type="none" w="sm" len="sm"/>
                    </a:lnR>
                    <a:lnT w="9525" cap="flat" cmpd="sng">
                      <a:solidFill>
                        <a:srgbClr val="000000"/>
                      </a:solidFill>
                      <a:prstDash val="dot"/>
                      <a:round/>
                      <a:headEnd type="none" w="sm" len="sm"/>
                      <a:tailEnd type="none" w="sm" len="sm"/>
                    </a:lnT>
                    <a:lnB w="9525" cap="flat" cmpd="sng">
                      <a:solidFill>
                        <a:srgbClr val="000000"/>
                      </a:solidFill>
                      <a:prstDash val="dot"/>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500"/>
                        <a:buFont typeface="Arial"/>
                        <a:buNone/>
                      </a:pPr>
                      <a:endParaRPr sz="1500" u="none" strike="noStrike" cap="none">
                        <a:latin typeface="Corbel"/>
                        <a:ea typeface="Corbel"/>
                        <a:cs typeface="Corbel"/>
                        <a:sym typeface="Corbel"/>
                      </a:endParaRPr>
                    </a:p>
                  </a:txBody>
                  <a:tcPr marL="68600" marR="68600" marT="34300" marB="34300">
                    <a:lnL w="9525" cap="flat" cmpd="sng">
                      <a:solidFill>
                        <a:srgbClr val="000000"/>
                      </a:solidFill>
                      <a:prstDash val="dot"/>
                      <a:round/>
                      <a:headEnd type="none" w="sm" len="sm"/>
                      <a:tailEnd type="none" w="sm" len="sm"/>
                    </a:lnL>
                    <a:lnR w="9525" cap="flat" cmpd="sng">
                      <a:solidFill>
                        <a:srgbClr val="000000"/>
                      </a:solidFill>
                      <a:prstDash val="dot"/>
                      <a:round/>
                      <a:headEnd type="none" w="sm" len="sm"/>
                      <a:tailEnd type="none" w="sm" len="sm"/>
                    </a:lnR>
                    <a:lnT w="9525" cap="flat" cmpd="sng">
                      <a:solidFill>
                        <a:srgbClr val="000000"/>
                      </a:solidFill>
                      <a:prstDash val="dot"/>
                      <a:round/>
                      <a:headEnd type="none" w="sm" len="sm"/>
                      <a:tailEnd type="none" w="sm" len="sm"/>
                    </a:lnT>
                    <a:lnB w="9525" cap="flat" cmpd="sng">
                      <a:solidFill>
                        <a:srgbClr val="000000"/>
                      </a:solidFill>
                      <a:prstDash val="dot"/>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500"/>
                        <a:buFont typeface="Arial"/>
                        <a:buNone/>
                      </a:pPr>
                      <a:endParaRPr sz="1500" u="none" strike="noStrike" cap="none">
                        <a:latin typeface="Corbel"/>
                        <a:ea typeface="Corbel"/>
                        <a:cs typeface="Corbel"/>
                        <a:sym typeface="Corbel"/>
                      </a:endParaRPr>
                    </a:p>
                  </a:txBody>
                  <a:tcPr marL="68600" marR="68600" marT="34300" marB="34300">
                    <a:lnL w="9525" cap="flat" cmpd="sng">
                      <a:solidFill>
                        <a:srgbClr val="000000"/>
                      </a:solidFill>
                      <a:prstDash val="dot"/>
                      <a:round/>
                      <a:headEnd type="none" w="sm" len="sm"/>
                      <a:tailEnd type="none" w="sm" len="sm"/>
                    </a:lnL>
                    <a:lnR w="9525" cap="flat" cmpd="sng">
                      <a:solidFill>
                        <a:srgbClr val="000000"/>
                      </a:solidFill>
                      <a:prstDash val="dot"/>
                      <a:round/>
                      <a:headEnd type="none" w="sm" len="sm"/>
                      <a:tailEnd type="none" w="sm" len="sm"/>
                    </a:lnR>
                    <a:lnT w="9525" cap="flat" cmpd="sng">
                      <a:solidFill>
                        <a:srgbClr val="000000"/>
                      </a:solidFill>
                      <a:prstDash val="dot"/>
                      <a:round/>
                      <a:headEnd type="none" w="sm" len="sm"/>
                      <a:tailEnd type="none" w="sm" len="sm"/>
                    </a:lnT>
                    <a:lnB w="9525" cap="flat" cmpd="sng">
                      <a:solidFill>
                        <a:srgbClr val="000000"/>
                      </a:solidFill>
                      <a:prstDash val="dot"/>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500"/>
                        <a:buFont typeface="Arial"/>
                        <a:buNone/>
                      </a:pPr>
                      <a:r>
                        <a:rPr lang="en" sz="1500" u="none" strike="noStrike" cap="none">
                          <a:latin typeface="Corbel"/>
                          <a:ea typeface="Corbel"/>
                          <a:cs typeface="Corbel"/>
                          <a:sym typeface="Corbel"/>
                        </a:rPr>
                        <a:t>x</a:t>
                      </a:r>
                      <a:endParaRPr sz="1500" u="none" strike="noStrike" cap="none">
                        <a:latin typeface="Corbel"/>
                        <a:ea typeface="Corbel"/>
                        <a:cs typeface="Corbel"/>
                        <a:sym typeface="Corbel"/>
                      </a:endParaRPr>
                    </a:p>
                  </a:txBody>
                  <a:tcPr marL="68600" marR="68600" marT="34300" marB="34300">
                    <a:lnL w="9525" cap="flat" cmpd="sng">
                      <a:solidFill>
                        <a:srgbClr val="000000"/>
                      </a:solidFill>
                      <a:prstDash val="dot"/>
                      <a:round/>
                      <a:headEnd type="none" w="sm" len="sm"/>
                      <a:tailEnd type="none" w="sm" len="sm"/>
                    </a:lnL>
                    <a:lnR w="9525" cap="flat" cmpd="sng">
                      <a:solidFill>
                        <a:srgbClr val="000000"/>
                      </a:solidFill>
                      <a:prstDash val="dot"/>
                      <a:round/>
                      <a:headEnd type="none" w="sm" len="sm"/>
                      <a:tailEnd type="none" w="sm" len="sm"/>
                    </a:lnR>
                    <a:lnT w="9525" cap="flat" cmpd="sng">
                      <a:solidFill>
                        <a:srgbClr val="000000"/>
                      </a:solidFill>
                      <a:prstDash val="dot"/>
                      <a:round/>
                      <a:headEnd type="none" w="sm" len="sm"/>
                      <a:tailEnd type="none" w="sm" len="sm"/>
                    </a:lnT>
                    <a:lnB w="9525" cap="flat" cmpd="sng">
                      <a:solidFill>
                        <a:srgbClr val="000000"/>
                      </a:solidFill>
                      <a:prstDash val="dot"/>
                      <a:round/>
                      <a:headEnd type="none" w="sm" len="sm"/>
                      <a:tailEnd type="none" w="sm" len="sm"/>
                    </a:lnB>
                  </a:tcPr>
                </a:tc>
                <a:extLst>
                  <a:ext uri="{0D108BD9-81ED-4DB2-BD59-A6C34878D82A}">
                    <a16:rowId xmlns:a16="http://schemas.microsoft.com/office/drawing/2014/main" val="10001"/>
                  </a:ext>
                </a:extLst>
              </a:tr>
              <a:tr h="394925">
                <a:tc>
                  <a:txBody>
                    <a:bodyPr/>
                    <a:lstStyle/>
                    <a:p>
                      <a:pPr marL="0" marR="0" lvl="0" indent="0" algn="ctr" rtl="0">
                        <a:lnSpc>
                          <a:spcPct val="100000"/>
                        </a:lnSpc>
                        <a:spcBef>
                          <a:spcPts val="0"/>
                        </a:spcBef>
                        <a:spcAft>
                          <a:spcPts val="0"/>
                        </a:spcAft>
                        <a:buClr>
                          <a:srgbClr val="000000"/>
                        </a:buClr>
                        <a:buSzPts val="1500"/>
                        <a:buFont typeface="Arial"/>
                        <a:buNone/>
                      </a:pPr>
                      <a:r>
                        <a:rPr lang="en" sz="1500" u="none" strike="noStrike" cap="none">
                          <a:latin typeface="Corbel"/>
                          <a:ea typeface="Corbel"/>
                          <a:cs typeface="Corbel"/>
                          <a:sym typeface="Corbel"/>
                        </a:rPr>
                        <a:t>Keisha Rockstar</a:t>
                      </a:r>
                      <a:endParaRPr sz="1500" u="none" strike="noStrike" cap="none">
                        <a:latin typeface="Corbel"/>
                        <a:ea typeface="Corbel"/>
                        <a:cs typeface="Corbel"/>
                        <a:sym typeface="Corbel"/>
                      </a:endParaRPr>
                    </a:p>
                  </a:txBody>
                  <a:tcPr marL="68600" marR="68600" marT="34300" marB="34300">
                    <a:lnL w="9525" cap="flat" cmpd="sng">
                      <a:solidFill>
                        <a:srgbClr val="000000"/>
                      </a:solidFill>
                      <a:prstDash val="dot"/>
                      <a:round/>
                      <a:headEnd type="none" w="sm" len="sm"/>
                      <a:tailEnd type="none" w="sm" len="sm"/>
                    </a:lnL>
                    <a:lnR w="9525" cap="flat" cmpd="sng">
                      <a:solidFill>
                        <a:srgbClr val="000000"/>
                      </a:solidFill>
                      <a:prstDash val="dot"/>
                      <a:round/>
                      <a:headEnd type="none" w="sm" len="sm"/>
                      <a:tailEnd type="none" w="sm" len="sm"/>
                    </a:lnR>
                    <a:lnT w="9525" cap="flat" cmpd="sng">
                      <a:solidFill>
                        <a:srgbClr val="000000"/>
                      </a:solidFill>
                      <a:prstDash val="dot"/>
                      <a:round/>
                      <a:headEnd type="none" w="sm" len="sm"/>
                      <a:tailEnd type="none" w="sm" len="sm"/>
                    </a:lnT>
                    <a:lnB w="9525" cap="flat" cmpd="sng">
                      <a:solidFill>
                        <a:srgbClr val="000000"/>
                      </a:solidFill>
                      <a:prstDash val="dot"/>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500"/>
                        <a:buFont typeface="Arial"/>
                        <a:buNone/>
                      </a:pPr>
                      <a:endParaRPr sz="1500" u="none" strike="noStrike" cap="none">
                        <a:latin typeface="Corbel"/>
                        <a:ea typeface="Corbel"/>
                        <a:cs typeface="Corbel"/>
                        <a:sym typeface="Corbel"/>
                      </a:endParaRPr>
                    </a:p>
                  </a:txBody>
                  <a:tcPr marL="68600" marR="68600" marT="34300" marB="34300">
                    <a:lnL w="9525" cap="flat" cmpd="sng">
                      <a:solidFill>
                        <a:srgbClr val="000000"/>
                      </a:solidFill>
                      <a:prstDash val="dot"/>
                      <a:round/>
                      <a:headEnd type="none" w="sm" len="sm"/>
                      <a:tailEnd type="none" w="sm" len="sm"/>
                    </a:lnL>
                    <a:lnR w="9525" cap="flat" cmpd="sng">
                      <a:solidFill>
                        <a:srgbClr val="000000"/>
                      </a:solidFill>
                      <a:prstDash val="dot"/>
                      <a:round/>
                      <a:headEnd type="none" w="sm" len="sm"/>
                      <a:tailEnd type="none" w="sm" len="sm"/>
                    </a:lnR>
                    <a:lnT w="9525" cap="flat" cmpd="sng">
                      <a:solidFill>
                        <a:srgbClr val="000000"/>
                      </a:solidFill>
                      <a:prstDash val="dot"/>
                      <a:round/>
                      <a:headEnd type="none" w="sm" len="sm"/>
                      <a:tailEnd type="none" w="sm" len="sm"/>
                    </a:lnT>
                    <a:lnB w="9525" cap="flat" cmpd="sng">
                      <a:solidFill>
                        <a:srgbClr val="000000"/>
                      </a:solidFill>
                      <a:prstDash val="dot"/>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500"/>
                        <a:buFont typeface="Arial"/>
                        <a:buNone/>
                      </a:pPr>
                      <a:endParaRPr sz="1500" u="none" strike="noStrike" cap="none">
                        <a:latin typeface="Corbel"/>
                        <a:ea typeface="Corbel"/>
                        <a:cs typeface="Corbel"/>
                        <a:sym typeface="Corbel"/>
                      </a:endParaRPr>
                    </a:p>
                  </a:txBody>
                  <a:tcPr marL="68600" marR="68600" marT="34300" marB="34300">
                    <a:lnL w="9525" cap="flat" cmpd="sng">
                      <a:solidFill>
                        <a:srgbClr val="000000"/>
                      </a:solidFill>
                      <a:prstDash val="dot"/>
                      <a:round/>
                      <a:headEnd type="none" w="sm" len="sm"/>
                      <a:tailEnd type="none" w="sm" len="sm"/>
                    </a:lnL>
                    <a:lnR w="9525" cap="flat" cmpd="sng">
                      <a:solidFill>
                        <a:srgbClr val="000000"/>
                      </a:solidFill>
                      <a:prstDash val="dot"/>
                      <a:round/>
                      <a:headEnd type="none" w="sm" len="sm"/>
                      <a:tailEnd type="none" w="sm" len="sm"/>
                    </a:lnR>
                    <a:lnT w="9525" cap="flat" cmpd="sng">
                      <a:solidFill>
                        <a:srgbClr val="000000"/>
                      </a:solidFill>
                      <a:prstDash val="dot"/>
                      <a:round/>
                      <a:headEnd type="none" w="sm" len="sm"/>
                      <a:tailEnd type="none" w="sm" len="sm"/>
                    </a:lnT>
                    <a:lnB w="9525" cap="flat" cmpd="sng">
                      <a:solidFill>
                        <a:srgbClr val="000000"/>
                      </a:solidFill>
                      <a:prstDash val="dot"/>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500"/>
                        <a:buFont typeface="Arial"/>
                        <a:buNone/>
                      </a:pPr>
                      <a:endParaRPr sz="1500" u="none" strike="noStrike" cap="none">
                        <a:latin typeface="Corbel"/>
                        <a:ea typeface="Corbel"/>
                        <a:cs typeface="Corbel"/>
                        <a:sym typeface="Corbel"/>
                      </a:endParaRPr>
                    </a:p>
                  </a:txBody>
                  <a:tcPr marL="68600" marR="68600" marT="34300" marB="34300">
                    <a:lnL w="9525" cap="flat" cmpd="sng">
                      <a:solidFill>
                        <a:srgbClr val="000000"/>
                      </a:solidFill>
                      <a:prstDash val="dot"/>
                      <a:round/>
                      <a:headEnd type="none" w="sm" len="sm"/>
                      <a:tailEnd type="none" w="sm" len="sm"/>
                    </a:lnL>
                    <a:lnR w="9525" cap="flat" cmpd="sng">
                      <a:solidFill>
                        <a:srgbClr val="000000"/>
                      </a:solidFill>
                      <a:prstDash val="dot"/>
                      <a:round/>
                      <a:headEnd type="none" w="sm" len="sm"/>
                      <a:tailEnd type="none" w="sm" len="sm"/>
                    </a:lnR>
                    <a:lnT w="9525" cap="flat" cmpd="sng">
                      <a:solidFill>
                        <a:srgbClr val="000000"/>
                      </a:solidFill>
                      <a:prstDash val="dot"/>
                      <a:round/>
                      <a:headEnd type="none" w="sm" len="sm"/>
                      <a:tailEnd type="none" w="sm" len="sm"/>
                    </a:lnT>
                    <a:lnB w="9525" cap="flat" cmpd="sng">
                      <a:solidFill>
                        <a:srgbClr val="000000"/>
                      </a:solidFill>
                      <a:prstDash val="dot"/>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500"/>
                        <a:buFont typeface="Arial"/>
                        <a:buNone/>
                      </a:pPr>
                      <a:r>
                        <a:rPr lang="en" sz="1500" u="none" strike="noStrike" cap="none">
                          <a:latin typeface="Corbel"/>
                          <a:ea typeface="Corbel"/>
                          <a:cs typeface="Corbel"/>
                          <a:sym typeface="Corbel"/>
                        </a:rPr>
                        <a:t>x</a:t>
                      </a:r>
                      <a:endParaRPr sz="1500" u="none" strike="noStrike" cap="none">
                        <a:latin typeface="Corbel"/>
                        <a:ea typeface="Corbel"/>
                        <a:cs typeface="Corbel"/>
                        <a:sym typeface="Corbel"/>
                      </a:endParaRPr>
                    </a:p>
                  </a:txBody>
                  <a:tcPr marL="68600" marR="68600" marT="34300" marB="34300">
                    <a:lnL w="9525" cap="flat" cmpd="sng">
                      <a:solidFill>
                        <a:srgbClr val="000000"/>
                      </a:solidFill>
                      <a:prstDash val="dot"/>
                      <a:round/>
                      <a:headEnd type="none" w="sm" len="sm"/>
                      <a:tailEnd type="none" w="sm" len="sm"/>
                    </a:lnL>
                    <a:lnR w="9525" cap="flat" cmpd="sng">
                      <a:solidFill>
                        <a:srgbClr val="000000"/>
                      </a:solidFill>
                      <a:prstDash val="dot"/>
                      <a:round/>
                      <a:headEnd type="none" w="sm" len="sm"/>
                      <a:tailEnd type="none" w="sm" len="sm"/>
                    </a:lnR>
                    <a:lnT w="9525" cap="flat" cmpd="sng">
                      <a:solidFill>
                        <a:srgbClr val="000000"/>
                      </a:solidFill>
                      <a:prstDash val="dot"/>
                      <a:round/>
                      <a:headEnd type="none" w="sm" len="sm"/>
                      <a:tailEnd type="none" w="sm" len="sm"/>
                    </a:lnT>
                    <a:lnB w="9525" cap="flat" cmpd="sng">
                      <a:solidFill>
                        <a:srgbClr val="000000"/>
                      </a:solidFill>
                      <a:prstDash val="dot"/>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500"/>
                        <a:buFont typeface="Arial"/>
                        <a:buNone/>
                      </a:pPr>
                      <a:endParaRPr sz="1500" u="none" strike="noStrike" cap="none">
                        <a:latin typeface="Corbel"/>
                        <a:ea typeface="Corbel"/>
                        <a:cs typeface="Corbel"/>
                        <a:sym typeface="Corbel"/>
                      </a:endParaRPr>
                    </a:p>
                  </a:txBody>
                  <a:tcPr marL="68600" marR="68600" marT="34300" marB="34300">
                    <a:lnL w="9525" cap="flat" cmpd="sng">
                      <a:solidFill>
                        <a:srgbClr val="000000"/>
                      </a:solidFill>
                      <a:prstDash val="dot"/>
                      <a:round/>
                      <a:headEnd type="none" w="sm" len="sm"/>
                      <a:tailEnd type="none" w="sm" len="sm"/>
                    </a:lnL>
                    <a:lnR w="9525" cap="flat" cmpd="sng">
                      <a:solidFill>
                        <a:srgbClr val="000000"/>
                      </a:solidFill>
                      <a:prstDash val="dot"/>
                      <a:round/>
                      <a:headEnd type="none" w="sm" len="sm"/>
                      <a:tailEnd type="none" w="sm" len="sm"/>
                    </a:lnR>
                    <a:lnT w="9525" cap="flat" cmpd="sng">
                      <a:solidFill>
                        <a:srgbClr val="000000"/>
                      </a:solidFill>
                      <a:prstDash val="dot"/>
                      <a:round/>
                      <a:headEnd type="none" w="sm" len="sm"/>
                      <a:tailEnd type="none" w="sm" len="sm"/>
                    </a:lnT>
                    <a:lnB w="9525" cap="flat" cmpd="sng">
                      <a:solidFill>
                        <a:srgbClr val="000000"/>
                      </a:solidFill>
                      <a:prstDash val="dot"/>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500"/>
                        <a:buFont typeface="Arial"/>
                        <a:buNone/>
                      </a:pPr>
                      <a:endParaRPr sz="1500" u="none" strike="noStrike" cap="none">
                        <a:latin typeface="Corbel"/>
                        <a:ea typeface="Corbel"/>
                        <a:cs typeface="Corbel"/>
                        <a:sym typeface="Corbel"/>
                      </a:endParaRPr>
                    </a:p>
                  </a:txBody>
                  <a:tcPr marL="68600" marR="68600" marT="34300" marB="34300">
                    <a:lnL w="9525" cap="flat" cmpd="sng">
                      <a:solidFill>
                        <a:srgbClr val="000000"/>
                      </a:solidFill>
                      <a:prstDash val="dot"/>
                      <a:round/>
                      <a:headEnd type="none" w="sm" len="sm"/>
                      <a:tailEnd type="none" w="sm" len="sm"/>
                    </a:lnL>
                    <a:lnR w="9525" cap="flat" cmpd="sng">
                      <a:solidFill>
                        <a:srgbClr val="000000"/>
                      </a:solidFill>
                      <a:prstDash val="dot"/>
                      <a:round/>
                      <a:headEnd type="none" w="sm" len="sm"/>
                      <a:tailEnd type="none" w="sm" len="sm"/>
                    </a:lnR>
                    <a:lnT w="9525" cap="flat" cmpd="sng">
                      <a:solidFill>
                        <a:srgbClr val="000000"/>
                      </a:solidFill>
                      <a:prstDash val="dot"/>
                      <a:round/>
                      <a:headEnd type="none" w="sm" len="sm"/>
                      <a:tailEnd type="none" w="sm" len="sm"/>
                    </a:lnT>
                    <a:lnB w="9525" cap="flat" cmpd="sng">
                      <a:solidFill>
                        <a:srgbClr val="000000"/>
                      </a:solidFill>
                      <a:prstDash val="dot"/>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500"/>
                        <a:buFont typeface="Arial"/>
                        <a:buNone/>
                      </a:pPr>
                      <a:endParaRPr sz="1500" u="none" strike="noStrike" cap="none">
                        <a:latin typeface="Corbel"/>
                        <a:ea typeface="Corbel"/>
                        <a:cs typeface="Corbel"/>
                        <a:sym typeface="Corbel"/>
                      </a:endParaRPr>
                    </a:p>
                  </a:txBody>
                  <a:tcPr marL="68600" marR="68600" marT="34300" marB="34300">
                    <a:lnL w="9525" cap="flat" cmpd="sng">
                      <a:solidFill>
                        <a:srgbClr val="000000"/>
                      </a:solidFill>
                      <a:prstDash val="dot"/>
                      <a:round/>
                      <a:headEnd type="none" w="sm" len="sm"/>
                      <a:tailEnd type="none" w="sm" len="sm"/>
                    </a:lnL>
                    <a:lnR w="9525" cap="flat" cmpd="sng">
                      <a:solidFill>
                        <a:srgbClr val="000000"/>
                      </a:solidFill>
                      <a:prstDash val="dot"/>
                      <a:round/>
                      <a:headEnd type="none" w="sm" len="sm"/>
                      <a:tailEnd type="none" w="sm" len="sm"/>
                    </a:lnR>
                    <a:lnT w="9525" cap="flat" cmpd="sng">
                      <a:solidFill>
                        <a:srgbClr val="000000"/>
                      </a:solidFill>
                      <a:prstDash val="dot"/>
                      <a:round/>
                      <a:headEnd type="none" w="sm" len="sm"/>
                      <a:tailEnd type="none" w="sm" len="sm"/>
                    </a:lnT>
                    <a:lnB w="9525" cap="flat" cmpd="sng">
                      <a:solidFill>
                        <a:srgbClr val="000000"/>
                      </a:solidFill>
                      <a:prstDash val="dot"/>
                      <a:round/>
                      <a:headEnd type="none" w="sm" len="sm"/>
                      <a:tailEnd type="none" w="sm" len="sm"/>
                    </a:lnB>
                  </a:tcPr>
                </a:tc>
                <a:extLst>
                  <a:ext uri="{0D108BD9-81ED-4DB2-BD59-A6C34878D82A}">
                    <a16:rowId xmlns:a16="http://schemas.microsoft.com/office/drawing/2014/main" val="10002"/>
                  </a:ext>
                </a:extLst>
              </a:tr>
              <a:tr h="394925">
                <a:tc>
                  <a:txBody>
                    <a:bodyPr/>
                    <a:lstStyle/>
                    <a:p>
                      <a:pPr marL="0" marR="0" lvl="0" indent="0" algn="ctr" rtl="0">
                        <a:lnSpc>
                          <a:spcPct val="100000"/>
                        </a:lnSpc>
                        <a:spcBef>
                          <a:spcPts val="0"/>
                        </a:spcBef>
                        <a:spcAft>
                          <a:spcPts val="0"/>
                        </a:spcAft>
                        <a:buClr>
                          <a:srgbClr val="000000"/>
                        </a:buClr>
                        <a:buSzPts val="1500"/>
                        <a:buFont typeface="Arial"/>
                        <a:buNone/>
                      </a:pPr>
                      <a:r>
                        <a:rPr lang="en" sz="1500" u="none" strike="noStrike" cap="none">
                          <a:latin typeface="Corbel"/>
                          <a:ea typeface="Corbel"/>
                          <a:cs typeface="Corbel"/>
                          <a:sym typeface="Corbel"/>
                        </a:rPr>
                        <a:t>Dan the Man</a:t>
                      </a:r>
                      <a:endParaRPr sz="1500" u="none" strike="noStrike" cap="none">
                        <a:latin typeface="Corbel"/>
                        <a:ea typeface="Corbel"/>
                        <a:cs typeface="Corbel"/>
                        <a:sym typeface="Corbel"/>
                      </a:endParaRPr>
                    </a:p>
                  </a:txBody>
                  <a:tcPr marL="68600" marR="68600" marT="34300" marB="34300">
                    <a:lnL w="9525" cap="flat" cmpd="sng">
                      <a:solidFill>
                        <a:srgbClr val="000000"/>
                      </a:solidFill>
                      <a:prstDash val="dot"/>
                      <a:round/>
                      <a:headEnd type="none" w="sm" len="sm"/>
                      <a:tailEnd type="none" w="sm" len="sm"/>
                    </a:lnL>
                    <a:lnR w="9525" cap="flat" cmpd="sng">
                      <a:solidFill>
                        <a:srgbClr val="000000"/>
                      </a:solidFill>
                      <a:prstDash val="dot"/>
                      <a:round/>
                      <a:headEnd type="none" w="sm" len="sm"/>
                      <a:tailEnd type="none" w="sm" len="sm"/>
                    </a:lnR>
                    <a:lnT w="9525" cap="flat" cmpd="sng">
                      <a:solidFill>
                        <a:srgbClr val="000000"/>
                      </a:solidFill>
                      <a:prstDash val="dot"/>
                      <a:round/>
                      <a:headEnd type="none" w="sm" len="sm"/>
                      <a:tailEnd type="none" w="sm" len="sm"/>
                    </a:lnT>
                    <a:lnB w="9525" cap="flat" cmpd="sng">
                      <a:solidFill>
                        <a:srgbClr val="000000"/>
                      </a:solidFill>
                      <a:prstDash val="dot"/>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500"/>
                        <a:buFont typeface="Arial"/>
                        <a:buNone/>
                      </a:pPr>
                      <a:r>
                        <a:rPr lang="en" sz="1500" u="none" strike="noStrike" cap="none">
                          <a:latin typeface="Corbel"/>
                          <a:ea typeface="Corbel"/>
                          <a:cs typeface="Corbel"/>
                          <a:sym typeface="Corbel"/>
                        </a:rPr>
                        <a:t>x</a:t>
                      </a:r>
                      <a:endParaRPr sz="1500" u="none" strike="noStrike" cap="none">
                        <a:latin typeface="Corbel"/>
                        <a:ea typeface="Corbel"/>
                        <a:cs typeface="Corbel"/>
                        <a:sym typeface="Corbel"/>
                      </a:endParaRPr>
                    </a:p>
                  </a:txBody>
                  <a:tcPr marL="68600" marR="68600" marT="34300" marB="34300">
                    <a:lnL w="9525" cap="flat" cmpd="sng">
                      <a:solidFill>
                        <a:srgbClr val="000000"/>
                      </a:solidFill>
                      <a:prstDash val="dot"/>
                      <a:round/>
                      <a:headEnd type="none" w="sm" len="sm"/>
                      <a:tailEnd type="none" w="sm" len="sm"/>
                    </a:lnL>
                    <a:lnR w="9525" cap="flat" cmpd="sng">
                      <a:solidFill>
                        <a:srgbClr val="000000"/>
                      </a:solidFill>
                      <a:prstDash val="dot"/>
                      <a:round/>
                      <a:headEnd type="none" w="sm" len="sm"/>
                      <a:tailEnd type="none" w="sm" len="sm"/>
                    </a:lnR>
                    <a:lnT w="9525" cap="flat" cmpd="sng">
                      <a:solidFill>
                        <a:srgbClr val="000000"/>
                      </a:solidFill>
                      <a:prstDash val="dot"/>
                      <a:round/>
                      <a:headEnd type="none" w="sm" len="sm"/>
                      <a:tailEnd type="none" w="sm" len="sm"/>
                    </a:lnT>
                    <a:lnB w="9525" cap="flat" cmpd="sng">
                      <a:solidFill>
                        <a:srgbClr val="000000"/>
                      </a:solidFill>
                      <a:prstDash val="dot"/>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500"/>
                        <a:buFont typeface="Arial"/>
                        <a:buNone/>
                      </a:pPr>
                      <a:endParaRPr sz="1500" u="none" strike="noStrike" cap="none">
                        <a:latin typeface="Corbel"/>
                        <a:ea typeface="Corbel"/>
                        <a:cs typeface="Corbel"/>
                        <a:sym typeface="Corbel"/>
                      </a:endParaRPr>
                    </a:p>
                  </a:txBody>
                  <a:tcPr marL="68600" marR="68600" marT="34300" marB="34300">
                    <a:lnL w="9525" cap="flat" cmpd="sng">
                      <a:solidFill>
                        <a:srgbClr val="000000"/>
                      </a:solidFill>
                      <a:prstDash val="dot"/>
                      <a:round/>
                      <a:headEnd type="none" w="sm" len="sm"/>
                      <a:tailEnd type="none" w="sm" len="sm"/>
                    </a:lnL>
                    <a:lnR w="9525" cap="flat" cmpd="sng">
                      <a:solidFill>
                        <a:srgbClr val="000000"/>
                      </a:solidFill>
                      <a:prstDash val="dot"/>
                      <a:round/>
                      <a:headEnd type="none" w="sm" len="sm"/>
                      <a:tailEnd type="none" w="sm" len="sm"/>
                    </a:lnR>
                    <a:lnT w="9525" cap="flat" cmpd="sng">
                      <a:solidFill>
                        <a:srgbClr val="000000"/>
                      </a:solidFill>
                      <a:prstDash val="dot"/>
                      <a:round/>
                      <a:headEnd type="none" w="sm" len="sm"/>
                      <a:tailEnd type="none" w="sm" len="sm"/>
                    </a:lnT>
                    <a:lnB w="9525" cap="flat" cmpd="sng">
                      <a:solidFill>
                        <a:srgbClr val="000000"/>
                      </a:solidFill>
                      <a:prstDash val="dot"/>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500"/>
                        <a:buFont typeface="Arial"/>
                        <a:buNone/>
                      </a:pPr>
                      <a:r>
                        <a:rPr lang="en" sz="1500" u="none" strike="noStrike" cap="none">
                          <a:latin typeface="Corbel"/>
                          <a:ea typeface="Corbel"/>
                          <a:cs typeface="Corbel"/>
                          <a:sym typeface="Corbel"/>
                        </a:rPr>
                        <a:t>x</a:t>
                      </a:r>
                      <a:endParaRPr sz="1500" u="none" strike="noStrike" cap="none">
                        <a:latin typeface="Corbel"/>
                        <a:ea typeface="Corbel"/>
                        <a:cs typeface="Corbel"/>
                        <a:sym typeface="Corbel"/>
                      </a:endParaRPr>
                    </a:p>
                  </a:txBody>
                  <a:tcPr marL="68600" marR="68600" marT="34300" marB="34300">
                    <a:lnL w="9525" cap="flat" cmpd="sng">
                      <a:solidFill>
                        <a:srgbClr val="000000"/>
                      </a:solidFill>
                      <a:prstDash val="dot"/>
                      <a:round/>
                      <a:headEnd type="none" w="sm" len="sm"/>
                      <a:tailEnd type="none" w="sm" len="sm"/>
                    </a:lnL>
                    <a:lnR w="9525" cap="flat" cmpd="sng">
                      <a:solidFill>
                        <a:srgbClr val="000000"/>
                      </a:solidFill>
                      <a:prstDash val="dot"/>
                      <a:round/>
                      <a:headEnd type="none" w="sm" len="sm"/>
                      <a:tailEnd type="none" w="sm" len="sm"/>
                    </a:lnR>
                    <a:lnT w="9525" cap="flat" cmpd="sng">
                      <a:solidFill>
                        <a:srgbClr val="000000"/>
                      </a:solidFill>
                      <a:prstDash val="dot"/>
                      <a:round/>
                      <a:headEnd type="none" w="sm" len="sm"/>
                      <a:tailEnd type="none" w="sm" len="sm"/>
                    </a:lnT>
                    <a:lnB w="9525" cap="flat" cmpd="sng">
                      <a:solidFill>
                        <a:srgbClr val="000000"/>
                      </a:solidFill>
                      <a:prstDash val="dot"/>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500"/>
                        <a:buFont typeface="Arial"/>
                        <a:buNone/>
                      </a:pPr>
                      <a:endParaRPr sz="1500" u="none" strike="noStrike" cap="none">
                        <a:latin typeface="Corbel"/>
                        <a:ea typeface="Corbel"/>
                        <a:cs typeface="Corbel"/>
                        <a:sym typeface="Corbel"/>
                      </a:endParaRPr>
                    </a:p>
                  </a:txBody>
                  <a:tcPr marL="68600" marR="68600" marT="34300" marB="34300">
                    <a:lnL w="9525" cap="flat" cmpd="sng">
                      <a:solidFill>
                        <a:srgbClr val="000000"/>
                      </a:solidFill>
                      <a:prstDash val="dot"/>
                      <a:round/>
                      <a:headEnd type="none" w="sm" len="sm"/>
                      <a:tailEnd type="none" w="sm" len="sm"/>
                    </a:lnL>
                    <a:lnR w="9525" cap="flat" cmpd="sng">
                      <a:solidFill>
                        <a:srgbClr val="000000"/>
                      </a:solidFill>
                      <a:prstDash val="dot"/>
                      <a:round/>
                      <a:headEnd type="none" w="sm" len="sm"/>
                      <a:tailEnd type="none" w="sm" len="sm"/>
                    </a:lnR>
                    <a:lnT w="9525" cap="flat" cmpd="sng">
                      <a:solidFill>
                        <a:srgbClr val="000000"/>
                      </a:solidFill>
                      <a:prstDash val="dot"/>
                      <a:round/>
                      <a:headEnd type="none" w="sm" len="sm"/>
                      <a:tailEnd type="none" w="sm" len="sm"/>
                    </a:lnT>
                    <a:lnB w="9525" cap="flat" cmpd="sng">
                      <a:solidFill>
                        <a:srgbClr val="000000"/>
                      </a:solidFill>
                      <a:prstDash val="dot"/>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500"/>
                        <a:buFont typeface="Arial"/>
                        <a:buNone/>
                      </a:pPr>
                      <a:endParaRPr sz="1500" u="none" strike="noStrike" cap="none">
                        <a:latin typeface="Corbel"/>
                        <a:ea typeface="Corbel"/>
                        <a:cs typeface="Corbel"/>
                        <a:sym typeface="Corbel"/>
                      </a:endParaRPr>
                    </a:p>
                  </a:txBody>
                  <a:tcPr marL="68600" marR="68600" marT="34300" marB="34300">
                    <a:lnL w="9525" cap="flat" cmpd="sng">
                      <a:solidFill>
                        <a:srgbClr val="000000"/>
                      </a:solidFill>
                      <a:prstDash val="dot"/>
                      <a:round/>
                      <a:headEnd type="none" w="sm" len="sm"/>
                      <a:tailEnd type="none" w="sm" len="sm"/>
                    </a:lnL>
                    <a:lnR w="9525" cap="flat" cmpd="sng">
                      <a:solidFill>
                        <a:srgbClr val="000000"/>
                      </a:solidFill>
                      <a:prstDash val="dot"/>
                      <a:round/>
                      <a:headEnd type="none" w="sm" len="sm"/>
                      <a:tailEnd type="none" w="sm" len="sm"/>
                    </a:lnR>
                    <a:lnT w="9525" cap="flat" cmpd="sng">
                      <a:solidFill>
                        <a:srgbClr val="000000"/>
                      </a:solidFill>
                      <a:prstDash val="dot"/>
                      <a:round/>
                      <a:headEnd type="none" w="sm" len="sm"/>
                      <a:tailEnd type="none" w="sm" len="sm"/>
                    </a:lnT>
                    <a:lnB w="9525" cap="flat" cmpd="sng">
                      <a:solidFill>
                        <a:srgbClr val="000000"/>
                      </a:solidFill>
                      <a:prstDash val="dot"/>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500"/>
                        <a:buFont typeface="Arial"/>
                        <a:buNone/>
                      </a:pPr>
                      <a:endParaRPr sz="1500" u="none" strike="noStrike" cap="none">
                        <a:latin typeface="Corbel"/>
                        <a:ea typeface="Corbel"/>
                        <a:cs typeface="Corbel"/>
                        <a:sym typeface="Corbel"/>
                      </a:endParaRPr>
                    </a:p>
                  </a:txBody>
                  <a:tcPr marL="68600" marR="68600" marT="34300" marB="34300">
                    <a:lnL w="9525" cap="flat" cmpd="sng">
                      <a:solidFill>
                        <a:srgbClr val="000000"/>
                      </a:solidFill>
                      <a:prstDash val="dot"/>
                      <a:round/>
                      <a:headEnd type="none" w="sm" len="sm"/>
                      <a:tailEnd type="none" w="sm" len="sm"/>
                    </a:lnL>
                    <a:lnR w="9525" cap="flat" cmpd="sng">
                      <a:solidFill>
                        <a:srgbClr val="000000"/>
                      </a:solidFill>
                      <a:prstDash val="dot"/>
                      <a:round/>
                      <a:headEnd type="none" w="sm" len="sm"/>
                      <a:tailEnd type="none" w="sm" len="sm"/>
                    </a:lnR>
                    <a:lnT w="9525" cap="flat" cmpd="sng">
                      <a:solidFill>
                        <a:srgbClr val="000000"/>
                      </a:solidFill>
                      <a:prstDash val="dot"/>
                      <a:round/>
                      <a:headEnd type="none" w="sm" len="sm"/>
                      <a:tailEnd type="none" w="sm" len="sm"/>
                    </a:lnT>
                    <a:lnB w="9525" cap="flat" cmpd="sng">
                      <a:solidFill>
                        <a:srgbClr val="000000"/>
                      </a:solidFill>
                      <a:prstDash val="dot"/>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500"/>
                        <a:buFont typeface="Arial"/>
                        <a:buNone/>
                      </a:pPr>
                      <a:endParaRPr sz="1500" u="none" strike="noStrike" cap="none">
                        <a:latin typeface="Corbel"/>
                        <a:ea typeface="Corbel"/>
                        <a:cs typeface="Corbel"/>
                        <a:sym typeface="Corbel"/>
                      </a:endParaRPr>
                    </a:p>
                  </a:txBody>
                  <a:tcPr marL="68600" marR="68600" marT="34300" marB="34300">
                    <a:lnL w="9525" cap="flat" cmpd="sng">
                      <a:solidFill>
                        <a:srgbClr val="000000"/>
                      </a:solidFill>
                      <a:prstDash val="dot"/>
                      <a:round/>
                      <a:headEnd type="none" w="sm" len="sm"/>
                      <a:tailEnd type="none" w="sm" len="sm"/>
                    </a:lnL>
                    <a:lnR w="9525" cap="flat" cmpd="sng">
                      <a:solidFill>
                        <a:srgbClr val="000000"/>
                      </a:solidFill>
                      <a:prstDash val="dot"/>
                      <a:round/>
                      <a:headEnd type="none" w="sm" len="sm"/>
                      <a:tailEnd type="none" w="sm" len="sm"/>
                    </a:lnR>
                    <a:lnT w="9525" cap="flat" cmpd="sng">
                      <a:solidFill>
                        <a:srgbClr val="000000"/>
                      </a:solidFill>
                      <a:prstDash val="dot"/>
                      <a:round/>
                      <a:headEnd type="none" w="sm" len="sm"/>
                      <a:tailEnd type="none" w="sm" len="sm"/>
                    </a:lnT>
                    <a:lnB w="9525" cap="flat" cmpd="sng">
                      <a:solidFill>
                        <a:srgbClr val="000000"/>
                      </a:solidFill>
                      <a:prstDash val="dot"/>
                      <a:round/>
                      <a:headEnd type="none" w="sm" len="sm"/>
                      <a:tailEnd type="none" w="sm" len="sm"/>
                    </a:lnB>
                  </a:tcPr>
                </a:tc>
                <a:extLst>
                  <a:ext uri="{0D108BD9-81ED-4DB2-BD59-A6C34878D82A}">
                    <a16:rowId xmlns:a16="http://schemas.microsoft.com/office/drawing/2014/main" val="10003"/>
                  </a:ext>
                </a:extLst>
              </a:tr>
              <a:tr h="394925">
                <a:tc>
                  <a:txBody>
                    <a:bodyPr/>
                    <a:lstStyle/>
                    <a:p>
                      <a:pPr marL="0" marR="0" lvl="0" indent="0" algn="ctr" rtl="0">
                        <a:lnSpc>
                          <a:spcPct val="100000"/>
                        </a:lnSpc>
                        <a:spcBef>
                          <a:spcPts val="0"/>
                        </a:spcBef>
                        <a:spcAft>
                          <a:spcPts val="0"/>
                        </a:spcAft>
                        <a:buClr>
                          <a:srgbClr val="000000"/>
                        </a:buClr>
                        <a:buSzPts val="1500"/>
                        <a:buFont typeface="Arial"/>
                        <a:buNone/>
                      </a:pPr>
                      <a:endParaRPr sz="1500" u="none" strike="noStrike" cap="none">
                        <a:latin typeface="Corbel"/>
                        <a:ea typeface="Corbel"/>
                        <a:cs typeface="Corbel"/>
                        <a:sym typeface="Corbel"/>
                      </a:endParaRPr>
                    </a:p>
                  </a:txBody>
                  <a:tcPr marL="68600" marR="68600" marT="34300" marB="34300">
                    <a:lnL w="9525" cap="flat" cmpd="sng">
                      <a:solidFill>
                        <a:srgbClr val="000000"/>
                      </a:solidFill>
                      <a:prstDash val="dot"/>
                      <a:round/>
                      <a:headEnd type="none" w="sm" len="sm"/>
                      <a:tailEnd type="none" w="sm" len="sm"/>
                    </a:lnL>
                    <a:lnR w="9525" cap="flat" cmpd="sng">
                      <a:solidFill>
                        <a:srgbClr val="000000"/>
                      </a:solidFill>
                      <a:prstDash val="dot"/>
                      <a:round/>
                      <a:headEnd type="none" w="sm" len="sm"/>
                      <a:tailEnd type="none" w="sm" len="sm"/>
                    </a:lnR>
                    <a:lnT w="9525" cap="flat" cmpd="sng">
                      <a:solidFill>
                        <a:srgbClr val="000000"/>
                      </a:solidFill>
                      <a:prstDash val="dot"/>
                      <a:round/>
                      <a:headEnd type="none" w="sm" len="sm"/>
                      <a:tailEnd type="none" w="sm" len="sm"/>
                    </a:lnT>
                    <a:lnB w="9525" cap="flat" cmpd="sng">
                      <a:solidFill>
                        <a:srgbClr val="000000"/>
                      </a:solidFill>
                      <a:prstDash val="dot"/>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500"/>
                        <a:buFont typeface="Arial"/>
                        <a:buNone/>
                      </a:pPr>
                      <a:endParaRPr sz="1500" u="none" strike="noStrike" cap="none">
                        <a:latin typeface="Corbel"/>
                        <a:ea typeface="Corbel"/>
                        <a:cs typeface="Corbel"/>
                        <a:sym typeface="Corbel"/>
                      </a:endParaRPr>
                    </a:p>
                  </a:txBody>
                  <a:tcPr marL="68600" marR="68600" marT="34300" marB="34300">
                    <a:lnL w="9525" cap="flat" cmpd="sng">
                      <a:solidFill>
                        <a:srgbClr val="000000"/>
                      </a:solidFill>
                      <a:prstDash val="dot"/>
                      <a:round/>
                      <a:headEnd type="none" w="sm" len="sm"/>
                      <a:tailEnd type="none" w="sm" len="sm"/>
                    </a:lnL>
                    <a:lnR w="9525" cap="flat" cmpd="sng">
                      <a:solidFill>
                        <a:srgbClr val="000000"/>
                      </a:solidFill>
                      <a:prstDash val="dot"/>
                      <a:round/>
                      <a:headEnd type="none" w="sm" len="sm"/>
                      <a:tailEnd type="none" w="sm" len="sm"/>
                    </a:lnR>
                    <a:lnT w="9525" cap="flat" cmpd="sng">
                      <a:solidFill>
                        <a:srgbClr val="000000"/>
                      </a:solidFill>
                      <a:prstDash val="dot"/>
                      <a:round/>
                      <a:headEnd type="none" w="sm" len="sm"/>
                      <a:tailEnd type="none" w="sm" len="sm"/>
                    </a:lnT>
                    <a:lnB w="9525" cap="flat" cmpd="sng">
                      <a:solidFill>
                        <a:srgbClr val="000000"/>
                      </a:solidFill>
                      <a:prstDash val="dot"/>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500"/>
                        <a:buFont typeface="Arial"/>
                        <a:buNone/>
                      </a:pPr>
                      <a:endParaRPr sz="1500" u="none" strike="noStrike" cap="none">
                        <a:latin typeface="Corbel"/>
                        <a:ea typeface="Corbel"/>
                        <a:cs typeface="Corbel"/>
                        <a:sym typeface="Corbel"/>
                      </a:endParaRPr>
                    </a:p>
                  </a:txBody>
                  <a:tcPr marL="68600" marR="68600" marT="34300" marB="34300">
                    <a:lnL w="9525" cap="flat" cmpd="sng">
                      <a:solidFill>
                        <a:srgbClr val="000000"/>
                      </a:solidFill>
                      <a:prstDash val="dot"/>
                      <a:round/>
                      <a:headEnd type="none" w="sm" len="sm"/>
                      <a:tailEnd type="none" w="sm" len="sm"/>
                    </a:lnL>
                    <a:lnR w="9525" cap="flat" cmpd="sng">
                      <a:solidFill>
                        <a:srgbClr val="000000"/>
                      </a:solidFill>
                      <a:prstDash val="dot"/>
                      <a:round/>
                      <a:headEnd type="none" w="sm" len="sm"/>
                      <a:tailEnd type="none" w="sm" len="sm"/>
                    </a:lnR>
                    <a:lnT w="9525" cap="flat" cmpd="sng">
                      <a:solidFill>
                        <a:srgbClr val="000000"/>
                      </a:solidFill>
                      <a:prstDash val="dot"/>
                      <a:round/>
                      <a:headEnd type="none" w="sm" len="sm"/>
                      <a:tailEnd type="none" w="sm" len="sm"/>
                    </a:lnT>
                    <a:lnB w="9525" cap="flat" cmpd="sng">
                      <a:solidFill>
                        <a:srgbClr val="000000"/>
                      </a:solidFill>
                      <a:prstDash val="dot"/>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500"/>
                        <a:buFont typeface="Arial"/>
                        <a:buNone/>
                      </a:pPr>
                      <a:endParaRPr sz="1500" u="none" strike="noStrike" cap="none">
                        <a:latin typeface="Corbel"/>
                        <a:ea typeface="Corbel"/>
                        <a:cs typeface="Corbel"/>
                        <a:sym typeface="Corbel"/>
                      </a:endParaRPr>
                    </a:p>
                  </a:txBody>
                  <a:tcPr marL="68600" marR="68600" marT="34300" marB="34300">
                    <a:lnL w="9525" cap="flat" cmpd="sng">
                      <a:solidFill>
                        <a:srgbClr val="000000"/>
                      </a:solidFill>
                      <a:prstDash val="dot"/>
                      <a:round/>
                      <a:headEnd type="none" w="sm" len="sm"/>
                      <a:tailEnd type="none" w="sm" len="sm"/>
                    </a:lnL>
                    <a:lnR w="9525" cap="flat" cmpd="sng">
                      <a:solidFill>
                        <a:srgbClr val="000000"/>
                      </a:solidFill>
                      <a:prstDash val="dot"/>
                      <a:round/>
                      <a:headEnd type="none" w="sm" len="sm"/>
                      <a:tailEnd type="none" w="sm" len="sm"/>
                    </a:lnR>
                    <a:lnT w="9525" cap="flat" cmpd="sng">
                      <a:solidFill>
                        <a:srgbClr val="000000"/>
                      </a:solidFill>
                      <a:prstDash val="dot"/>
                      <a:round/>
                      <a:headEnd type="none" w="sm" len="sm"/>
                      <a:tailEnd type="none" w="sm" len="sm"/>
                    </a:lnT>
                    <a:lnB w="9525" cap="flat" cmpd="sng">
                      <a:solidFill>
                        <a:srgbClr val="000000"/>
                      </a:solidFill>
                      <a:prstDash val="dot"/>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500"/>
                        <a:buFont typeface="Arial"/>
                        <a:buNone/>
                      </a:pPr>
                      <a:endParaRPr sz="1500" u="none" strike="noStrike" cap="none">
                        <a:latin typeface="Corbel"/>
                        <a:ea typeface="Corbel"/>
                        <a:cs typeface="Corbel"/>
                        <a:sym typeface="Corbel"/>
                      </a:endParaRPr>
                    </a:p>
                  </a:txBody>
                  <a:tcPr marL="68600" marR="68600" marT="34300" marB="34300">
                    <a:lnL w="9525" cap="flat" cmpd="sng">
                      <a:solidFill>
                        <a:srgbClr val="000000"/>
                      </a:solidFill>
                      <a:prstDash val="dot"/>
                      <a:round/>
                      <a:headEnd type="none" w="sm" len="sm"/>
                      <a:tailEnd type="none" w="sm" len="sm"/>
                    </a:lnL>
                    <a:lnR w="9525" cap="flat" cmpd="sng">
                      <a:solidFill>
                        <a:srgbClr val="000000"/>
                      </a:solidFill>
                      <a:prstDash val="dot"/>
                      <a:round/>
                      <a:headEnd type="none" w="sm" len="sm"/>
                      <a:tailEnd type="none" w="sm" len="sm"/>
                    </a:lnR>
                    <a:lnT w="9525" cap="flat" cmpd="sng">
                      <a:solidFill>
                        <a:srgbClr val="000000"/>
                      </a:solidFill>
                      <a:prstDash val="dot"/>
                      <a:round/>
                      <a:headEnd type="none" w="sm" len="sm"/>
                      <a:tailEnd type="none" w="sm" len="sm"/>
                    </a:lnT>
                    <a:lnB w="9525" cap="flat" cmpd="sng">
                      <a:solidFill>
                        <a:srgbClr val="000000"/>
                      </a:solidFill>
                      <a:prstDash val="dot"/>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500"/>
                        <a:buFont typeface="Arial"/>
                        <a:buNone/>
                      </a:pPr>
                      <a:endParaRPr sz="1500" u="none" strike="noStrike" cap="none">
                        <a:latin typeface="Corbel"/>
                        <a:ea typeface="Corbel"/>
                        <a:cs typeface="Corbel"/>
                        <a:sym typeface="Corbel"/>
                      </a:endParaRPr>
                    </a:p>
                  </a:txBody>
                  <a:tcPr marL="68600" marR="68600" marT="34300" marB="34300">
                    <a:lnL w="9525" cap="flat" cmpd="sng">
                      <a:solidFill>
                        <a:srgbClr val="000000"/>
                      </a:solidFill>
                      <a:prstDash val="dot"/>
                      <a:round/>
                      <a:headEnd type="none" w="sm" len="sm"/>
                      <a:tailEnd type="none" w="sm" len="sm"/>
                    </a:lnL>
                    <a:lnR w="9525" cap="flat" cmpd="sng">
                      <a:solidFill>
                        <a:srgbClr val="000000"/>
                      </a:solidFill>
                      <a:prstDash val="dot"/>
                      <a:round/>
                      <a:headEnd type="none" w="sm" len="sm"/>
                      <a:tailEnd type="none" w="sm" len="sm"/>
                    </a:lnR>
                    <a:lnT w="9525" cap="flat" cmpd="sng">
                      <a:solidFill>
                        <a:srgbClr val="000000"/>
                      </a:solidFill>
                      <a:prstDash val="dot"/>
                      <a:round/>
                      <a:headEnd type="none" w="sm" len="sm"/>
                      <a:tailEnd type="none" w="sm" len="sm"/>
                    </a:lnT>
                    <a:lnB w="9525" cap="flat" cmpd="sng">
                      <a:solidFill>
                        <a:srgbClr val="000000"/>
                      </a:solidFill>
                      <a:prstDash val="dot"/>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500"/>
                        <a:buFont typeface="Arial"/>
                        <a:buNone/>
                      </a:pPr>
                      <a:endParaRPr sz="1500" u="none" strike="noStrike" cap="none">
                        <a:latin typeface="Corbel"/>
                        <a:ea typeface="Corbel"/>
                        <a:cs typeface="Corbel"/>
                        <a:sym typeface="Corbel"/>
                      </a:endParaRPr>
                    </a:p>
                  </a:txBody>
                  <a:tcPr marL="68600" marR="68600" marT="34300" marB="34300">
                    <a:lnL w="9525" cap="flat" cmpd="sng">
                      <a:solidFill>
                        <a:srgbClr val="000000"/>
                      </a:solidFill>
                      <a:prstDash val="dot"/>
                      <a:round/>
                      <a:headEnd type="none" w="sm" len="sm"/>
                      <a:tailEnd type="none" w="sm" len="sm"/>
                    </a:lnL>
                    <a:lnR w="9525" cap="flat" cmpd="sng">
                      <a:solidFill>
                        <a:srgbClr val="000000"/>
                      </a:solidFill>
                      <a:prstDash val="dot"/>
                      <a:round/>
                      <a:headEnd type="none" w="sm" len="sm"/>
                      <a:tailEnd type="none" w="sm" len="sm"/>
                    </a:lnR>
                    <a:lnT w="9525" cap="flat" cmpd="sng">
                      <a:solidFill>
                        <a:srgbClr val="000000"/>
                      </a:solidFill>
                      <a:prstDash val="dot"/>
                      <a:round/>
                      <a:headEnd type="none" w="sm" len="sm"/>
                      <a:tailEnd type="none" w="sm" len="sm"/>
                    </a:lnT>
                    <a:lnB w="9525" cap="flat" cmpd="sng">
                      <a:solidFill>
                        <a:srgbClr val="000000"/>
                      </a:solidFill>
                      <a:prstDash val="dot"/>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500"/>
                        <a:buFont typeface="Arial"/>
                        <a:buNone/>
                      </a:pPr>
                      <a:endParaRPr sz="1500" u="none" strike="noStrike" cap="none">
                        <a:latin typeface="Corbel"/>
                        <a:ea typeface="Corbel"/>
                        <a:cs typeface="Corbel"/>
                        <a:sym typeface="Corbel"/>
                      </a:endParaRPr>
                    </a:p>
                  </a:txBody>
                  <a:tcPr marL="68600" marR="68600" marT="34300" marB="34300">
                    <a:lnL w="9525" cap="flat" cmpd="sng">
                      <a:solidFill>
                        <a:srgbClr val="000000"/>
                      </a:solidFill>
                      <a:prstDash val="dot"/>
                      <a:round/>
                      <a:headEnd type="none" w="sm" len="sm"/>
                      <a:tailEnd type="none" w="sm" len="sm"/>
                    </a:lnL>
                    <a:lnR w="9525" cap="flat" cmpd="sng">
                      <a:solidFill>
                        <a:srgbClr val="000000"/>
                      </a:solidFill>
                      <a:prstDash val="dot"/>
                      <a:round/>
                      <a:headEnd type="none" w="sm" len="sm"/>
                      <a:tailEnd type="none" w="sm" len="sm"/>
                    </a:lnR>
                    <a:lnT w="9525" cap="flat" cmpd="sng">
                      <a:solidFill>
                        <a:srgbClr val="000000"/>
                      </a:solidFill>
                      <a:prstDash val="dot"/>
                      <a:round/>
                      <a:headEnd type="none" w="sm" len="sm"/>
                      <a:tailEnd type="none" w="sm" len="sm"/>
                    </a:lnT>
                    <a:lnB w="9525" cap="flat" cmpd="sng">
                      <a:solidFill>
                        <a:srgbClr val="000000"/>
                      </a:solidFill>
                      <a:prstDash val="dot"/>
                      <a:round/>
                      <a:headEnd type="none" w="sm" len="sm"/>
                      <a:tailEnd type="none" w="sm" len="sm"/>
                    </a:lnB>
                  </a:tcPr>
                </a:tc>
                <a:extLst>
                  <a:ext uri="{0D108BD9-81ED-4DB2-BD59-A6C34878D82A}">
                    <a16:rowId xmlns:a16="http://schemas.microsoft.com/office/drawing/2014/main" val="10004"/>
                  </a:ext>
                </a:extLst>
              </a:tr>
              <a:tr h="394925">
                <a:tc>
                  <a:txBody>
                    <a:bodyPr/>
                    <a:lstStyle/>
                    <a:p>
                      <a:pPr marL="0" marR="0" lvl="0" indent="0" algn="ctr" rtl="0">
                        <a:lnSpc>
                          <a:spcPct val="100000"/>
                        </a:lnSpc>
                        <a:spcBef>
                          <a:spcPts val="0"/>
                        </a:spcBef>
                        <a:spcAft>
                          <a:spcPts val="0"/>
                        </a:spcAft>
                        <a:buClr>
                          <a:srgbClr val="000000"/>
                        </a:buClr>
                        <a:buSzPts val="1500"/>
                        <a:buFont typeface="Arial"/>
                        <a:buNone/>
                      </a:pPr>
                      <a:endParaRPr sz="1500" u="none" strike="noStrike" cap="none">
                        <a:latin typeface="Corbel"/>
                        <a:ea typeface="Corbel"/>
                        <a:cs typeface="Corbel"/>
                        <a:sym typeface="Corbel"/>
                      </a:endParaRPr>
                    </a:p>
                  </a:txBody>
                  <a:tcPr marL="68600" marR="68600" marT="34300" marB="34300">
                    <a:lnL w="9525" cap="flat" cmpd="sng">
                      <a:solidFill>
                        <a:srgbClr val="000000"/>
                      </a:solidFill>
                      <a:prstDash val="dot"/>
                      <a:round/>
                      <a:headEnd type="none" w="sm" len="sm"/>
                      <a:tailEnd type="none" w="sm" len="sm"/>
                    </a:lnL>
                    <a:lnR w="9525" cap="flat" cmpd="sng">
                      <a:solidFill>
                        <a:srgbClr val="000000"/>
                      </a:solidFill>
                      <a:prstDash val="dot"/>
                      <a:round/>
                      <a:headEnd type="none" w="sm" len="sm"/>
                      <a:tailEnd type="none" w="sm" len="sm"/>
                    </a:lnR>
                    <a:lnT w="9525" cap="flat" cmpd="sng">
                      <a:solidFill>
                        <a:srgbClr val="000000"/>
                      </a:solidFill>
                      <a:prstDash val="dot"/>
                      <a:round/>
                      <a:headEnd type="none" w="sm" len="sm"/>
                      <a:tailEnd type="none" w="sm" len="sm"/>
                    </a:lnT>
                    <a:lnB w="9525" cap="flat" cmpd="sng">
                      <a:solidFill>
                        <a:srgbClr val="000000"/>
                      </a:solidFill>
                      <a:prstDash val="dot"/>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500"/>
                        <a:buFont typeface="Arial"/>
                        <a:buNone/>
                      </a:pPr>
                      <a:endParaRPr sz="1500" u="none" strike="noStrike" cap="none">
                        <a:latin typeface="Corbel"/>
                        <a:ea typeface="Corbel"/>
                        <a:cs typeface="Corbel"/>
                        <a:sym typeface="Corbel"/>
                      </a:endParaRPr>
                    </a:p>
                  </a:txBody>
                  <a:tcPr marL="68600" marR="68600" marT="34300" marB="34300">
                    <a:lnL w="9525" cap="flat" cmpd="sng">
                      <a:solidFill>
                        <a:srgbClr val="000000"/>
                      </a:solidFill>
                      <a:prstDash val="dot"/>
                      <a:round/>
                      <a:headEnd type="none" w="sm" len="sm"/>
                      <a:tailEnd type="none" w="sm" len="sm"/>
                    </a:lnL>
                    <a:lnR w="9525" cap="flat" cmpd="sng">
                      <a:solidFill>
                        <a:srgbClr val="000000"/>
                      </a:solidFill>
                      <a:prstDash val="dot"/>
                      <a:round/>
                      <a:headEnd type="none" w="sm" len="sm"/>
                      <a:tailEnd type="none" w="sm" len="sm"/>
                    </a:lnR>
                    <a:lnT w="9525" cap="flat" cmpd="sng">
                      <a:solidFill>
                        <a:srgbClr val="000000"/>
                      </a:solidFill>
                      <a:prstDash val="dot"/>
                      <a:round/>
                      <a:headEnd type="none" w="sm" len="sm"/>
                      <a:tailEnd type="none" w="sm" len="sm"/>
                    </a:lnT>
                    <a:lnB w="9525" cap="flat" cmpd="sng">
                      <a:solidFill>
                        <a:srgbClr val="000000"/>
                      </a:solidFill>
                      <a:prstDash val="dot"/>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500"/>
                        <a:buFont typeface="Arial"/>
                        <a:buNone/>
                      </a:pPr>
                      <a:endParaRPr sz="1500" u="none" strike="noStrike" cap="none">
                        <a:latin typeface="Corbel"/>
                        <a:ea typeface="Corbel"/>
                        <a:cs typeface="Corbel"/>
                        <a:sym typeface="Corbel"/>
                      </a:endParaRPr>
                    </a:p>
                  </a:txBody>
                  <a:tcPr marL="68600" marR="68600" marT="34300" marB="34300">
                    <a:lnL w="9525" cap="flat" cmpd="sng">
                      <a:solidFill>
                        <a:srgbClr val="000000"/>
                      </a:solidFill>
                      <a:prstDash val="dot"/>
                      <a:round/>
                      <a:headEnd type="none" w="sm" len="sm"/>
                      <a:tailEnd type="none" w="sm" len="sm"/>
                    </a:lnL>
                    <a:lnR w="9525" cap="flat" cmpd="sng">
                      <a:solidFill>
                        <a:srgbClr val="000000"/>
                      </a:solidFill>
                      <a:prstDash val="dot"/>
                      <a:round/>
                      <a:headEnd type="none" w="sm" len="sm"/>
                      <a:tailEnd type="none" w="sm" len="sm"/>
                    </a:lnR>
                    <a:lnT w="9525" cap="flat" cmpd="sng">
                      <a:solidFill>
                        <a:srgbClr val="000000"/>
                      </a:solidFill>
                      <a:prstDash val="dot"/>
                      <a:round/>
                      <a:headEnd type="none" w="sm" len="sm"/>
                      <a:tailEnd type="none" w="sm" len="sm"/>
                    </a:lnT>
                    <a:lnB w="9525" cap="flat" cmpd="sng">
                      <a:solidFill>
                        <a:srgbClr val="000000"/>
                      </a:solidFill>
                      <a:prstDash val="dot"/>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500"/>
                        <a:buFont typeface="Arial"/>
                        <a:buNone/>
                      </a:pPr>
                      <a:endParaRPr sz="1500" u="none" strike="noStrike" cap="none">
                        <a:latin typeface="Corbel"/>
                        <a:ea typeface="Corbel"/>
                        <a:cs typeface="Corbel"/>
                        <a:sym typeface="Corbel"/>
                      </a:endParaRPr>
                    </a:p>
                  </a:txBody>
                  <a:tcPr marL="68600" marR="68600" marT="34300" marB="34300">
                    <a:lnL w="9525" cap="flat" cmpd="sng">
                      <a:solidFill>
                        <a:srgbClr val="000000"/>
                      </a:solidFill>
                      <a:prstDash val="dot"/>
                      <a:round/>
                      <a:headEnd type="none" w="sm" len="sm"/>
                      <a:tailEnd type="none" w="sm" len="sm"/>
                    </a:lnL>
                    <a:lnR w="9525" cap="flat" cmpd="sng">
                      <a:solidFill>
                        <a:srgbClr val="000000"/>
                      </a:solidFill>
                      <a:prstDash val="dot"/>
                      <a:round/>
                      <a:headEnd type="none" w="sm" len="sm"/>
                      <a:tailEnd type="none" w="sm" len="sm"/>
                    </a:lnR>
                    <a:lnT w="9525" cap="flat" cmpd="sng">
                      <a:solidFill>
                        <a:srgbClr val="000000"/>
                      </a:solidFill>
                      <a:prstDash val="dot"/>
                      <a:round/>
                      <a:headEnd type="none" w="sm" len="sm"/>
                      <a:tailEnd type="none" w="sm" len="sm"/>
                    </a:lnT>
                    <a:lnB w="9525" cap="flat" cmpd="sng">
                      <a:solidFill>
                        <a:srgbClr val="000000"/>
                      </a:solidFill>
                      <a:prstDash val="dot"/>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500"/>
                        <a:buFont typeface="Arial"/>
                        <a:buNone/>
                      </a:pPr>
                      <a:endParaRPr sz="1500" u="none" strike="noStrike" cap="none">
                        <a:latin typeface="Corbel"/>
                        <a:ea typeface="Corbel"/>
                        <a:cs typeface="Corbel"/>
                        <a:sym typeface="Corbel"/>
                      </a:endParaRPr>
                    </a:p>
                  </a:txBody>
                  <a:tcPr marL="68600" marR="68600" marT="34300" marB="34300">
                    <a:lnL w="9525" cap="flat" cmpd="sng">
                      <a:solidFill>
                        <a:srgbClr val="000000"/>
                      </a:solidFill>
                      <a:prstDash val="dot"/>
                      <a:round/>
                      <a:headEnd type="none" w="sm" len="sm"/>
                      <a:tailEnd type="none" w="sm" len="sm"/>
                    </a:lnL>
                    <a:lnR w="9525" cap="flat" cmpd="sng">
                      <a:solidFill>
                        <a:srgbClr val="000000"/>
                      </a:solidFill>
                      <a:prstDash val="dot"/>
                      <a:round/>
                      <a:headEnd type="none" w="sm" len="sm"/>
                      <a:tailEnd type="none" w="sm" len="sm"/>
                    </a:lnR>
                    <a:lnT w="9525" cap="flat" cmpd="sng">
                      <a:solidFill>
                        <a:srgbClr val="000000"/>
                      </a:solidFill>
                      <a:prstDash val="dot"/>
                      <a:round/>
                      <a:headEnd type="none" w="sm" len="sm"/>
                      <a:tailEnd type="none" w="sm" len="sm"/>
                    </a:lnT>
                    <a:lnB w="9525" cap="flat" cmpd="sng">
                      <a:solidFill>
                        <a:srgbClr val="000000"/>
                      </a:solidFill>
                      <a:prstDash val="dot"/>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500"/>
                        <a:buFont typeface="Arial"/>
                        <a:buNone/>
                      </a:pPr>
                      <a:endParaRPr sz="1500" u="none" strike="noStrike" cap="none">
                        <a:latin typeface="Corbel"/>
                        <a:ea typeface="Corbel"/>
                        <a:cs typeface="Corbel"/>
                        <a:sym typeface="Corbel"/>
                      </a:endParaRPr>
                    </a:p>
                  </a:txBody>
                  <a:tcPr marL="68600" marR="68600" marT="34300" marB="34300">
                    <a:lnL w="9525" cap="flat" cmpd="sng">
                      <a:solidFill>
                        <a:srgbClr val="000000"/>
                      </a:solidFill>
                      <a:prstDash val="dot"/>
                      <a:round/>
                      <a:headEnd type="none" w="sm" len="sm"/>
                      <a:tailEnd type="none" w="sm" len="sm"/>
                    </a:lnL>
                    <a:lnR w="9525" cap="flat" cmpd="sng">
                      <a:solidFill>
                        <a:srgbClr val="000000"/>
                      </a:solidFill>
                      <a:prstDash val="dot"/>
                      <a:round/>
                      <a:headEnd type="none" w="sm" len="sm"/>
                      <a:tailEnd type="none" w="sm" len="sm"/>
                    </a:lnR>
                    <a:lnT w="9525" cap="flat" cmpd="sng">
                      <a:solidFill>
                        <a:srgbClr val="000000"/>
                      </a:solidFill>
                      <a:prstDash val="dot"/>
                      <a:round/>
                      <a:headEnd type="none" w="sm" len="sm"/>
                      <a:tailEnd type="none" w="sm" len="sm"/>
                    </a:lnT>
                    <a:lnB w="9525" cap="flat" cmpd="sng">
                      <a:solidFill>
                        <a:srgbClr val="000000"/>
                      </a:solidFill>
                      <a:prstDash val="dot"/>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500"/>
                        <a:buFont typeface="Arial"/>
                        <a:buNone/>
                      </a:pPr>
                      <a:endParaRPr sz="1500" u="none" strike="noStrike" cap="none">
                        <a:latin typeface="Corbel"/>
                        <a:ea typeface="Corbel"/>
                        <a:cs typeface="Corbel"/>
                        <a:sym typeface="Corbel"/>
                      </a:endParaRPr>
                    </a:p>
                  </a:txBody>
                  <a:tcPr marL="68600" marR="68600" marT="34300" marB="34300">
                    <a:lnL w="9525" cap="flat" cmpd="sng">
                      <a:solidFill>
                        <a:srgbClr val="000000"/>
                      </a:solidFill>
                      <a:prstDash val="dot"/>
                      <a:round/>
                      <a:headEnd type="none" w="sm" len="sm"/>
                      <a:tailEnd type="none" w="sm" len="sm"/>
                    </a:lnL>
                    <a:lnR w="9525" cap="flat" cmpd="sng">
                      <a:solidFill>
                        <a:srgbClr val="000000"/>
                      </a:solidFill>
                      <a:prstDash val="dot"/>
                      <a:round/>
                      <a:headEnd type="none" w="sm" len="sm"/>
                      <a:tailEnd type="none" w="sm" len="sm"/>
                    </a:lnR>
                    <a:lnT w="9525" cap="flat" cmpd="sng">
                      <a:solidFill>
                        <a:srgbClr val="000000"/>
                      </a:solidFill>
                      <a:prstDash val="dot"/>
                      <a:round/>
                      <a:headEnd type="none" w="sm" len="sm"/>
                      <a:tailEnd type="none" w="sm" len="sm"/>
                    </a:lnT>
                    <a:lnB w="9525" cap="flat" cmpd="sng">
                      <a:solidFill>
                        <a:srgbClr val="000000"/>
                      </a:solidFill>
                      <a:prstDash val="dot"/>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500"/>
                        <a:buFont typeface="Arial"/>
                        <a:buNone/>
                      </a:pPr>
                      <a:endParaRPr sz="1500" u="none" strike="noStrike" cap="none">
                        <a:latin typeface="Corbel"/>
                        <a:ea typeface="Corbel"/>
                        <a:cs typeface="Corbel"/>
                        <a:sym typeface="Corbel"/>
                      </a:endParaRPr>
                    </a:p>
                  </a:txBody>
                  <a:tcPr marL="68600" marR="68600" marT="34300" marB="34300">
                    <a:lnL w="9525" cap="flat" cmpd="sng">
                      <a:solidFill>
                        <a:srgbClr val="000000"/>
                      </a:solidFill>
                      <a:prstDash val="dot"/>
                      <a:round/>
                      <a:headEnd type="none" w="sm" len="sm"/>
                      <a:tailEnd type="none" w="sm" len="sm"/>
                    </a:lnL>
                    <a:lnR w="9525" cap="flat" cmpd="sng">
                      <a:solidFill>
                        <a:srgbClr val="000000"/>
                      </a:solidFill>
                      <a:prstDash val="dot"/>
                      <a:round/>
                      <a:headEnd type="none" w="sm" len="sm"/>
                      <a:tailEnd type="none" w="sm" len="sm"/>
                    </a:lnR>
                    <a:lnT w="9525" cap="flat" cmpd="sng">
                      <a:solidFill>
                        <a:srgbClr val="000000"/>
                      </a:solidFill>
                      <a:prstDash val="dot"/>
                      <a:round/>
                      <a:headEnd type="none" w="sm" len="sm"/>
                      <a:tailEnd type="none" w="sm" len="sm"/>
                    </a:lnT>
                    <a:lnB w="9525" cap="flat" cmpd="sng">
                      <a:solidFill>
                        <a:srgbClr val="000000"/>
                      </a:solidFill>
                      <a:prstDash val="dot"/>
                      <a:round/>
                      <a:headEnd type="none" w="sm" len="sm"/>
                      <a:tailEnd type="none" w="sm" len="sm"/>
                    </a:lnB>
                  </a:tcPr>
                </a:tc>
                <a:extLst>
                  <a:ext uri="{0D108BD9-81ED-4DB2-BD59-A6C34878D82A}">
                    <a16:rowId xmlns:a16="http://schemas.microsoft.com/office/drawing/2014/main" val="10005"/>
                  </a:ext>
                </a:extLst>
              </a:tr>
            </a:tbl>
          </a:graphicData>
        </a:graphic>
      </p:graphicFrame>
      <p:sp>
        <p:nvSpPr>
          <p:cNvPr id="594" name="Google Shape;594;p34"/>
          <p:cNvSpPr txBox="1"/>
          <p:nvPr/>
        </p:nvSpPr>
        <p:spPr>
          <a:xfrm rot="-5400000">
            <a:off x="2673981" y="1654179"/>
            <a:ext cx="1242546" cy="543001"/>
          </a:xfrm>
          <a:prstGeom prst="rect">
            <a:avLst/>
          </a:prstGeom>
          <a:noFill/>
          <a:ln>
            <a:noFill/>
          </a:ln>
        </p:spPr>
        <p:txBody>
          <a:bodyPr spcFirstLastPara="1" wrap="square" lIns="68575" tIns="68575" rIns="68575" bIns="6857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300" b="0" i="0" u="none" strike="noStrike" cap="none">
                <a:solidFill>
                  <a:srgbClr val="000000"/>
                </a:solidFill>
                <a:latin typeface="Corbel"/>
                <a:ea typeface="Corbel"/>
                <a:cs typeface="Corbel"/>
                <a:sym typeface="Corbel"/>
              </a:rPr>
              <a:t>Intellectual Community</a:t>
            </a:r>
            <a:endParaRPr sz="1300" b="0" i="0" u="none" strike="noStrike" cap="none">
              <a:solidFill>
                <a:srgbClr val="000000"/>
              </a:solidFill>
              <a:latin typeface="Corbel"/>
              <a:ea typeface="Corbel"/>
              <a:cs typeface="Corbel"/>
              <a:sym typeface="Corbel"/>
            </a:endParaRPr>
          </a:p>
        </p:txBody>
      </p:sp>
      <p:sp>
        <p:nvSpPr>
          <p:cNvPr id="595" name="Google Shape;595;p34"/>
          <p:cNvSpPr txBox="1"/>
          <p:nvPr/>
        </p:nvSpPr>
        <p:spPr>
          <a:xfrm rot="-5400000">
            <a:off x="3228623" y="1654178"/>
            <a:ext cx="1242546" cy="543001"/>
          </a:xfrm>
          <a:prstGeom prst="rect">
            <a:avLst/>
          </a:prstGeom>
          <a:noFill/>
          <a:ln>
            <a:noFill/>
          </a:ln>
        </p:spPr>
        <p:txBody>
          <a:bodyPr spcFirstLastPara="1" wrap="square" lIns="68575" tIns="68575" rIns="68575" bIns="6857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300" b="0" i="0" u="none" strike="noStrike" cap="none">
                <a:solidFill>
                  <a:srgbClr val="000000"/>
                </a:solidFill>
                <a:latin typeface="Corbel"/>
                <a:ea typeface="Corbel"/>
                <a:cs typeface="Corbel"/>
                <a:sym typeface="Corbel"/>
              </a:rPr>
              <a:t>Professional Development</a:t>
            </a:r>
            <a:endParaRPr sz="1300" b="0" i="0" u="none" strike="noStrike" cap="none">
              <a:solidFill>
                <a:srgbClr val="000000"/>
              </a:solidFill>
              <a:latin typeface="Corbel"/>
              <a:ea typeface="Corbel"/>
              <a:cs typeface="Corbel"/>
              <a:sym typeface="Corbel"/>
            </a:endParaRPr>
          </a:p>
        </p:txBody>
      </p:sp>
      <p:sp>
        <p:nvSpPr>
          <p:cNvPr id="596" name="Google Shape;596;p34"/>
          <p:cNvSpPr txBox="1"/>
          <p:nvPr/>
        </p:nvSpPr>
        <p:spPr>
          <a:xfrm rot="-5400000">
            <a:off x="3659884" y="1529991"/>
            <a:ext cx="1540515" cy="543001"/>
          </a:xfrm>
          <a:prstGeom prst="rect">
            <a:avLst/>
          </a:prstGeom>
          <a:noFill/>
          <a:ln>
            <a:noFill/>
          </a:ln>
        </p:spPr>
        <p:txBody>
          <a:bodyPr spcFirstLastPara="1" wrap="square" lIns="68575" tIns="68575" rIns="68575" bIns="6857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300" b="0" i="0" u="none" strike="noStrike" cap="none">
                <a:solidFill>
                  <a:srgbClr val="000000"/>
                </a:solidFill>
                <a:latin typeface="Corbel"/>
                <a:ea typeface="Corbel"/>
                <a:cs typeface="Corbel"/>
                <a:sym typeface="Corbel"/>
              </a:rPr>
              <a:t>Networking and Sponsorship</a:t>
            </a:r>
            <a:endParaRPr sz="1300" b="0" i="0" u="none" strike="noStrike" cap="none">
              <a:solidFill>
                <a:srgbClr val="000000"/>
              </a:solidFill>
              <a:latin typeface="Corbel"/>
              <a:ea typeface="Corbel"/>
              <a:cs typeface="Corbel"/>
              <a:sym typeface="Corbel"/>
            </a:endParaRPr>
          </a:p>
        </p:txBody>
      </p:sp>
      <p:sp>
        <p:nvSpPr>
          <p:cNvPr id="597" name="Google Shape;597;p34"/>
          <p:cNvSpPr txBox="1"/>
          <p:nvPr/>
        </p:nvSpPr>
        <p:spPr>
          <a:xfrm rot="-5400000">
            <a:off x="4396293" y="1739590"/>
            <a:ext cx="1242546" cy="372180"/>
          </a:xfrm>
          <a:prstGeom prst="rect">
            <a:avLst/>
          </a:prstGeom>
          <a:noFill/>
          <a:ln>
            <a:noFill/>
          </a:ln>
        </p:spPr>
        <p:txBody>
          <a:bodyPr spcFirstLastPara="1" wrap="square" lIns="68575" tIns="68575" rIns="68575" bIns="6857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500" b="0" i="0" u="none" strike="noStrike" cap="none">
                <a:solidFill>
                  <a:srgbClr val="000000"/>
                </a:solidFill>
                <a:latin typeface="Corbel"/>
                <a:ea typeface="Corbel"/>
                <a:cs typeface="Corbel"/>
                <a:sym typeface="Corbel"/>
              </a:rPr>
              <a:t>Role Models</a:t>
            </a:r>
            <a:endParaRPr sz="1500" b="0" i="0" u="none" strike="noStrike" cap="none">
              <a:solidFill>
                <a:srgbClr val="000000"/>
              </a:solidFill>
              <a:latin typeface="Corbel"/>
              <a:ea typeface="Corbel"/>
              <a:cs typeface="Corbel"/>
              <a:sym typeface="Corbel"/>
            </a:endParaRPr>
          </a:p>
        </p:txBody>
      </p:sp>
      <p:sp>
        <p:nvSpPr>
          <p:cNvPr id="598" name="Google Shape;598;p34"/>
          <p:cNvSpPr txBox="1"/>
          <p:nvPr/>
        </p:nvSpPr>
        <p:spPr>
          <a:xfrm rot="-5400000">
            <a:off x="4908940" y="1747299"/>
            <a:ext cx="1242546" cy="356760"/>
          </a:xfrm>
          <a:prstGeom prst="rect">
            <a:avLst/>
          </a:prstGeom>
          <a:noFill/>
          <a:ln>
            <a:noFill/>
          </a:ln>
        </p:spPr>
        <p:txBody>
          <a:bodyPr spcFirstLastPara="1" wrap="square" lIns="68575" tIns="68575" rIns="68575" bIns="6857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Corbel"/>
                <a:ea typeface="Corbel"/>
                <a:cs typeface="Corbel"/>
                <a:sym typeface="Corbel"/>
              </a:rPr>
              <a:t>Safe Space</a:t>
            </a:r>
            <a:endParaRPr sz="1400" b="0" i="0" u="none" strike="noStrike" cap="none">
              <a:solidFill>
                <a:srgbClr val="000000"/>
              </a:solidFill>
              <a:latin typeface="Corbel"/>
              <a:ea typeface="Corbel"/>
              <a:cs typeface="Corbel"/>
              <a:sym typeface="Corbel"/>
            </a:endParaRPr>
          </a:p>
        </p:txBody>
      </p:sp>
      <p:sp>
        <p:nvSpPr>
          <p:cNvPr id="599" name="Google Shape;599;p34"/>
          <p:cNvSpPr txBox="1"/>
          <p:nvPr/>
        </p:nvSpPr>
        <p:spPr>
          <a:xfrm rot="-5400000">
            <a:off x="5411176" y="1638475"/>
            <a:ext cx="1242546" cy="511860"/>
          </a:xfrm>
          <a:prstGeom prst="rect">
            <a:avLst/>
          </a:prstGeom>
          <a:noFill/>
          <a:ln>
            <a:noFill/>
          </a:ln>
        </p:spPr>
        <p:txBody>
          <a:bodyPr spcFirstLastPara="1" wrap="square" lIns="68575" tIns="68575" rIns="68575" bIns="6857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200" b="0" i="0" u="none" strike="noStrike" cap="none">
                <a:solidFill>
                  <a:srgbClr val="000000"/>
                </a:solidFill>
                <a:latin typeface="Corbel"/>
                <a:ea typeface="Corbel"/>
                <a:cs typeface="Corbel"/>
                <a:sym typeface="Corbel"/>
              </a:rPr>
              <a:t>Kindness and Belonging</a:t>
            </a:r>
            <a:endParaRPr sz="1200" b="0" i="0" u="none" strike="noStrike" cap="none">
              <a:solidFill>
                <a:srgbClr val="000000"/>
              </a:solidFill>
              <a:latin typeface="Corbel"/>
              <a:ea typeface="Corbel"/>
              <a:cs typeface="Corbel"/>
              <a:sym typeface="Corbel"/>
            </a:endParaRPr>
          </a:p>
        </p:txBody>
      </p:sp>
      <p:sp>
        <p:nvSpPr>
          <p:cNvPr id="600" name="Google Shape;600;p34"/>
          <p:cNvSpPr txBox="1"/>
          <p:nvPr/>
        </p:nvSpPr>
        <p:spPr>
          <a:xfrm rot="-5400000">
            <a:off x="5968469" y="1622904"/>
            <a:ext cx="1242546" cy="543001"/>
          </a:xfrm>
          <a:prstGeom prst="rect">
            <a:avLst/>
          </a:prstGeom>
          <a:noFill/>
          <a:ln>
            <a:noFill/>
          </a:ln>
        </p:spPr>
        <p:txBody>
          <a:bodyPr spcFirstLastPara="1" wrap="square" lIns="68575" tIns="68575" rIns="68575" bIns="6857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300" b="0" i="0" u="none" strike="noStrike" cap="none">
                <a:solidFill>
                  <a:srgbClr val="000000"/>
                </a:solidFill>
                <a:latin typeface="Corbel"/>
                <a:ea typeface="Corbel"/>
                <a:cs typeface="Corbel"/>
                <a:sym typeface="Corbel"/>
              </a:rPr>
              <a:t>Values and Identity</a:t>
            </a:r>
            <a:endParaRPr sz="1300" b="0" i="0" u="none" strike="noStrike" cap="none">
              <a:solidFill>
                <a:srgbClr val="000000"/>
              </a:solidFill>
              <a:latin typeface="Corbel"/>
              <a:ea typeface="Corbel"/>
              <a:cs typeface="Corbel"/>
              <a:sym typeface="Corbel"/>
            </a:endParaRPr>
          </a:p>
        </p:txBody>
      </p:sp>
      <p:pic>
        <p:nvPicPr>
          <p:cNvPr id="601" name="Google Shape;601;p34">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7091590" y="4591250"/>
            <a:ext cx="2014625" cy="465225"/>
          </a:xfrm>
          <a:prstGeom prst="rect">
            <a:avLst/>
          </a:prstGeom>
          <a:noFill/>
          <a:ln>
            <a:noFill/>
          </a:ln>
        </p:spPr>
      </p:pic>
    </p:spTree>
  </p:cSld>
  <p:clrMapOvr>
    <a:masterClrMapping/>
  </p:clrMapOvr>
  <p:transition spd="med">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606"/>
        <p:cNvGrpSpPr/>
        <p:nvPr/>
      </p:nvGrpSpPr>
      <p:grpSpPr>
        <a:xfrm>
          <a:off x="0" y="0"/>
          <a:ext cx="0" cy="0"/>
          <a:chOff x="0" y="0"/>
          <a:chExt cx="0" cy="0"/>
        </a:xfrm>
      </p:grpSpPr>
      <p:pic>
        <p:nvPicPr>
          <p:cNvPr id="607" name="Google Shape;607;p35" descr="Unicorn Graphic"/>
          <p:cNvPicPr preferRelativeResize="0"/>
          <p:nvPr/>
        </p:nvPicPr>
        <p:blipFill rotWithShape="1">
          <a:blip r:embed="rId3">
            <a:alphaModFix/>
          </a:blip>
          <a:srcRect/>
          <a:stretch/>
        </p:blipFill>
        <p:spPr>
          <a:xfrm>
            <a:off x="6558743" y="-42551"/>
            <a:ext cx="2661457" cy="2198595"/>
          </a:xfrm>
          <a:prstGeom prst="rect">
            <a:avLst/>
          </a:prstGeom>
          <a:noFill/>
          <a:ln>
            <a:noFill/>
          </a:ln>
        </p:spPr>
      </p:pic>
      <p:graphicFrame>
        <p:nvGraphicFramePr>
          <p:cNvPr id="608" name="Google Shape;608;p35"/>
          <p:cNvGraphicFramePr/>
          <p:nvPr/>
        </p:nvGraphicFramePr>
        <p:xfrm>
          <a:off x="881915" y="1260662"/>
          <a:ext cx="5986250" cy="3641625"/>
        </p:xfrm>
        <a:graphic>
          <a:graphicData uri="http://schemas.openxmlformats.org/drawingml/2006/table">
            <a:tbl>
              <a:tblPr firstRow="1" bandRow="1">
                <a:noFill/>
                <a:tableStyleId>{EF631301-5467-41B1-B072-35E805D3E867}</a:tableStyleId>
              </a:tblPr>
              <a:tblGrid>
                <a:gridCol w="2123525">
                  <a:extLst>
                    <a:ext uri="{9D8B030D-6E8A-4147-A177-3AD203B41FA5}">
                      <a16:colId xmlns:a16="http://schemas.microsoft.com/office/drawing/2014/main" val="20000"/>
                    </a:ext>
                  </a:extLst>
                </a:gridCol>
                <a:gridCol w="544625">
                  <a:extLst>
                    <a:ext uri="{9D8B030D-6E8A-4147-A177-3AD203B41FA5}">
                      <a16:colId xmlns:a16="http://schemas.microsoft.com/office/drawing/2014/main" val="20001"/>
                    </a:ext>
                  </a:extLst>
                </a:gridCol>
                <a:gridCol w="584950">
                  <a:extLst>
                    <a:ext uri="{9D8B030D-6E8A-4147-A177-3AD203B41FA5}">
                      <a16:colId xmlns:a16="http://schemas.microsoft.com/office/drawing/2014/main" val="20002"/>
                    </a:ext>
                  </a:extLst>
                </a:gridCol>
                <a:gridCol w="554700">
                  <a:extLst>
                    <a:ext uri="{9D8B030D-6E8A-4147-A177-3AD203B41FA5}">
                      <a16:colId xmlns:a16="http://schemas.microsoft.com/office/drawing/2014/main" val="20003"/>
                    </a:ext>
                  </a:extLst>
                </a:gridCol>
                <a:gridCol w="583575">
                  <a:extLst>
                    <a:ext uri="{9D8B030D-6E8A-4147-A177-3AD203B41FA5}">
                      <a16:colId xmlns:a16="http://schemas.microsoft.com/office/drawing/2014/main" val="20004"/>
                    </a:ext>
                  </a:extLst>
                </a:gridCol>
                <a:gridCol w="513425">
                  <a:extLst>
                    <a:ext uri="{9D8B030D-6E8A-4147-A177-3AD203B41FA5}">
                      <a16:colId xmlns:a16="http://schemas.microsoft.com/office/drawing/2014/main" val="20005"/>
                    </a:ext>
                  </a:extLst>
                </a:gridCol>
                <a:gridCol w="546200">
                  <a:extLst>
                    <a:ext uri="{9D8B030D-6E8A-4147-A177-3AD203B41FA5}">
                      <a16:colId xmlns:a16="http://schemas.microsoft.com/office/drawing/2014/main" val="20006"/>
                    </a:ext>
                  </a:extLst>
                </a:gridCol>
                <a:gridCol w="535250">
                  <a:extLst>
                    <a:ext uri="{9D8B030D-6E8A-4147-A177-3AD203B41FA5}">
                      <a16:colId xmlns:a16="http://schemas.microsoft.com/office/drawing/2014/main" val="20007"/>
                    </a:ext>
                  </a:extLst>
                </a:gridCol>
              </a:tblGrid>
              <a:tr h="1272075">
                <a:tc>
                  <a:txBody>
                    <a:bodyPr/>
                    <a:lstStyle/>
                    <a:p>
                      <a:pPr marL="0" marR="0" lvl="0" indent="0" algn="ctr" rtl="0">
                        <a:lnSpc>
                          <a:spcPct val="100000"/>
                        </a:lnSpc>
                        <a:spcBef>
                          <a:spcPts val="0"/>
                        </a:spcBef>
                        <a:spcAft>
                          <a:spcPts val="0"/>
                        </a:spcAft>
                        <a:buClr>
                          <a:srgbClr val="000000"/>
                        </a:buClr>
                        <a:buSzPts val="2400"/>
                        <a:buFont typeface="Arial"/>
                        <a:buNone/>
                      </a:pPr>
                      <a:r>
                        <a:rPr lang="en" sz="2400" b="1" u="none" strike="noStrike" cap="none">
                          <a:latin typeface="Corbel"/>
                          <a:ea typeface="Corbel"/>
                          <a:cs typeface="Corbel"/>
                          <a:sym typeface="Corbel"/>
                        </a:rPr>
                        <a:t>Name</a:t>
                      </a:r>
                      <a:endParaRPr sz="1100" u="none" strike="noStrike" cap="none"/>
                    </a:p>
                  </a:txBody>
                  <a:tcPr marL="68600" marR="68600" marT="34300" marB="34300" anchor="b">
                    <a:lnL w="9525" cap="flat" cmpd="sng">
                      <a:solidFill>
                        <a:srgbClr val="000000"/>
                      </a:solidFill>
                      <a:prstDash val="dot"/>
                      <a:round/>
                      <a:headEnd type="none" w="sm" len="sm"/>
                      <a:tailEnd type="none" w="sm" len="sm"/>
                    </a:lnL>
                    <a:lnR w="9525" cap="flat" cmpd="sng">
                      <a:solidFill>
                        <a:srgbClr val="000000"/>
                      </a:solidFill>
                      <a:prstDash val="dot"/>
                      <a:round/>
                      <a:headEnd type="none" w="sm" len="sm"/>
                      <a:tailEnd type="none" w="sm" len="sm"/>
                    </a:lnR>
                    <a:lnT w="9525" cap="flat" cmpd="sng">
                      <a:solidFill>
                        <a:srgbClr val="000000"/>
                      </a:solidFill>
                      <a:prstDash val="dot"/>
                      <a:round/>
                      <a:headEnd type="none" w="sm" len="sm"/>
                      <a:tailEnd type="none" w="sm" len="sm"/>
                    </a:lnT>
                    <a:lnB w="9525" cap="flat" cmpd="sng">
                      <a:solidFill>
                        <a:srgbClr val="000000"/>
                      </a:solidFill>
                      <a:prstDash val="dot"/>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endParaRPr sz="1400" u="none" strike="noStrike" cap="none">
                        <a:latin typeface="Corbel"/>
                        <a:ea typeface="Corbel"/>
                        <a:cs typeface="Corbel"/>
                        <a:sym typeface="Corbel"/>
                      </a:endParaRPr>
                    </a:p>
                  </a:txBody>
                  <a:tcPr marL="68600" marR="68600" marT="34300" marB="34300">
                    <a:lnL w="9525" cap="flat" cmpd="sng">
                      <a:solidFill>
                        <a:srgbClr val="000000"/>
                      </a:solidFill>
                      <a:prstDash val="dot"/>
                      <a:round/>
                      <a:headEnd type="none" w="sm" len="sm"/>
                      <a:tailEnd type="none" w="sm" len="sm"/>
                    </a:lnL>
                    <a:lnR w="9525" cap="flat" cmpd="sng">
                      <a:solidFill>
                        <a:srgbClr val="000000"/>
                      </a:solidFill>
                      <a:prstDash val="dot"/>
                      <a:round/>
                      <a:headEnd type="none" w="sm" len="sm"/>
                      <a:tailEnd type="none" w="sm" len="sm"/>
                    </a:lnR>
                    <a:lnT w="9525" cap="flat" cmpd="sng">
                      <a:solidFill>
                        <a:srgbClr val="000000"/>
                      </a:solidFill>
                      <a:prstDash val="dot"/>
                      <a:round/>
                      <a:headEnd type="none" w="sm" len="sm"/>
                      <a:tailEnd type="none" w="sm" len="sm"/>
                    </a:lnT>
                    <a:lnB w="9525" cap="flat" cmpd="sng">
                      <a:solidFill>
                        <a:srgbClr val="000000"/>
                      </a:solidFill>
                      <a:prstDash val="dot"/>
                      <a:round/>
                      <a:headEnd type="none" w="sm" len="sm"/>
                      <a:tailEnd type="none" w="sm" len="sm"/>
                    </a:lnB>
                    <a:solidFill>
                      <a:srgbClr val="FFC000"/>
                    </a:solidFill>
                  </a:tcPr>
                </a:tc>
                <a:tc>
                  <a:txBody>
                    <a:bodyPr/>
                    <a:lstStyle/>
                    <a:p>
                      <a:pPr marL="0" marR="0" lvl="0" indent="0" algn="ctr" rtl="0">
                        <a:lnSpc>
                          <a:spcPct val="100000"/>
                        </a:lnSpc>
                        <a:spcBef>
                          <a:spcPts val="0"/>
                        </a:spcBef>
                        <a:spcAft>
                          <a:spcPts val="0"/>
                        </a:spcAft>
                        <a:buClr>
                          <a:srgbClr val="000000"/>
                        </a:buClr>
                        <a:buSzPts val="1400"/>
                        <a:buFont typeface="Arial"/>
                        <a:buNone/>
                      </a:pPr>
                      <a:endParaRPr sz="1100" u="none" strike="noStrike" cap="none"/>
                    </a:p>
                  </a:txBody>
                  <a:tcPr marL="68600" marR="68600" marT="34300" marB="34300">
                    <a:lnL w="9525" cap="flat" cmpd="sng">
                      <a:solidFill>
                        <a:srgbClr val="000000"/>
                      </a:solidFill>
                      <a:prstDash val="dot"/>
                      <a:round/>
                      <a:headEnd type="none" w="sm" len="sm"/>
                      <a:tailEnd type="none" w="sm" len="sm"/>
                    </a:lnL>
                    <a:lnR w="9525" cap="flat" cmpd="sng">
                      <a:solidFill>
                        <a:srgbClr val="000000"/>
                      </a:solidFill>
                      <a:prstDash val="dot"/>
                      <a:round/>
                      <a:headEnd type="none" w="sm" len="sm"/>
                      <a:tailEnd type="none" w="sm" len="sm"/>
                    </a:lnR>
                    <a:lnT w="9525" cap="flat" cmpd="sng">
                      <a:solidFill>
                        <a:srgbClr val="000000"/>
                      </a:solidFill>
                      <a:prstDash val="dot"/>
                      <a:round/>
                      <a:headEnd type="none" w="sm" len="sm"/>
                      <a:tailEnd type="none" w="sm" len="sm"/>
                    </a:lnT>
                    <a:lnB w="9525" cap="flat" cmpd="sng">
                      <a:solidFill>
                        <a:srgbClr val="000000"/>
                      </a:solidFill>
                      <a:prstDash val="dot"/>
                      <a:round/>
                      <a:headEnd type="none" w="sm" len="sm"/>
                      <a:tailEnd type="none" w="sm" len="sm"/>
                    </a:lnB>
                    <a:solidFill>
                      <a:srgbClr val="FFC000"/>
                    </a:solidFill>
                  </a:tcPr>
                </a:tc>
                <a:tc>
                  <a:txBody>
                    <a:bodyPr/>
                    <a:lstStyle/>
                    <a:p>
                      <a:pPr marL="0" marR="0" lvl="0" indent="0" algn="ctr" rtl="0">
                        <a:lnSpc>
                          <a:spcPct val="100000"/>
                        </a:lnSpc>
                        <a:spcBef>
                          <a:spcPts val="0"/>
                        </a:spcBef>
                        <a:spcAft>
                          <a:spcPts val="0"/>
                        </a:spcAft>
                        <a:buClr>
                          <a:srgbClr val="000000"/>
                        </a:buClr>
                        <a:buSzPts val="1400"/>
                        <a:buFont typeface="Arial"/>
                        <a:buNone/>
                      </a:pPr>
                      <a:endParaRPr sz="1400" u="none" strike="noStrike" cap="none">
                        <a:latin typeface="Corbel"/>
                        <a:ea typeface="Corbel"/>
                        <a:cs typeface="Corbel"/>
                        <a:sym typeface="Corbel"/>
                      </a:endParaRPr>
                    </a:p>
                  </a:txBody>
                  <a:tcPr marL="68600" marR="68600" marT="34300" marB="34300">
                    <a:lnL w="9525" cap="flat" cmpd="sng">
                      <a:solidFill>
                        <a:srgbClr val="000000"/>
                      </a:solidFill>
                      <a:prstDash val="dot"/>
                      <a:round/>
                      <a:headEnd type="none" w="sm" len="sm"/>
                      <a:tailEnd type="none" w="sm" len="sm"/>
                    </a:lnL>
                    <a:lnR w="9525" cap="flat" cmpd="sng">
                      <a:solidFill>
                        <a:srgbClr val="000000"/>
                      </a:solidFill>
                      <a:prstDash val="dot"/>
                      <a:round/>
                      <a:headEnd type="none" w="sm" len="sm"/>
                      <a:tailEnd type="none" w="sm" len="sm"/>
                    </a:lnR>
                    <a:lnT w="9525" cap="flat" cmpd="sng">
                      <a:solidFill>
                        <a:srgbClr val="000000"/>
                      </a:solidFill>
                      <a:prstDash val="dot"/>
                      <a:round/>
                      <a:headEnd type="none" w="sm" len="sm"/>
                      <a:tailEnd type="none" w="sm" len="sm"/>
                    </a:lnT>
                    <a:lnB w="9525" cap="flat" cmpd="sng">
                      <a:solidFill>
                        <a:srgbClr val="000000"/>
                      </a:solidFill>
                      <a:prstDash val="dot"/>
                      <a:round/>
                      <a:headEnd type="none" w="sm" len="sm"/>
                      <a:tailEnd type="none" w="sm" len="sm"/>
                    </a:lnB>
                    <a:solidFill>
                      <a:srgbClr val="FF0000"/>
                    </a:solidFill>
                  </a:tcPr>
                </a:tc>
                <a:tc>
                  <a:txBody>
                    <a:bodyPr/>
                    <a:lstStyle/>
                    <a:p>
                      <a:pPr marL="0" marR="0" lvl="0" indent="0" algn="ctr" rtl="0">
                        <a:lnSpc>
                          <a:spcPct val="100000"/>
                        </a:lnSpc>
                        <a:spcBef>
                          <a:spcPts val="0"/>
                        </a:spcBef>
                        <a:spcAft>
                          <a:spcPts val="0"/>
                        </a:spcAft>
                        <a:buClr>
                          <a:srgbClr val="000000"/>
                        </a:buClr>
                        <a:buSzPts val="1400"/>
                        <a:buFont typeface="Arial"/>
                        <a:buNone/>
                      </a:pPr>
                      <a:endParaRPr sz="1400" u="none" strike="noStrike" cap="none">
                        <a:latin typeface="Corbel"/>
                        <a:ea typeface="Corbel"/>
                        <a:cs typeface="Corbel"/>
                        <a:sym typeface="Corbel"/>
                      </a:endParaRPr>
                    </a:p>
                  </a:txBody>
                  <a:tcPr marL="68600" marR="68600" marT="34300" marB="34300">
                    <a:lnL w="9525" cap="flat" cmpd="sng">
                      <a:solidFill>
                        <a:srgbClr val="000000"/>
                      </a:solidFill>
                      <a:prstDash val="dot"/>
                      <a:round/>
                      <a:headEnd type="none" w="sm" len="sm"/>
                      <a:tailEnd type="none" w="sm" len="sm"/>
                    </a:lnL>
                    <a:lnR w="9525" cap="flat" cmpd="sng">
                      <a:solidFill>
                        <a:srgbClr val="000000"/>
                      </a:solidFill>
                      <a:prstDash val="dot"/>
                      <a:round/>
                      <a:headEnd type="none" w="sm" len="sm"/>
                      <a:tailEnd type="none" w="sm" len="sm"/>
                    </a:lnR>
                    <a:lnT w="9525" cap="flat" cmpd="sng">
                      <a:solidFill>
                        <a:srgbClr val="000000"/>
                      </a:solidFill>
                      <a:prstDash val="dot"/>
                      <a:round/>
                      <a:headEnd type="none" w="sm" len="sm"/>
                      <a:tailEnd type="none" w="sm" len="sm"/>
                    </a:lnT>
                    <a:lnB w="9525" cap="flat" cmpd="sng">
                      <a:solidFill>
                        <a:srgbClr val="000000"/>
                      </a:solidFill>
                      <a:prstDash val="dot"/>
                      <a:round/>
                      <a:headEnd type="none" w="sm" len="sm"/>
                      <a:tailEnd type="none" w="sm" len="sm"/>
                    </a:lnB>
                    <a:solidFill>
                      <a:srgbClr val="FF0000"/>
                    </a:solidFill>
                  </a:tcPr>
                </a:tc>
                <a:tc>
                  <a:txBody>
                    <a:bodyPr/>
                    <a:lstStyle/>
                    <a:p>
                      <a:pPr marL="0" marR="0" lvl="0" indent="0" algn="ctr" rtl="0">
                        <a:lnSpc>
                          <a:spcPct val="100000"/>
                        </a:lnSpc>
                        <a:spcBef>
                          <a:spcPts val="0"/>
                        </a:spcBef>
                        <a:spcAft>
                          <a:spcPts val="0"/>
                        </a:spcAft>
                        <a:buClr>
                          <a:srgbClr val="000000"/>
                        </a:buClr>
                        <a:buSzPts val="1400"/>
                        <a:buFont typeface="Arial"/>
                        <a:buNone/>
                      </a:pPr>
                      <a:endParaRPr sz="1400" u="none" strike="noStrike" cap="none">
                        <a:latin typeface="Corbel"/>
                        <a:ea typeface="Corbel"/>
                        <a:cs typeface="Corbel"/>
                        <a:sym typeface="Corbel"/>
                      </a:endParaRPr>
                    </a:p>
                  </a:txBody>
                  <a:tcPr marL="68600" marR="68600" marT="34300" marB="34300">
                    <a:lnL w="9525" cap="flat" cmpd="sng">
                      <a:solidFill>
                        <a:srgbClr val="000000"/>
                      </a:solidFill>
                      <a:prstDash val="dot"/>
                      <a:round/>
                      <a:headEnd type="none" w="sm" len="sm"/>
                      <a:tailEnd type="none" w="sm" len="sm"/>
                    </a:lnL>
                    <a:lnR w="9525" cap="flat" cmpd="sng">
                      <a:solidFill>
                        <a:srgbClr val="000000"/>
                      </a:solidFill>
                      <a:prstDash val="dot"/>
                      <a:round/>
                      <a:headEnd type="none" w="sm" len="sm"/>
                      <a:tailEnd type="none" w="sm" len="sm"/>
                    </a:lnR>
                    <a:lnT w="9525" cap="flat" cmpd="sng">
                      <a:solidFill>
                        <a:srgbClr val="000000"/>
                      </a:solidFill>
                      <a:prstDash val="dot"/>
                      <a:round/>
                      <a:headEnd type="none" w="sm" len="sm"/>
                      <a:tailEnd type="none" w="sm" len="sm"/>
                    </a:lnT>
                    <a:lnB w="9525" cap="flat" cmpd="sng">
                      <a:solidFill>
                        <a:srgbClr val="000000"/>
                      </a:solidFill>
                      <a:prstDash val="dot"/>
                      <a:round/>
                      <a:headEnd type="none" w="sm" len="sm"/>
                      <a:tailEnd type="none" w="sm" len="sm"/>
                    </a:lnB>
                    <a:solidFill>
                      <a:srgbClr val="2E75B5"/>
                    </a:solidFill>
                  </a:tcPr>
                </a:tc>
                <a:tc>
                  <a:txBody>
                    <a:bodyPr/>
                    <a:lstStyle/>
                    <a:p>
                      <a:pPr marL="0" marR="0" lvl="0" indent="0" algn="ctr" rtl="0">
                        <a:lnSpc>
                          <a:spcPct val="100000"/>
                        </a:lnSpc>
                        <a:spcBef>
                          <a:spcPts val="0"/>
                        </a:spcBef>
                        <a:spcAft>
                          <a:spcPts val="0"/>
                        </a:spcAft>
                        <a:buClr>
                          <a:srgbClr val="000000"/>
                        </a:buClr>
                        <a:buSzPts val="1400"/>
                        <a:buFont typeface="Arial"/>
                        <a:buNone/>
                      </a:pPr>
                      <a:endParaRPr sz="1400" u="none" strike="noStrike" cap="none">
                        <a:latin typeface="Corbel"/>
                        <a:ea typeface="Corbel"/>
                        <a:cs typeface="Corbel"/>
                        <a:sym typeface="Corbel"/>
                      </a:endParaRPr>
                    </a:p>
                  </a:txBody>
                  <a:tcPr marL="68600" marR="68600" marT="34300" marB="34300">
                    <a:lnL w="9525" cap="flat" cmpd="sng">
                      <a:solidFill>
                        <a:srgbClr val="000000"/>
                      </a:solidFill>
                      <a:prstDash val="dot"/>
                      <a:round/>
                      <a:headEnd type="none" w="sm" len="sm"/>
                      <a:tailEnd type="none" w="sm" len="sm"/>
                    </a:lnL>
                    <a:lnR w="9525" cap="flat" cmpd="sng">
                      <a:solidFill>
                        <a:srgbClr val="000000"/>
                      </a:solidFill>
                      <a:prstDash val="dot"/>
                      <a:round/>
                      <a:headEnd type="none" w="sm" len="sm"/>
                      <a:tailEnd type="none" w="sm" len="sm"/>
                    </a:lnR>
                    <a:lnT w="9525" cap="flat" cmpd="sng">
                      <a:solidFill>
                        <a:srgbClr val="000000"/>
                      </a:solidFill>
                      <a:prstDash val="dot"/>
                      <a:round/>
                      <a:headEnd type="none" w="sm" len="sm"/>
                      <a:tailEnd type="none" w="sm" len="sm"/>
                    </a:lnT>
                    <a:lnB w="9525" cap="flat" cmpd="sng">
                      <a:solidFill>
                        <a:srgbClr val="000000"/>
                      </a:solidFill>
                      <a:prstDash val="dot"/>
                      <a:round/>
                      <a:headEnd type="none" w="sm" len="sm"/>
                      <a:tailEnd type="none" w="sm" len="sm"/>
                    </a:lnB>
                    <a:solidFill>
                      <a:srgbClr val="2E75B5"/>
                    </a:solidFill>
                  </a:tcPr>
                </a:tc>
                <a:tc>
                  <a:txBody>
                    <a:bodyPr/>
                    <a:lstStyle/>
                    <a:p>
                      <a:pPr marL="0" marR="0" lvl="0" indent="0" algn="ctr" rtl="0">
                        <a:lnSpc>
                          <a:spcPct val="100000"/>
                        </a:lnSpc>
                        <a:spcBef>
                          <a:spcPts val="0"/>
                        </a:spcBef>
                        <a:spcAft>
                          <a:spcPts val="0"/>
                        </a:spcAft>
                        <a:buClr>
                          <a:srgbClr val="000000"/>
                        </a:buClr>
                        <a:buSzPts val="1400"/>
                        <a:buFont typeface="Arial"/>
                        <a:buNone/>
                      </a:pPr>
                      <a:endParaRPr sz="1400" u="none" strike="noStrike" cap="none">
                        <a:latin typeface="Corbel"/>
                        <a:ea typeface="Corbel"/>
                        <a:cs typeface="Corbel"/>
                        <a:sym typeface="Corbel"/>
                      </a:endParaRPr>
                    </a:p>
                  </a:txBody>
                  <a:tcPr marL="68600" marR="68600" marT="34300" marB="34300">
                    <a:lnL w="9525" cap="flat" cmpd="sng">
                      <a:solidFill>
                        <a:srgbClr val="000000"/>
                      </a:solidFill>
                      <a:prstDash val="dot"/>
                      <a:round/>
                      <a:headEnd type="none" w="sm" len="sm"/>
                      <a:tailEnd type="none" w="sm" len="sm"/>
                    </a:lnL>
                    <a:lnR w="9525" cap="flat" cmpd="sng">
                      <a:solidFill>
                        <a:srgbClr val="000000"/>
                      </a:solidFill>
                      <a:prstDash val="dot"/>
                      <a:round/>
                      <a:headEnd type="none" w="sm" len="sm"/>
                      <a:tailEnd type="none" w="sm" len="sm"/>
                    </a:lnR>
                    <a:lnT w="9525" cap="flat" cmpd="sng">
                      <a:solidFill>
                        <a:srgbClr val="000000"/>
                      </a:solidFill>
                      <a:prstDash val="dot"/>
                      <a:round/>
                      <a:headEnd type="none" w="sm" len="sm"/>
                      <a:tailEnd type="none" w="sm" len="sm"/>
                    </a:lnT>
                    <a:lnB w="9525" cap="flat" cmpd="sng">
                      <a:solidFill>
                        <a:srgbClr val="000000"/>
                      </a:solidFill>
                      <a:prstDash val="dot"/>
                      <a:round/>
                      <a:headEnd type="none" w="sm" len="sm"/>
                      <a:tailEnd type="none" w="sm" len="sm"/>
                    </a:lnB>
                    <a:solidFill>
                      <a:srgbClr val="2E75B5"/>
                    </a:solidFill>
                  </a:tcPr>
                </a:tc>
                <a:extLst>
                  <a:ext uri="{0D108BD9-81ED-4DB2-BD59-A6C34878D82A}">
                    <a16:rowId xmlns:a16="http://schemas.microsoft.com/office/drawing/2014/main" val="10000"/>
                  </a:ext>
                </a:extLst>
              </a:tr>
              <a:tr h="394925">
                <a:tc>
                  <a:txBody>
                    <a:bodyPr/>
                    <a:lstStyle/>
                    <a:p>
                      <a:pPr marL="0" marR="0" lvl="0" indent="0" algn="ctr" rtl="0">
                        <a:lnSpc>
                          <a:spcPct val="100000"/>
                        </a:lnSpc>
                        <a:spcBef>
                          <a:spcPts val="0"/>
                        </a:spcBef>
                        <a:spcAft>
                          <a:spcPts val="0"/>
                        </a:spcAft>
                        <a:buClr>
                          <a:srgbClr val="000000"/>
                        </a:buClr>
                        <a:buSzPts val="1500"/>
                        <a:buFont typeface="Arial"/>
                        <a:buNone/>
                      </a:pPr>
                      <a:r>
                        <a:rPr lang="en" sz="1500" u="none" strike="noStrike" cap="none">
                          <a:latin typeface="Corbel"/>
                          <a:ea typeface="Corbel"/>
                          <a:cs typeface="Corbel"/>
                          <a:sym typeface="Corbel"/>
                        </a:rPr>
                        <a:t>Mary Awesome</a:t>
                      </a:r>
                      <a:endParaRPr sz="1500" u="none" strike="noStrike" cap="none">
                        <a:latin typeface="Corbel"/>
                        <a:ea typeface="Corbel"/>
                        <a:cs typeface="Corbel"/>
                        <a:sym typeface="Corbel"/>
                      </a:endParaRPr>
                    </a:p>
                  </a:txBody>
                  <a:tcPr marL="68600" marR="68600" marT="34300" marB="34300">
                    <a:lnL w="9525" cap="flat" cmpd="sng">
                      <a:solidFill>
                        <a:srgbClr val="000000"/>
                      </a:solidFill>
                      <a:prstDash val="dot"/>
                      <a:round/>
                      <a:headEnd type="none" w="sm" len="sm"/>
                      <a:tailEnd type="none" w="sm" len="sm"/>
                    </a:lnL>
                    <a:lnR w="9525" cap="flat" cmpd="sng">
                      <a:solidFill>
                        <a:srgbClr val="000000"/>
                      </a:solidFill>
                      <a:prstDash val="dot"/>
                      <a:round/>
                      <a:headEnd type="none" w="sm" len="sm"/>
                      <a:tailEnd type="none" w="sm" len="sm"/>
                    </a:lnR>
                    <a:lnT w="9525" cap="flat" cmpd="sng">
                      <a:solidFill>
                        <a:srgbClr val="000000"/>
                      </a:solidFill>
                      <a:prstDash val="dot"/>
                      <a:round/>
                      <a:headEnd type="none" w="sm" len="sm"/>
                      <a:tailEnd type="none" w="sm" len="sm"/>
                    </a:lnT>
                    <a:lnB w="9525" cap="flat" cmpd="sng">
                      <a:solidFill>
                        <a:srgbClr val="000000"/>
                      </a:solidFill>
                      <a:prstDash val="dot"/>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500"/>
                        <a:buFont typeface="Arial"/>
                        <a:buNone/>
                      </a:pPr>
                      <a:endParaRPr sz="1500" u="none" strike="noStrike" cap="none">
                        <a:latin typeface="Corbel"/>
                        <a:ea typeface="Corbel"/>
                        <a:cs typeface="Corbel"/>
                        <a:sym typeface="Corbel"/>
                      </a:endParaRPr>
                    </a:p>
                  </a:txBody>
                  <a:tcPr marL="68600" marR="68600" marT="34300" marB="34300">
                    <a:lnL w="9525" cap="flat" cmpd="sng">
                      <a:solidFill>
                        <a:srgbClr val="000000"/>
                      </a:solidFill>
                      <a:prstDash val="dot"/>
                      <a:round/>
                      <a:headEnd type="none" w="sm" len="sm"/>
                      <a:tailEnd type="none" w="sm" len="sm"/>
                    </a:lnL>
                    <a:lnR w="9525" cap="flat" cmpd="sng">
                      <a:solidFill>
                        <a:srgbClr val="000000"/>
                      </a:solidFill>
                      <a:prstDash val="dot"/>
                      <a:round/>
                      <a:headEnd type="none" w="sm" len="sm"/>
                      <a:tailEnd type="none" w="sm" len="sm"/>
                    </a:lnR>
                    <a:lnT w="9525" cap="flat" cmpd="sng">
                      <a:solidFill>
                        <a:srgbClr val="000000"/>
                      </a:solidFill>
                      <a:prstDash val="dot"/>
                      <a:round/>
                      <a:headEnd type="none" w="sm" len="sm"/>
                      <a:tailEnd type="none" w="sm" len="sm"/>
                    </a:lnT>
                    <a:lnB w="9525" cap="flat" cmpd="sng">
                      <a:solidFill>
                        <a:srgbClr val="000000"/>
                      </a:solidFill>
                      <a:prstDash val="dot"/>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500"/>
                        <a:buFont typeface="Arial"/>
                        <a:buNone/>
                      </a:pPr>
                      <a:r>
                        <a:rPr lang="en" sz="1500" u="none" strike="noStrike" cap="none">
                          <a:latin typeface="Corbel"/>
                          <a:ea typeface="Corbel"/>
                          <a:cs typeface="Corbel"/>
                          <a:sym typeface="Corbel"/>
                        </a:rPr>
                        <a:t>x</a:t>
                      </a:r>
                      <a:endParaRPr sz="1500" u="none" strike="noStrike" cap="none">
                        <a:latin typeface="Corbel"/>
                        <a:ea typeface="Corbel"/>
                        <a:cs typeface="Corbel"/>
                        <a:sym typeface="Corbel"/>
                      </a:endParaRPr>
                    </a:p>
                  </a:txBody>
                  <a:tcPr marL="68600" marR="68600" marT="34300" marB="34300">
                    <a:lnL w="9525" cap="flat" cmpd="sng">
                      <a:solidFill>
                        <a:srgbClr val="000000"/>
                      </a:solidFill>
                      <a:prstDash val="dot"/>
                      <a:round/>
                      <a:headEnd type="none" w="sm" len="sm"/>
                      <a:tailEnd type="none" w="sm" len="sm"/>
                    </a:lnL>
                    <a:lnR w="9525" cap="flat" cmpd="sng">
                      <a:solidFill>
                        <a:srgbClr val="000000"/>
                      </a:solidFill>
                      <a:prstDash val="dot"/>
                      <a:round/>
                      <a:headEnd type="none" w="sm" len="sm"/>
                      <a:tailEnd type="none" w="sm" len="sm"/>
                    </a:lnR>
                    <a:lnT w="9525" cap="flat" cmpd="sng">
                      <a:solidFill>
                        <a:srgbClr val="000000"/>
                      </a:solidFill>
                      <a:prstDash val="dot"/>
                      <a:round/>
                      <a:headEnd type="none" w="sm" len="sm"/>
                      <a:tailEnd type="none" w="sm" len="sm"/>
                    </a:lnT>
                    <a:lnB w="9525" cap="flat" cmpd="sng">
                      <a:solidFill>
                        <a:srgbClr val="000000"/>
                      </a:solidFill>
                      <a:prstDash val="dot"/>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500"/>
                        <a:buFont typeface="Arial"/>
                        <a:buNone/>
                      </a:pPr>
                      <a:endParaRPr sz="1500" u="none" strike="noStrike" cap="none">
                        <a:latin typeface="Corbel"/>
                        <a:ea typeface="Corbel"/>
                        <a:cs typeface="Corbel"/>
                        <a:sym typeface="Corbel"/>
                      </a:endParaRPr>
                    </a:p>
                  </a:txBody>
                  <a:tcPr marL="68600" marR="68600" marT="34300" marB="34300">
                    <a:lnL w="9525" cap="flat" cmpd="sng">
                      <a:solidFill>
                        <a:srgbClr val="000000"/>
                      </a:solidFill>
                      <a:prstDash val="dot"/>
                      <a:round/>
                      <a:headEnd type="none" w="sm" len="sm"/>
                      <a:tailEnd type="none" w="sm" len="sm"/>
                    </a:lnL>
                    <a:lnR w="9525" cap="flat" cmpd="sng">
                      <a:solidFill>
                        <a:srgbClr val="000000"/>
                      </a:solidFill>
                      <a:prstDash val="dot"/>
                      <a:round/>
                      <a:headEnd type="none" w="sm" len="sm"/>
                      <a:tailEnd type="none" w="sm" len="sm"/>
                    </a:lnR>
                    <a:lnT w="9525" cap="flat" cmpd="sng">
                      <a:solidFill>
                        <a:srgbClr val="000000"/>
                      </a:solidFill>
                      <a:prstDash val="dot"/>
                      <a:round/>
                      <a:headEnd type="none" w="sm" len="sm"/>
                      <a:tailEnd type="none" w="sm" len="sm"/>
                    </a:lnT>
                    <a:lnB w="9525" cap="flat" cmpd="sng">
                      <a:solidFill>
                        <a:srgbClr val="000000"/>
                      </a:solidFill>
                      <a:prstDash val="dot"/>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500"/>
                        <a:buFont typeface="Arial"/>
                        <a:buNone/>
                      </a:pPr>
                      <a:endParaRPr sz="1500" u="none" strike="noStrike" cap="none">
                        <a:latin typeface="Corbel"/>
                        <a:ea typeface="Corbel"/>
                        <a:cs typeface="Corbel"/>
                        <a:sym typeface="Corbel"/>
                      </a:endParaRPr>
                    </a:p>
                  </a:txBody>
                  <a:tcPr marL="68600" marR="68600" marT="34300" marB="34300">
                    <a:lnL w="9525" cap="flat" cmpd="sng">
                      <a:solidFill>
                        <a:srgbClr val="000000"/>
                      </a:solidFill>
                      <a:prstDash val="dot"/>
                      <a:round/>
                      <a:headEnd type="none" w="sm" len="sm"/>
                      <a:tailEnd type="none" w="sm" len="sm"/>
                    </a:lnL>
                    <a:lnR w="9525" cap="flat" cmpd="sng">
                      <a:solidFill>
                        <a:srgbClr val="000000"/>
                      </a:solidFill>
                      <a:prstDash val="dot"/>
                      <a:round/>
                      <a:headEnd type="none" w="sm" len="sm"/>
                      <a:tailEnd type="none" w="sm" len="sm"/>
                    </a:lnR>
                    <a:lnT w="9525" cap="flat" cmpd="sng">
                      <a:solidFill>
                        <a:srgbClr val="000000"/>
                      </a:solidFill>
                      <a:prstDash val="dot"/>
                      <a:round/>
                      <a:headEnd type="none" w="sm" len="sm"/>
                      <a:tailEnd type="none" w="sm" len="sm"/>
                    </a:lnT>
                    <a:lnB w="9525" cap="flat" cmpd="sng">
                      <a:solidFill>
                        <a:srgbClr val="000000"/>
                      </a:solidFill>
                      <a:prstDash val="dot"/>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500"/>
                        <a:buFont typeface="Arial"/>
                        <a:buNone/>
                      </a:pPr>
                      <a:endParaRPr sz="1500" u="none" strike="noStrike" cap="none">
                        <a:latin typeface="Corbel"/>
                        <a:ea typeface="Corbel"/>
                        <a:cs typeface="Corbel"/>
                        <a:sym typeface="Corbel"/>
                      </a:endParaRPr>
                    </a:p>
                  </a:txBody>
                  <a:tcPr marL="68600" marR="68600" marT="34300" marB="34300">
                    <a:lnL w="9525" cap="flat" cmpd="sng">
                      <a:solidFill>
                        <a:srgbClr val="000000"/>
                      </a:solidFill>
                      <a:prstDash val="dot"/>
                      <a:round/>
                      <a:headEnd type="none" w="sm" len="sm"/>
                      <a:tailEnd type="none" w="sm" len="sm"/>
                    </a:lnL>
                    <a:lnR w="9525" cap="flat" cmpd="sng">
                      <a:solidFill>
                        <a:srgbClr val="000000"/>
                      </a:solidFill>
                      <a:prstDash val="dot"/>
                      <a:round/>
                      <a:headEnd type="none" w="sm" len="sm"/>
                      <a:tailEnd type="none" w="sm" len="sm"/>
                    </a:lnR>
                    <a:lnT w="9525" cap="flat" cmpd="sng">
                      <a:solidFill>
                        <a:srgbClr val="000000"/>
                      </a:solidFill>
                      <a:prstDash val="dot"/>
                      <a:round/>
                      <a:headEnd type="none" w="sm" len="sm"/>
                      <a:tailEnd type="none" w="sm" len="sm"/>
                    </a:lnT>
                    <a:lnB w="9525" cap="flat" cmpd="sng">
                      <a:solidFill>
                        <a:srgbClr val="000000"/>
                      </a:solidFill>
                      <a:prstDash val="dot"/>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500"/>
                        <a:buFont typeface="Arial"/>
                        <a:buNone/>
                      </a:pPr>
                      <a:endParaRPr sz="1500" u="none" strike="noStrike" cap="none">
                        <a:latin typeface="Corbel"/>
                        <a:ea typeface="Corbel"/>
                        <a:cs typeface="Corbel"/>
                        <a:sym typeface="Corbel"/>
                      </a:endParaRPr>
                    </a:p>
                  </a:txBody>
                  <a:tcPr marL="68600" marR="68600" marT="34300" marB="34300">
                    <a:lnL w="9525" cap="flat" cmpd="sng">
                      <a:solidFill>
                        <a:srgbClr val="000000"/>
                      </a:solidFill>
                      <a:prstDash val="dot"/>
                      <a:round/>
                      <a:headEnd type="none" w="sm" len="sm"/>
                      <a:tailEnd type="none" w="sm" len="sm"/>
                    </a:lnL>
                    <a:lnR w="9525" cap="flat" cmpd="sng">
                      <a:solidFill>
                        <a:srgbClr val="000000"/>
                      </a:solidFill>
                      <a:prstDash val="dot"/>
                      <a:round/>
                      <a:headEnd type="none" w="sm" len="sm"/>
                      <a:tailEnd type="none" w="sm" len="sm"/>
                    </a:lnR>
                    <a:lnT w="9525" cap="flat" cmpd="sng">
                      <a:solidFill>
                        <a:srgbClr val="000000"/>
                      </a:solidFill>
                      <a:prstDash val="dot"/>
                      <a:round/>
                      <a:headEnd type="none" w="sm" len="sm"/>
                      <a:tailEnd type="none" w="sm" len="sm"/>
                    </a:lnT>
                    <a:lnB w="9525" cap="flat" cmpd="sng">
                      <a:solidFill>
                        <a:srgbClr val="000000"/>
                      </a:solidFill>
                      <a:prstDash val="dot"/>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500"/>
                        <a:buFont typeface="Arial"/>
                        <a:buNone/>
                      </a:pPr>
                      <a:r>
                        <a:rPr lang="en" sz="1500" u="none" strike="noStrike" cap="none">
                          <a:latin typeface="Corbel"/>
                          <a:ea typeface="Corbel"/>
                          <a:cs typeface="Corbel"/>
                          <a:sym typeface="Corbel"/>
                        </a:rPr>
                        <a:t>x</a:t>
                      </a:r>
                      <a:endParaRPr sz="1500" u="none" strike="noStrike" cap="none">
                        <a:latin typeface="Corbel"/>
                        <a:ea typeface="Corbel"/>
                        <a:cs typeface="Corbel"/>
                        <a:sym typeface="Corbel"/>
                      </a:endParaRPr>
                    </a:p>
                  </a:txBody>
                  <a:tcPr marL="68600" marR="68600" marT="34300" marB="34300">
                    <a:lnL w="9525" cap="flat" cmpd="sng">
                      <a:solidFill>
                        <a:srgbClr val="000000"/>
                      </a:solidFill>
                      <a:prstDash val="dot"/>
                      <a:round/>
                      <a:headEnd type="none" w="sm" len="sm"/>
                      <a:tailEnd type="none" w="sm" len="sm"/>
                    </a:lnL>
                    <a:lnR w="9525" cap="flat" cmpd="sng">
                      <a:solidFill>
                        <a:srgbClr val="000000"/>
                      </a:solidFill>
                      <a:prstDash val="dot"/>
                      <a:round/>
                      <a:headEnd type="none" w="sm" len="sm"/>
                      <a:tailEnd type="none" w="sm" len="sm"/>
                    </a:lnR>
                    <a:lnT w="9525" cap="flat" cmpd="sng">
                      <a:solidFill>
                        <a:srgbClr val="000000"/>
                      </a:solidFill>
                      <a:prstDash val="dot"/>
                      <a:round/>
                      <a:headEnd type="none" w="sm" len="sm"/>
                      <a:tailEnd type="none" w="sm" len="sm"/>
                    </a:lnT>
                    <a:lnB w="9525" cap="flat" cmpd="sng">
                      <a:solidFill>
                        <a:srgbClr val="000000"/>
                      </a:solidFill>
                      <a:prstDash val="dot"/>
                      <a:round/>
                      <a:headEnd type="none" w="sm" len="sm"/>
                      <a:tailEnd type="none" w="sm" len="sm"/>
                    </a:lnB>
                  </a:tcPr>
                </a:tc>
                <a:extLst>
                  <a:ext uri="{0D108BD9-81ED-4DB2-BD59-A6C34878D82A}">
                    <a16:rowId xmlns:a16="http://schemas.microsoft.com/office/drawing/2014/main" val="10001"/>
                  </a:ext>
                </a:extLst>
              </a:tr>
              <a:tr h="394925">
                <a:tc>
                  <a:txBody>
                    <a:bodyPr/>
                    <a:lstStyle/>
                    <a:p>
                      <a:pPr marL="0" marR="0" lvl="0" indent="0" algn="ctr" rtl="0">
                        <a:lnSpc>
                          <a:spcPct val="100000"/>
                        </a:lnSpc>
                        <a:spcBef>
                          <a:spcPts val="0"/>
                        </a:spcBef>
                        <a:spcAft>
                          <a:spcPts val="0"/>
                        </a:spcAft>
                        <a:buClr>
                          <a:srgbClr val="000000"/>
                        </a:buClr>
                        <a:buSzPts val="1500"/>
                        <a:buFont typeface="Arial"/>
                        <a:buNone/>
                      </a:pPr>
                      <a:r>
                        <a:rPr lang="en" sz="1500" u="none" strike="noStrike" cap="none">
                          <a:latin typeface="Corbel"/>
                          <a:ea typeface="Corbel"/>
                          <a:cs typeface="Corbel"/>
                          <a:sym typeface="Corbel"/>
                        </a:rPr>
                        <a:t>Keisha Rockstar</a:t>
                      </a:r>
                      <a:endParaRPr sz="1500" u="none" strike="noStrike" cap="none">
                        <a:latin typeface="Corbel"/>
                        <a:ea typeface="Corbel"/>
                        <a:cs typeface="Corbel"/>
                        <a:sym typeface="Corbel"/>
                      </a:endParaRPr>
                    </a:p>
                  </a:txBody>
                  <a:tcPr marL="68600" marR="68600" marT="34300" marB="34300">
                    <a:lnL w="9525" cap="flat" cmpd="sng">
                      <a:solidFill>
                        <a:srgbClr val="000000"/>
                      </a:solidFill>
                      <a:prstDash val="dot"/>
                      <a:round/>
                      <a:headEnd type="none" w="sm" len="sm"/>
                      <a:tailEnd type="none" w="sm" len="sm"/>
                    </a:lnL>
                    <a:lnR w="9525" cap="flat" cmpd="sng">
                      <a:solidFill>
                        <a:srgbClr val="000000"/>
                      </a:solidFill>
                      <a:prstDash val="dot"/>
                      <a:round/>
                      <a:headEnd type="none" w="sm" len="sm"/>
                      <a:tailEnd type="none" w="sm" len="sm"/>
                    </a:lnR>
                    <a:lnT w="9525" cap="flat" cmpd="sng">
                      <a:solidFill>
                        <a:srgbClr val="000000"/>
                      </a:solidFill>
                      <a:prstDash val="dot"/>
                      <a:round/>
                      <a:headEnd type="none" w="sm" len="sm"/>
                      <a:tailEnd type="none" w="sm" len="sm"/>
                    </a:lnT>
                    <a:lnB w="9525" cap="flat" cmpd="sng">
                      <a:solidFill>
                        <a:srgbClr val="000000"/>
                      </a:solidFill>
                      <a:prstDash val="dot"/>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500"/>
                        <a:buFont typeface="Arial"/>
                        <a:buNone/>
                      </a:pPr>
                      <a:endParaRPr sz="1500" u="none" strike="noStrike" cap="none">
                        <a:latin typeface="Corbel"/>
                        <a:ea typeface="Corbel"/>
                        <a:cs typeface="Corbel"/>
                        <a:sym typeface="Corbel"/>
                      </a:endParaRPr>
                    </a:p>
                  </a:txBody>
                  <a:tcPr marL="68600" marR="68600" marT="34300" marB="34300">
                    <a:lnL w="9525" cap="flat" cmpd="sng">
                      <a:solidFill>
                        <a:srgbClr val="000000"/>
                      </a:solidFill>
                      <a:prstDash val="dot"/>
                      <a:round/>
                      <a:headEnd type="none" w="sm" len="sm"/>
                      <a:tailEnd type="none" w="sm" len="sm"/>
                    </a:lnL>
                    <a:lnR w="9525" cap="flat" cmpd="sng">
                      <a:solidFill>
                        <a:srgbClr val="000000"/>
                      </a:solidFill>
                      <a:prstDash val="dot"/>
                      <a:round/>
                      <a:headEnd type="none" w="sm" len="sm"/>
                      <a:tailEnd type="none" w="sm" len="sm"/>
                    </a:lnR>
                    <a:lnT w="9525" cap="flat" cmpd="sng">
                      <a:solidFill>
                        <a:srgbClr val="000000"/>
                      </a:solidFill>
                      <a:prstDash val="dot"/>
                      <a:round/>
                      <a:headEnd type="none" w="sm" len="sm"/>
                      <a:tailEnd type="none" w="sm" len="sm"/>
                    </a:lnT>
                    <a:lnB w="9525" cap="flat" cmpd="sng">
                      <a:solidFill>
                        <a:srgbClr val="000000"/>
                      </a:solidFill>
                      <a:prstDash val="dot"/>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500"/>
                        <a:buFont typeface="Arial"/>
                        <a:buNone/>
                      </a:pPr>
                      <a:endParaRPr sz="1500" u="none" strike="noStrike" cap="none">
                        <a:latin typeface="Corbel"/>
                        <a:ea typeface="Corbel"/>
                        <a:cs typeface="Corbel"/>
                        <a:sym typeface="Corbel"/>
                      </a:endParaRPr>
                    </a:p>
                  </a:txBody>
                  <a:tcPr marL="68600" marR="68600" marT="34300" marB="34300">
                    <a:lnL w="9525" cap="flat" cmpd="sng">
                      <a:solidFill>
                        <a:srgbClr val="000000"/>
                      </a:solidFill>
                      <a:prstDash val="dot"/>
                      <a:round/>
                      <a:headEnd type="none" w="sm" len="sm"/>
                      <a:tailEnd type="none" w="sm" len="sm"/>
                    </a:lnL>
                    <a:lnR w="9525" cap="flat" cmpd="sng">
                      <a:solidFill>
                        <a:srgbClr val="000000"/>
                      </a:solidFill>
                      <a:prstDash val="dot"/>
                      <a:round/>
                      <a:headEnd type="none" w="sm" len="sm"/>
                      <a:tailEnd type="none" w="sm" len="sm"/>
                    </a:lnR>
                    <a:lnT w="9525" cap="flat" cmpd="sng">
                      <a:solidFill>
                        <a:srgbClr val="000000"/>
                      </a:solidFill>
                      <a:prstDash val="dot"/>
                      <a:round/>
                      <a:headEnd type="none" w="sm" len="sm"/>
                      <a:tailEnd type="none" w="sm" len="sm"/>
                    </a:lnT>
                    <a:lnB w="9525" cap="flat" cmpd="sng">
                      <a:solidFill>
                        <a:srgbClr val="000000"/>
                      </a:solidFill>
                      <a:prstDash val="dot"/>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500"/>
                        <a:buFont typeface="Arial"/>
                        <a:buNone/>
                      </a:pPr>
                      <a:endParaRPr sz="1500" u="none" strike="noStrike" cap="none">
                        <a:latin typeface="Corbel"/>
                        <a:ea typeface="Corbel"/>
                        <a:cs typeface="Corbel"/>
                        <a:sym typeface="Corbel"/>
                      </a:endParaRPr>
                    </a:p>
                  </a:txBody>
                  <a:tcPr marL="68600" marR="68600" marT="34300" marB="34300">
                    <a:lnL w="9525" cap="flat" cmpd="sng">
                      <a:solidFill>
                        <a:srgbClr val="000000"/>
                      </a:solidFill>
                      <a:prstDash val="dot"/>
                      <a:round/>
                      <a:headEnd type="none" w="sm" len="sm"/>
                      <a:tailEnd type="none" w="sm" len="sm"/>
                    </a:lnL>
                    <a:lnR w="9525" cap="flat" cmpd="sng">
                      <a:solidFill>
                        <a:srgbClr val="000000"/>
                      </a:solidFill>
                      <a:prstDash val="dot"/>
                      <a:round/>
                      <a:headEnd type="none" w="sm" len="sm"/>
                      <a:tailEnd type="none" w="sm" len="sm"/>
                    </a:lnR>
                    <a:lnT w="9525" cap="flat" cmpd="sng">
                      <a:solidFill>
                        <a:srgbClr val="000000"/>
                      </a:solidFill>
                      <a:prstDash val="dot"/>
                      <a:round/>
                      <a:headEnd type="none" w="sm" len="sm"/>
                      <a:tailEnd type="none" w="sm" len="sm"/>
                    </a:lnT>
                    <a:lnB w="9525" cap="flat" cmpd="sng">
                      <a:solidFill>
                        <a:srgbClr val="000000"/>
                      </a:solidFill>
                      <a:prstDash val="dot"/>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500"/>
                        <a:buFont typeface="Arial"/>
                        <a:buNone/>
                      </a:pPr>
                      <a:r>
                        <a:rPr lang="en" sz="1500" u="none" strike="noStrike" cap="none">
                          <a:latin typeface="Corbel"/>
                          <a:ea typeface="Corbel"/>
                          <a:cs typeface="Corbel"/>
                          <a:sym typeface="Corbel"/>
                        </a:rPr>
                        <a:t>x</a:t>
                      </a:r>
                      <a:endParaRPr sz="1500" u="none" strike="noStrike" cap="none">
                        <a:latin typeface="Corbel"/>
                        <a:ea typeface="Corbel"/>
                        <a:cs typeface="Corbel"/>
                        <a:sym typeface="Corbel"/>
                      </a:endParaRPr>
                    </a:p>
                  </a:txBody>
                  <a:tcPr marL="68600" marR="68600" marT="34300" marB="34300">
                    <a:lnL w="9525" cap="flat" cmpd="sng">
                      <a:solidFill>
                        <a:srgbClr val="000000"/>
                      </a:solidFill>
                      <a:prstDash val="dot"/>
                      <a:round/>
                      <a:headEnd type="none" w="sm" len="sm"/>
                      <a:tailEnd type="none" w="sm" len="sm"/>
                    </a:lnL>
                    <a:lnR w="9525" cap="flat" cmpd="sng">
                      <a:solidFill>
                        <a:srgbClr val="000000"/>
                      </a:solidFill>
                      <a:prstDash val="dot"/>
                      <a:round/>
                      <a:headEnd type="none" w="sm" len="sm"/>
                      <a:tailEnd type="none" w="sm" len="sm"/>
                    </a:lnR>
                    <a:lnT w="9525" cap="flat" cmpd="sng">
                      <a:solidFill>
                        <a:srgbClr val="000000"/>
                      </a:solidFill>
                      <a:prstDash val="dot"/>
                      <a:round/>
                      <a:headEnd type="none" w="sm" len="sm"/>
                      <a:tailEnd type="none" w="sm" len="sm"/>
                    </a:lnT>
                    <a:lnB w="9525" cap="flat" cmpd="sng">
                      <a:solidFill>
                        <a:srgbClr val="000000"/>
                      </a:solidFill>
                      <a:prstDash val="dot"/>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500"/>
                        <a:buFont typeface="Arial"/>
                        <a:buNone/>
                      </a:pPr>
                      <a:endParaRPr sz="1500" u="none" strike="noStrike" cap="none">
                        <a:latin typeface="Corbel"/>
                        <a:ea typeface="Corbel"/>
                        <a:cs typeface="Corbel"/>
                        <a:sym typeface="Corbel"/>
                      </a:endParaRPr>
                    </a:p>
                  </a:txBody>
                  <a:tcPr marL="68600" marR="68600" marT="34300" marB="34300">
                    <a:lnL w="9525" cap="flat" cmpd="sng">
                      <a:solidFill>
                        <a:srgbClr val="000000"/>
                      </a:solidFill>
                      <a:prstDash val="dot"/>
                      <a:round/>
                      <a:headEnd type="none" w="sm" len="sm"/>
                      <a:tailEnd type="none" w="sm" len="sm"/>
                    </a:lnL>
                    <a:lnR w="9525" cap="flat" cmpd="sng">
                      <a:solidFill>
                        <a:srgbClr val="000000"/>
                      </a:solidFill>
                      <a:prstDash val="dot"/>
                      <a:round/>
                      <a:headEnd type="none" w="sm" len="sm"/>
                      <a:tailEnd type="none" w="sm" len="sm"/>
                    </a:lnR>
                    <a:lnT w="9525" cap="flat" cmpd="sng">
                      <a:solidFill>
                        <a:srgbClr val="000000"/>
                      </a:solidFill>
                      <a:prstDash val="dot"/>
                      <a:round/>
                      <a:headEnd type="none" w="sm" len="sm"/>
                      <a:tailEnd type="none" w="sm" len="sm"/>
                    </a:lnT>
                    <a:lnB w="9525" cap="flat" cmpd="sng">
                      <a:solidFill>
                        <a:srgbClr val="000000"/>
                      </a:solidFill>
                      <a:prstDash val="dot"/>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500"/>
                        <a:buFont typeface="Arial"/>
                        <a:buNone/>
                      </a:pPr>
                      <a:endParaRPr sz="1500" u="none" strike="noStrike" cap="none">
                        <a:latin typeface="Corbel"/>
                        <a:ea typeface="Corbel"/>
                        <a:cs typeface="Corbel"/>
                        <a:sym typeface="Corbel"/>
                      </a:endParaRPr>
                    </a:p>
                  </a:txBody>
                  <a:tcPr marL="68600" marR="68600" marT="34300" marB="34300">
                    <a:lnL w="9525" cap="flat" cmpd="sng">
                      <a:solidFill>
                        <a:srgbClr val="000000"/>
                      </a:solidFill>
                      <a:prstDash val="dot"/>
                      <a:round/>
                      <a:headEnd type="none" w="sm" len="sm"/>
                      <a:tailEnd type="none" w="sm" len="sm"/>
                    </a:lnL>
                    <a:lnR w="9525" cap="flat" cmpd="sng">
                      <a:solidFill>
                        <a:srgbClr val="000000"/>
                      </a:solidFill>
                      <a:prstDash val="dot"/>
                      <a:round/>
                      <a:headEnd type="none" w="sm" len="sm"/>
                      <a:tailEnd type="none" w="sm" len="sm"/>
                    </a:lnR>
                    <a:lnT w="9525" cap="flat" cmpd="sng">
                      <a:solidFill>
                        <a:srgbClr val="000000"/>
                      </a:solidFill>
                      <a:prstDash val="dot"/>
                      <a:round/>
                      <a:headEnd type="none" w="sm" len="sm"/>
                      <a:tailEnd type="none" w="sm" len="sm"/>
                    </a:lnT>
                    <a:lnB w="9525" cap="flat" cmpd="sng">
                      <a:solidFill>
                        <a:srgbClr val="000000"/>
                      </a:solidFill>
                      <a:prstDash val="dot"/>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500"/>
                        <a:buFont typeface="Arial"/>
                        <a:buNone/>
                      </a:pPr>
                      <a:endParaRPr sz="1500" u="none" strike="noStrike" cap="none">
                        <a:latin typeface="Corbel"/>
                        <a:ea typeface="Corbel"/>
                        <a:cs typeface="Corbel"/>
                        <a:sym typeface="Corbel"/>
                      </a:endParaRPr>
                    </a:p>
                  </a:txBody>
                  <a:tcPr marL="68600" marR="68600" marT="34300" marB="34300">
                    <a:lnL w="9525" cap="flat" cmpd="sng">
                      <a:solidFill>
                        <a:srgbClr val="000000"/>
                      </a:solidFill>
                      <a:prstDash val="dot"/>
                      <a:round/>
                      <a:headEnd type="none" w="sm" len="sm"/>
                      <a:tailEnd type="none" w="sm" len="sm"/>
                    </a:lnL>
                    <a:lnR w="9525" cap="flat" cmpd="sng">
                      <a:solidFill>
                        <a:srgbClr val="000000"/>
                      </a:solidFill>
                      <a:prstDash val="dot"/>
                      <a:round/>
                      <a:headEnd type="none" w="sm" len="sm"/>
                      <a:tailEnd type="none" w="sm" len="sm"/>
                    </a:lnR>
                    <a:lnT w="9525" cap="flat" cmpd="sng">
                      <a:solidFill>
                        <a:srgbClr val="000000"/>
                      </a:solidFill>
                      <a:prstDash val="dot"/>
                      <a:round/>
                      <a:headEnd type="none" w="sm" len="sm"/>
                      <a:tailEnd type="none" w="sm" len="sm"/>
                    </a:lnT>
                    <a:lnB w="9525" cap="flat" cmpd="sng">
                      <a:solidFill>
                        <a:srgbClr val="000000"/>
                      </a:solidFill>
                      <a:prstDash val="dot"/>
                      <a:round/>
                      <a:headEnd type="none" w="sm" len="sm"/>
                      <a:tailEnd type="none" w="sm" len="sm"/>
                    </a:lnB>
                  </a:tcPr>
                </a:tc>
                <a:extLst>
                  <a:ext uri="{0D108BD9-81ED-4DB2-BD59-A6C34878D82A}">
                    <a16:rowId xmlns:a16="http://schemas.microsoft.com/office/drawing/2014/main" val="10002"/>
                  </a:ext>
                </a:extLst>
              </a:tr>
              <a:tr h="394925">
                <a:tc>
                  <a:txBody>
                    <a:bodyPr/>
                    <a:lstStyle/>
                    <a:p>
                      <a:pPr marL="0" marR="0" lvl="0" indent="0" algn="ctr" rtl="0">
                        <a:lnSpc>
                          <a:spcPct val="100000"/>
                        </a:lnSpc>
                        <a:spcBef>
                          <a:spcPts val="0"/>
                        </a:spcBef>
                        <a:spcAft>
                          <a:spcPts val="0"/>
                        </a:spcAft>
                        <a:buClr>
                          <a:srgbClr val="000000"/>
                        </a:buClr>
                        <a:buSzPts val="1500"/>
                        <a:buFont typeface="Arial"/>
                        <a:buNone/>
                      </a:pPr>
                      <a:r>
                        <a:rPr lang="en" sz="1500" u="none" strike="noStrike" cap="none">
                          <a:latin typeface="Corbel"/>
                          <a:ea typeface="Corbel"/>
                          <a:cs typeface="Corbel"/>
                          <a:sym typeface="Corbel"/>
                        </a:rPr>
                        <a:t>Dan the Man</a:t>
                      </a:r>
                      <a:endParaRPr sz="1500" u="none" strike="noStrike" cap="none">
                        <a:latin typeface="Corbel"/>
                        <a:ea typeface="Corbel"/>
                        <a:cs typeface="Corbel"/>
                        <a:sym typeface="Corbel"/>
                      </a:endParaRPr>
                    </a:p>
                  </a:txBody>
                  <a:tcPr marL="68600" marR="68600" marT="34300" marB="34300">
                    <a:lnL w="9525" cap="flat" cmpd="sng">
                      <a:solidFill>
                        <a:srgbClr val="000000"/>
                      </a:solidFill>
                      <a:prstDash val="dot"/>
                      <a:round/>
                      <a:headEnd type="none" w="sm" len="sm"/>
                      <a:tailEnd type="none" w="sm" len="sm"/>
                    </a:lnL>
                    <a:lnR w="9525" cap="flat" cmpd="sng">
                      <a:solidFill>
                        <a:srgbClr val="000000"/>
                      </a:solidFill>
                      <a:prstDash val="dot"/>
                      <a:round/>
                      <a:headEnd type="none" w="sm" len="sm"/>
                      <a:tailEnd type="none" w="sm" len="sm"/>
                    </a:lnR>
                    <a:lnT w="9525" cap="flat" cmpd="sng">
                      <a:solidFill>
                        <a:srgbClr val="000000"/>
                      </a:solidFill>
                      <a:prstDash val="dot"/>
                      <a:round/>
                      <a:headEnd type="none" w="sm" len="sm"/>
                      <a:tailEnd type="none" w="sm" len="sm"/>
                    </a:lnT>
                    <a:lnB w="9525" cap="flat" cmpd="sng">
                      <a:solidFill>
                        <a:srgbClr val="000000"/>
                      </a:solidFill>
                      <a:prstDash val="dot"/>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500"/>
                        <a:buFont typeface="Arial"/>
                        <a:buNone/>
                      </a:pPr>
                      <a:r>
                        <a:rPr lang="en" sz="1500" u="none" strike="noStrike" cap="none">
                          <a:latin typeface="Corbel"/>
                          <a:ea typeface="Corbel"/>
                          <a:cs typeface="Corbel"/>
                          <a:sym typeface="Corbel"/>
                        </a:rPr>
                        <a:t>x</a:t>
                      </a:r>
                      <a:endParaRPr sz="1500" u="none" strike="noStrike" cap="none">
                        <a:latin typeface="Corbel"/>
                        <a:ea typeface="Corbel"/>
                        <a:cs typeface="Corbel"/>
                        <a:sym typeface="Corbel"/>
                      </a:endParaRPr>
                    </a:p>
                  </a:txBody>
                  <a:tcPr marL="68600" marR="68600" marT="34300" marB="34300">
                    <a:lnL w="9525" cap="flat" cmpd="sng">
                      <a:solidFill>
                        <a:srgbClr val="000000"/>
                      </a:solidFill>
                      <a:prstDash val="dot"/>
                      <a:round/>
                      <a:headEnd type="none" w="sm" len="sm"/>
                      <a:tailEnd type="none" w="sm" len="sm"/>
                    </a:lnL>
                    <a:lnR w="9525" cap="flat" cmpd="sng">
                      <a:solidFill>
                        <a:srgbClr val="000000"/>
                      </a:solidFill>
                      <a:prstDash val="dot"/>
                      <a:round/>
                      <a:headEnd type="none" w="sm" len="sm"/>
                      <a:tailEnd type="none" w="sm" len="sm"/>
                    </a:lnR>
                    <a:lnT w="9525" cap="flat" cmpd="sng">
                      <a:solidFill>
                        <a:srgbClr val="000000"/>
                      </a:solidFill>
                      <a:prstDash val="dot"/>
                      <a:round/>
                      <a:headEnd type="none" w="sm" len="sm"/>
                      <a:tailEnd type="none" w="sm" len="sm"/>
                    </a:lnT>
                    <a:lnB w="9525" cap="flat" cmpd="sng">
                      <a:solidFill>
                        <a:srgbClr val="000000"/>
                      </a:solidFill>
                      <a:prstDash val="dot"/>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500"/>
                        <a:buFont typeface="Arial"/>
                        <a:buNone/>
                      </a:pPr>
                      <a:endParaRPr sz="1500" u="none" strike="noStrike" cap="none">
                        <a:latin typeface="Corbel"/>
                        <a:ea typeface="Corbel"/>
                        <a:cs typeface="Corbel"/>
                        <a:sym typeface="Corbel"/>
                      </a:endParaRPr>
                    </a:p>
                  </a:txBody>
                  <a:tcPr marL="68600" marR="68600" marT="34300" marB="34300">
                    <a:lnL w="9525" cap="flat" cmpd="sng">
                      <a:solidFill>
                        <a:srgbClr val="000000"/>
                      </a:solidFill>
                      <a:prstDash val="dot"/>
                      <a:round/>
                      <a:headEnd type="none" w="sm" len="sm"/>
                      <a:tailEnd type="none" w="sm" len="sm"/>
                    </a:lnL>
                    <a:lnR w="9525" cap="flat" cmpd="sng">
                      <a:solidFill>
                        <a:srgbClr val="000000"/>
                      </a:solidFill>
                      <a:prstDash val="dot"/>
                      <a:round/>
                      <a:headEnd type="none" w="sm" len="sm"/>
                      <a:tailEnd type="none" w="sm" len="sm"/>
                    </a:lnR>
                    <a:lnT w="9525" cap="flat" cmpd="sng">
                      <a:solidFill>
                        <a:srgbClr val="000000"/>
                      </a:solidFill>
                      <a:prstDash val="dot"/>
                      <a:round/>
                      <a:headEnd type="none" w="sm" len="sm"/>
                      <a:tailEnd type="none" w="sm" len="sm"/>
                    </a:lnT>
                    <a:lnB w="9525" cap="flat" cmpd="sng">
                      <a:solidFill>
                        <a:srgbClr val="000000"/>
                      </a:solidFill>
                      <a:prstDash val="dot"/>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500"/>
                        <a:buFont typeface="Arial"/>
                        <a:buNone/>
                      </a:pPr>
                      <a:r>
                        <a:rPr lang="en" sz="1500" u="none" strike="noStrike" cap="none">
                          <a:latin typeface="Corbel"/>
                          <a:ea typeface="Corbel"/>
                          <a:cs typeface="Corbel"/>
                          <a:sym typeface="Corbel"/>
                        </a:rPr>
                        <a:t>x</a:t>
                      </a:r>
                      <a:endParaRPr sz="1500" u="none" strike="noStrike" cap="none">
                        <a:latin typeface="Corbel"/>
                        <a:ea typeface="Corbel"/>
                        <a:cs typeface="Corbel"/>
                        <a:sym typeface="Corbel"/>
                      </a:endParaRPr>
                    </a:p>
                  </a:txBody>
                  <a:tcPr marL="68600" marR="68600" marT="34300" marB="34300">
                    <a:lnL w="9525" cap="flat" cmpd="sng">
                      <a:solidFill>
                        <a:srgbClr val="000000"/>
                      </a:solidFill>
                      <a:prstDash val="dot"/>
                      <a:round/>
                      <a:headEnd type="none" w="sm" len="sm"/>
                      <a:tailEnd type="none" w="sm" len="sm"/>
                    </a:lnL>
                    <a:lnR w="9525" cap="flat" cmpd="sng">
                      <a:solidFill>
                        <a:srgbClr val="000000"/>
                      </a:solidFill>
                      <a:prstDash val="dot"/>
                      <a:round/>
                      <a:headEnd type="none" w="sm" len="sm"/>
                      <a:tailEnd type="none" w="sm" len="sm"/>
                    </a:lnR>
                    <a:lnT w="9525" cap="flat" cmpd="sng">
                      <a:solidFill>
                        <a:srgbClr val="000000"/>
                      </a:solidFill>
                      <a:prstDash val="dot"/>
                      <a:round/>
                      <a:headEnd type="none" w="sm" len="sm"/>
                      <a:tailEnd type="none" w="sm" len="sm"/>
                    </a:lnT>
                    <a:lnB w="9525" cap="flat" cmpd="sng">
                      <a:solidFill>
                        <a:srgbClr val="000000"/>
                      </a:solidFill>
                      <a:prstDash val="dot"/>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500"/>
                        <a:buFont typeface="Arial"/>
                        <a:buNone/>
                      </a:pPr>
                      <a:endParaRPr sz="1500" u="none" strike="noStrike" cap="none">
                        <a:latin typeface="Corbel"/>
                        <a:ea typeface="Corbel"/>
                        <a:cs typeface="Corbel"/>
                        <a:sym typeface="Corbel"/>
                      </a:endParaRPr>
                    </a:p>
                  </a:txBody>
                  <a:tcPr marL="68600" marR="68600" marT="34300" marB="34300">
                    <a:lnL w="9525" cap="flat" cmpd="sng">
                      <a:solidFill>
                        <a:srgbClr val="000000"/>
                      </a:solidFill>
                      <a:prstDash val="dot"/>
                      <a:round/>
                      <a:headEnd type="none" w="sm" len="sm"/>
                      <a:tailEnd type="none" w="sm" len="sm"/>
                    </a:lnL>
                    <a:lnR w="9525" cap="flat" cmpd="sng">
                      <a:solidFill>
                        <a:srgbClr val="000000"/>
                      </a:solidFill>
                      <a:prstDash val="dot"/>
                      <a:round/>
                      <a:headEnd type="none" w="sm" len="sm"/>
                      <a:tailEnd type="none" w="sm" len="sm"/>
                    </a:lnR>
                    <a:lnT w="9525" cap="flat" cmpd="sng">
                      <a:solidFill>
                        <a:srgbClr val="000000"/>
                      </a:solidFill>
                      <a:prstDash val="dot"/>
                      <a:round/>
                      <a:headEnd type="none" w="sm" len="sm"/>
                      <a:tailEnd type="none" w="sm" len="sm"/>
                    </a:lnT>
                    <a:lnB w="9525" cap="flat" cmpd="sng">
                      <a:solidFill>
                        <a:srgbClr val="000000"/>
                      </a:solidFill>
                      <a:prstDash val="dot"/>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500"/>
                        <a:buFont typeface="Arial"/>
                        <a:buNone/>
                      </a:pPr>
                      <a:endParaRPr sz="1500" u="none" strike="noStrike" cap="none">
                        <a:latin typeface="Corbel"/>
                        <a:ea typeface="Corbel"/>
                        <a:cs typeface="Corbel"/>
                        <a:sym typeface="Corbel"/>
                      </a:endParaRPr>
                    </a:p>
                  </a:txBody>
                  <a:tcPr marL="68600" marR="68600" marT="34300" marB="34300">
                    <a:lnL w="9525" cap="flat" cmpd="sng">
                      <a:solidFill>
                        <a:srgbClr val="000000"/>
                      </a:solidFill>
                      <a:prstDash val="dot"/>
                      <a:round/>
                      <a:headEnd type="none" w="sm" len="sm"/>
                      <a:tailEnd type="none" w="sm" len="sm"/>
                    </a:lnL>
                    <a:lnR w="9525" cap="flat" cmpd="sng">
                      <a:solidFill>
                        <a:srgbClr val="000000"/>
                      </a:solidFill>
                      <a:prstDash val="dot"/>
                      <a:round/>
                      <a:headEnd type="none" w="sm" len="sm"/>
                      <a:tailEnd type="none" w="sm" len="sm"/>
                    </a:lnR>
                    <a:lnT w="9525" cap="flat" cmpd="sng">
                      <a:solidFill>
                        <a:srgbClr val="000000"/>
                      </a:solidFill>
                      <a:prstDash val="dot"/>
                      <a:round/>
                      <a:headEnd type="none" w="sm" len="sm"/>
                      <a:tailEnd type="none" w="sm" len="sm"/>
                    </a:lnT>
                    <a:lnB w="9525" cap="flat" cmpd="sng">
                      <a:solidFill>
                        <a:srgbClr val="000000"/>
                      </a:solidFill>
                      <a:prstDash val="dot"/>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500"/>
                        <a:buFont typeface="Arial"/>
                        <a:buNone/>
                      </a:pPr>
                      <a:endParaRPr sz="1500" u="none" strike="noStrike" cap="none">
                        <a:latin typeface="Corbel"/>
                        <a:ea typeface="Corbel"/>
                        <a:cs typeface="Corbel"/>
                        <a:sym typeface="Corbel"/>
                      </a:endParaRPr>
                    </a:p>
                  </a:txBody>
                  <a:tcPr marL="68600" marR="68600" marT="34300" marB="34300">
                    <a:lnL w="9525" cap="flat" cmpd="sng">
                      <a:solidFill>
                        <a:srgbClr val="000000"/>
                      </a:solidFill>
                      <a:prstDash val="dot"/>
                      <a:round/>
                      <a:headEnd type="none" w="sm" len="sm"/>
                      <a:tailEnd type="none" w="sm" len="sm"/>
                    </a:lnL>
                    <a:lnR w="9525" cap="flat" cmpd="sng">
                      <a:solidFill>
                        <a:srgbClr val="000000"/>
                      </a:solidFill>
                      <a:prstDash val="dot"/>
                      <a:round/>
                      <a:headEnd type="none" w="sm" len="sm"/>
                      <a:tailEnd type="none" w="sm" len="sm"/>
                    </a:lnR>
                    <a:lnT w="9525" cap="flat" cmpd="sng">
                      <a:solidFill>
                        <a:srgbClr val="000000"/>
                      </a:solidFill>
                      <a:prstDash val="dot"/>
                      <a:round/>
                      <a:headEnd type="none" w="sm" len="sm"/>
                      <a:tailEnd type="none" w="sm" len="sm"/>
                    </a:lnT>
                    <a:lnB w="9525" cap="flat" cmpd="sng">
                      <a:solidFill>
                        <a:srgbClr val="000000"/>
                      </a:solidFill>
                      <a:prstDash val="dot"/>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500"/>
                        <a:buFont typeface="Arial"/>
                        <a:buNone/>
                      </a:pPr>
                      <a:endParaRPr sz="1500" u="none" strike="noStrike" cap="none">
                        <a:latin typeface="Corbel"/>
                        <a:ea typeface="Corbel"/>
                        <a:cs typeface="Corbel"/>
                        <a:sym typeface="Corbel"/>
                      </a:endParaRPr>
                    </a:p>
                  </a:txBody>
                  <a:tcPr marL="68600" marR="68600" marT="34300" marB="34300">
                    <a:lnL w="9525" cap="flat" cmpd="sng">
                      <a:solidFill>
                        <a:srgbClr val="000000"/>
                      </a:solidFill>
                      <a:prstDash val="dot"/>
                      <a:round/>
                      <a:headEnd type="none" w="sm" len="sm"/>
                      <a:tailEnd type="none" w="sm" len="sm"/>
                    </a:lnL>
                    <a:lnR w="9525" cap="flat" cmpd="sng">
                      <a:solidFill>
                        <a:srgbClr val="000000"/>
                      </a:solidFill>
                      <a:prstDash val="dot"/>
                      <a:round/>
                      <a:headEnd type="none" w="sm" len="sm"/>
                      <a:tailEnd type="none" w="sm" len="sm"/>
                    </a:lnR>
                    <a:lnT w="9525" cap="flat" cmpd="sng">
                      <a:solidFill>
                        <a:srgbClr val="000000"/>
                      </a:solidFill>
                      <a:prstDash val="dot"/>
                      <a:round/>
                      <a:headEnd type="none" w="sm" len="sm"/>
                      <a:tailEnd type="none" w="sm" len="sm"/>
                    </a:lnT>
                    <a:lnB w="9525" cap="flat" cmpd="sng">
                      <a:solidFill>
                        <a:srgbClr val="000000"/>
                      </a:solidFill>
                      <a:prstDash val="dot"/>
                      <a:round/>
                      <a:headEnd type="none" w="sm" len="sm"/>
                      <a:tailEnd type="none" w="sm" len="sm"/>
                    </a:lnB>
                  </a:tcPr>
                </a:tc>
                <a:extLst>
                  <a:ext uri="{0D108BD9-81ED-4DB2-BD59-A6C34878D82A}">
                    <a16:rowId xmlns:a16="http://schemas.microsoft.com/office/drawing/2014/main" val="10003"/>
                  </a:ext>
                </a:extLst>
              </a:tr>
              <a:tr h="394925">
                <a:tc>
                  <a:txBody>
                    <a:bodyPr/>
                    <a:lstStyle/>
                    <a:p>
                      <a:pPr marL="0" marR="0" lvl="0" indent="0" algn="ctr" rtl="0">
                        <a:lnSpc>
                          <a:spcPct val="100000"/>
                        </a:lnSpc>
                        <a:spcBef>
                          <a:spcPts val="0"/>
                        </a:spcBef>
                        <a:spcAft>
                          <a:spcPts val="0"/>
                        </a:spcAft>
                        <a:buClr>
                          <a:srgbClr val="000000"/>
                        </a:buClr>
                        <a:buSzPts val="1500"/>
                        <a:buFont typeface="Arial"/>
                        <a:buNone/>
                      </a:pPr>
                      <a:r>
                        <a:rPr lang="en" sz="1500" u="none" strike="noStrike" cap="none">
                          <a:latin typeface="Corbel"/>
                          <a:ea typeface="Corbel"/>
                          <a:cs typeface="Corbel"/>
                          <a:sym typeface="Corbel"/>
                        </a:rPr>
                        <a:t>Unicorn Human</a:t>
                      </a:r>
                      <a:endParaRPr sz="1500" u="none" strike="noStrike" cap="none">
                        <a:latin typeface="Corbel"/>
                        <a:ea typeface="Corbel"/>
                        <a:cs typeface="Corbel"/>
                        <a:sym typeface="Corbel"/>
                      </a:endParaRPr>
                    </a:p>
                  </a:txBody>
                  <a:tcPr marL="68600" marR="68600" marT="34300" marB="34300">
                    <a:lnL w="9525" cap="flat" cmpd="sng">
                      <a:solidFill>
                        <a:srgbClr val="000000"/>
                      </a:solidFill>
                      <a:prstDash val="dot"/>
                      <a:round/>
                      <a:headEnd type="none" w="sm" len="sm"/>
                      <a:tailEnd type="none" w="sm" len="sm"/>
                    </a:lnL>
                    <a:lnR w="9525" cap="flat" cmpd="sng">
                      <a:solidFill>
                        <a:srgbClr val="000000"/>
                      </a:solidFill>
                      <a:prstDash val="dot"/>
                      <a:round/>
                      <a:headEnd type="none" w="sm" len="sm"/>
                      <a:tailEnd type="none" w="sm" len="sm"/>
                    </a:lnR>
                    <a:lnT w="9525" cap="flat" cmpd="sng">
                      <a:solidFill>
                        <a:srgbClr val="000000"/>
                      </a:solidFill>
                      <a:prstDash val="dot"/>
                      <a:round/>
                      <a:headEnd type="none" w="sm" len="sm"/>
                      <a:tailEnd type="none" w="sm" len="sm"/>
                    </a:lnT>
                    <a:lnB w="9525" cap="flat" cmpd="sng">
                      <a:solidFill>
                        <a:srgbClr val="000000"/>
                      </a:solidFill>
                      <a:prstDash val="dot"/>
                      <a:round/>
                      <a:headEnd type="none" w="sm" len="sm"/>
                      <a:tailEnd type="none" w="sm" len="sm"/>
                    </a:lnB>
                    <a:gradFill>
                      <a:gsLst>
                        <a:gs pos="0">
                          <a:srgbClr val="C00000"/>
                        </a:gs>
                        <a:gs pos="32000">
                          <a:srgbClr val="FFC000"/>
                        </a:gs>
                        <a:gs pos="54000">
                          <a:srgbClr val="FFFF00"/>
                        </a:gs>
                        <a:gs pos="74000">
                          <a:srgbClr val="00B050"/>
                        </a:gs>
                        <a:gs pos="99000">
                          <a:srgbClr val="00B0F0"/>
                        </a:gs>
                        <a:gs pos="100000">
                          <a:srgbClr val="00B0F0"/>
                        </a:gs>
                      </a:gsLst>
                      <a:lin ang="5400012" scaled="0"/>
                    </a:gradFill>
                  </a:tcPr>
                </a:tc>
                <a:tc>
                  <a:txBody>
                    <a:bodyPr/>
                    <a:lstStyle/>
                    <a:p>
                      <a:pPr marL="0" marR="0" lvl="0" indent="0" algn="ctr" rtl="0">
                        <a:lnSpc>
                          <a:spcPct val="100000"/>
                        </a:lnSpc>
                        <a:spcBef>
                          <a:spcPts val="0"/>
                        </a:spcBef>
                        <a:spcAft>
                          <a:spcPts val="0"/>
                        </a:spcAft>
                        <a:buClr>
                          <a:srgbClr val="000000"/>
                        </a:buClr>
                        <a:buSzPts val="1500"/>
                        <a:buFont typeface="Arial"/>
                        <a:buNone/>
                      </a:pPr>
                      <a:r>
                        <a:rPr lang="en" sz="1500" u="none" strike="noStrike" cap="none">
                          <a:latin typeface="Corbel"/>
                          <a:ea typeface="Corbel"/>
                          <a:cs typeface="Corbel"/>
                          <a:sym typeface="Corbel"/>
                        </a:rPr>
                        <a:t>X</a:t>
                      </a:r>
                      <a:endParaRPr sz="1500" u="none" strike="noStrike" cap="none">
                        <a:latin typeface="Corbel"/>
                        <a:ea typeface="Corbel"/>
                        <a:cs typeface="Corbel"/>
                        <a:sym typeface="Corbel"/>
                      </a:endParaRPr>
                    </a:p>
                  </a:txBody>
                  <a:tcPr marL="68600" marR="68600" marT="34300" marB="34300">
                    <a:lnL w="9525" cap="flat" cmpd="sng">
                      <a:solidFill>
                        <a:srgbClr val="000000"/>
                      </a:solidFill>
                      <a:prstDash val="dot"/>
                      <a:round/>
                      <a:headEnd type="none" w="sm" len="sm"/>
                      <a:tailEnd type="none" w="sm" len="sm"/>
                    </a:lnL>
                    <a:lnR w="9525" cap="flat" cmpd="sng">
                      <a:solidFill>
                        <a:srgbClr val="000000"/>
                      </a:solidFill>
                      <a:prstDash val="dot"/>
                      <a:round/>
                      <a:headEnd type="none" w="sm" len="sm"/>
                      <a:tailEnd type="none" w="sm" len="sm"/>
                    </a:lnR>
                    <a:lnT w="9525" cap="flat" cmpd="sng">
                      <a:solidFill>
                        <a:srgbClr val="000000"/>
                      </a:solidFill>
                      <a:prstDash val="dot"/>
                      <a:round/>
                      <a:headEnd type="none" w="sm" len="sm"/>
                      <a:tailEnd type="none" w="sm" len="sm"/>
                    </a:lnT>
                    <a:lnB w="9525" cap="flat" cmpd="sng">
                      <a:solidFill>
                        <a:srgbClr val="000000"/>
                      </a:solidFill>
                      <a:prstDash val="dot"/>
                      <a:round/>
                      <a:headEnd type="none" w="sm" len="sm"/>
                      <a:tailEnd type="none" w="sm" len="sm"/>
                    </a:lnB>
                    <a:gradFill>
                      <a:gsLst>
                        <a:gs pos="0">
                          <a:srgbClr val="C00000"/>
                        </a:gs>
                        <a:gs pos="32000">
                          <a:srgbClr val="FFC000"/>
                        </a:gs>
                        <a:gs pos="54000">
                          <a:srgbClr val="FFFF00"/>
                        </a:gs>
                        <a:gs pos="74000">
                          <a:srgbClr val="00B050"/>
                        </a:gs>
                        <a:gs pos="99000">
                          <a:srgbClr val="00B0F0"/>
                        </a:gs>
                        <a:gs pos="100000">
                          <a:srgbClr val="00B0F0"/>
                        </a:gs>
                      </a:gsLst>
                      <a:lin ang="5400012" scaled="0"/>
                    </a:gradFill>
                  </a:tcPr>
                </a:tc>
                <a:tc>
                  <a:txBody>
                    <a:bodyPr/>
                    <a:lstStyle/>
                    <a:p>
                      <a:pPr marL="0" marR="0" lvl="0" indent="0" algn="ctr" rtl="0">
                        <a:lnSpc>
                          <a:spcPct val="100000"/>
                        </a:lnSpc>
                        <a:spcBef>
                          <a:spcPts val="0"/>
                        </a:spcBef>
                        <a:spcAft>
                          <a:spcPts val="0"/>
                        </a:spcAft>
                        <a:buClr>
                          <a:srgbClr val="000000"/>
                        </a:buClr>
                        <a:buSzPts val="1500"/>
                        <a:buFont typeface="Arial"/>
                        <a:buNone/>
                      </a:pPr>
                      <a:r>
                        <a:rPr lang="en" sz="1500" u="none" strike="noStrike" cap="none">
                          <a:latin typeface="Corbel"/>
                          <a:ea typeface="Corbel"/>
                          <a:cs typeface="Corbel"/>
                          <a:sym typeface="Corbel"/>
                        </a:rPr>
                        <a:t>X</a:t>
                      </a:r>
                      <a:endParaRPr sz="1500" u="none" strike="noStrike" cap="none">
                        <a:latin typeface="Corbel"/>
                        <a:ea typeface="Corbel"/>
                        <a:cs typeface="Corbel"/>
                        <a:sym typeface="Corbel"/>
                      </a:endParaRPr>
                    </a:p>
                  </a:txBody>
                  <a:tcPr marL="68600" marR="68600" marT="34300" marB="34300">
                    <a:lnL w="9525" cap="flat" cmpd="sng">
                      <a:solidFill>
                        <a:srgbClr val="000000"/>
                      </a:solidFill>
                      <a:prstDash val="dot"/>
                      <a:round/>
                      <a:headEnd type="none" w="sm" len="sm"/>
                      <a:tailEnd type="none" w="sm" len="sm"/>
                    </a:lnL>
                    <a:lnR w="9525" cap="flat" cmpd="sng">
                      <a:solidFill>
                        <a:srgbClr val="000000"/>
                      </a:solidFill>
                      <a:prstDash val="dot"/>
                      <a:round/>
                      <a:headEnd type="none" w="sm" len="sm"/>
                      <a:tailEnd type="none" w="sm" len="sm"/>
                    </a:lnR>
                    <a:lnT w="9525" cap="flat" cmpd="sng">
                      <a:solidFill>
                        <a:srgbClr val="000000"/>
                      </a:solidFill>
                      <a:prstDash val="dot"/>
                      <a:round/>
                      <a:headEnd type="none" w="sm" len="sm"/>
                      <a:tailEnd type="none" w="sm" len="sm"/>
                    </a:lnT>
                    <a:lnB w="9525" cap="flat" cmpd="sng">
                      <a:solidFill>
                        <a:srgbClr val="000000"/>
                      </a:solidFill>
                      <a:prstDash val="dot"/>
                      <a:round/>
                      <a:headEnd type="none" w="sm" len="sm"/>
                      <a:tailEnd type="none" w="sm" len="sm"/>
                    </a:lnB>
                    <a:gradFill>
                      <a:gsLst>
                        <a:gs pos="0">
                          <a:srgbClr val="C00000"/>
                        </a:gs>
                        <a:gs pos="32000">
                          <a:srgbClr val="FFC000"/>
                        </a:gs>
                        <a:gs pos="54000">
                          <a:srgbClr val="FFFF00"/>
                        </a:gs>
                        <a:gs pos="74000">
                          <a:srgbClr val="00B050"/>
                        </a:gs>
                        <a:gs pos="99000">
                          <a:srgbClr val="00B0F0"/>
                        </a:gs>
                        <a:gs pos="100000">
                          <a:srgbClr val="00B0F0"/>
                        </a:gs>
                      </a:gsLst>
                      <a:lin ang="5400012" scaled="0"/>
                    </a:gradFill>
                  </a:tcPr>
                </a:tc>
                <a:tc>
                  <a:txBody>
                    <a:bodyPr/>
                    <a:lstStyle/>
                    <a:p>
                      <a:pPr marL="0" marR="0" lvl="0" indent="0" algn="ctr" rtl="0">
                        <a:lnSpc>
                          <a:spcPct val="100000"/>
                        </a:lnSpc>
                        <a:spcBef>
                          <a:spcPts val="0"/>
                        </a:spcBef>
                        <a:spcAft>
                          <a:spcPts val="0"/>
                        </a:spcAft>
                        <a:buClr>
                          <a:srgbClr val="000000"/>
                        </a:buClr>
                        <a:buSzPts val="1500"/>
                        <a:buFont typeface="Arial"/>
                        <a:buNone/>
                      </a:pPr>
                      <a:r>
                        <a:rPr lang="en" sz="1500" u="none" strike="noStrike" cap="none">
                          <a:latin typeface="Corbel"/>
                          <a:ea typeface="Corbel"/>
                          <a:cs typeface="Corbel"/>
                          <a:sym typeface="Corbel"/>
                        </a:rPr>
                        <a:t>X</a:t>
                      </a:r>
                      <a:endParaRPr sz="1500" u="none" strike="noStrike" cap="none">
                        <a:latin typeface="Corbel"/>
                        <a:ea typeface="Corbel"/>
                        <a:cs typeface="Corbel"/>
                        <a:sym typeface="Corbel"/>
                      </a:endParaRPr>
                    </a:p>
                  </a:txBody>
                  <a:tcPr marL="68600" marR="68600" marT="34300" marB="34300">
                    <a:lnL w="9525" cap="flat" cmpd="sng">
                      <a:solidFill>
                        <a:srgbClr val="000000"/>
                      </a:solidFill>
                      <a:prstDash val="dot"/>
                      <a:round/>
                      <a:headEnd type="none" w="sm" len="sm"/>
                      <a:tailEnd type="none" w="sm" len="sm"/>
                    </a:lnL>
                    <a:lnR w="9525" cap="flat" cmpd="sng">
                      <a:solidFill>
                        <a:srgbClr val="000000"/>
                      </a:solidFill>
                      <a:prstDash val="dot"/>
                      <a:round/>
                      <a:headEnd type="none" w="sm" len="sm"/>
                      <a:tailEnd type="none" w="sm" len="sm"/>
                    </a:lnR>
                    <a:lnT w="9525" cap="flat" cmpd="sng">
                      <a:solidFill>
                        <a:srgbClr val="000000"/>
                      </a:solidFill>
                      <a:prstDash val="dot"/>
                      <a:round/>
                      <a:headEnd type="none" w="sm" len="sm"/>
                      <a:tailEnd type="none" w="sm" len="sm"/>
                    </a:lnT>
                    <a:lnB w="9525" cap="flat" cmpd="sng">
                      <a:solidFill>
                        <a:srgbClr val="000000"/>
                      </a:solidFill>
                      <a:prstDash val="dot"/>
                      <a:round/>
                      <a:headEnd type="none" w="sm" len="sm"/>
                      <a:tailEnd type="none" w="sm" len="sm"/>
                    </a:lnB>
                    <a:gradFill>
                      <a:gsLst>
                        <a:gs pos="0">
                          <a:srgbClr val="C00000"/>
                        </a:gs>
                        <a:gs pos="32000">
                          <a:srgbClr val="FFC000"/>
                        </a:gs>
                        <a:gs pos="54000">
                          <a:srgbClr val="FFFF00"/>
                        </a:gs>
                        <a:gs pos="74000">
                          <a:srgbClr val="00B050"/>
                        </a:gs>
                        <a:gs pos="99000">
                          <a:srgbClr val="00B0F0"/>
                        </a:gs>
                        <a:gs pos="100000">
                          <a:srgbClr val="00B0F0"/>
                        </a:gs>
                      </a:gsLst>
                      <a:lin ang="5400012" scaled="0"/>
                    </a:gradFill>
                  </a:tcPr>
                </a:tc>
                <a:tc>
                  <a:txBody>
                    <a:bodyPr/>
                    <a:lstStyle/>
                    <a:p>
                      <a:pPr marL="0" marR="0" lvl="0" indent="0" algn="ctr" rtl="0">
                        <a:lnSpc>
                          <a:spcPct val="100000"/>
                        </a:lnSpc>
                        <a:spcBef>
                          <a:spcPts val="0"/>
                        </a:spcBef>
                        <a:spcAft>
                          <a:spcPts val="0"/>
                        </a:spcAft>
                        <a:buClr>
                          <a:srgbClr val="000000"/>
                        </a:buClr>
                        <a:buSzPts val="1500"/>
                        <a:buFont typeface="Arial"/>
                        <a:buNone/>
                      </a:pPr>
                      <a:r>
                        <a:rPr lang="en" sz="1500" u="none" strike="noStrike" cap="none">
                          <a:latin typeface="Corbel"/>
                          <a:ea typeface="Corbel"/>
                          <a:cs typeface="Corbel"/>
                          <a:sym typeface="Corbel"/>
                        </a:rPr>
                        <a:t>X</a:t>
                      </a:r>
                      <a:endParaRPr sz="1500" u="none" strike="noStrike" cap="none">
                        <a:latin typeface="Corbel"/>
                        <a:ea typeface="Corbel"/>
                        <a:cs typeface="Corbel"/>
                        <a:sym typeface="Corbel"/>
                      </a:endParaRPr>
                    </a:p>
                  </a:txBody>
                  <a:tcPr marL="68600" marR="68600" marT="34300" marB="34300">
                    <a:lnL w="9525" cap="flat" cmpd="sng">
                      <a:solidFill>
                        <a:srgbClr val="000000"/>
                      </a:solidFill>
                      <a:prstDash val="dot"/>
                      <a:round/>
                      <a:headEnd type="none" w="sm" len="sm"/>
                      <a:tailEnd type="none" w="sm" len="sm"/>
                    </a:lnL>
                    <a:lnR w="9525" cap="flat" cmpd="sng">
                      <a:solidFill>
                        <a:srgbClr val="000000"/>
                      </a:solidFill>
                      <a:prstDash val="dot"/>
                      <a:round/>
                      <a:headEnd type="none" w="sm" len="sm"/>
                      <a:tailEnd type="none" w="sm" len="sm"/>
                    </a:lnR>
                    <a:lnT w="9525" cap="flat" cmpd="sng">
                      <a:solidFill>
                        <a:srgbClr val="000000"/>
                      </a:solidFill>
                      <a:prstDash val="dot"/>
                      <a:round/>
                      <a:headEnd type="none" w="sm" len="sm"/>
                      <a:tailEnd type="none" w="sm" len="sm"/>
                    </a:lnT>
                    <a:lnB w="9525" cap="flat" cmpd="sng">
                      <a:solidFill>
                        <a:srgbClr val="000000"/>
                      </a:solidFill>
                      <a:prstDash val="dot"/>
                      <a:round/>
                      <a:headEnd type="none" w="sm" len="sm"/>
                      <a:tailEnd type="none" w="sm" len="sm"/>
                    </a:lnB>
                    <a:gradFill>
                      <a:gsLst>
                        <a:gs pos="0">
                          <a:srgbClr val="C00000"/>
                        </a:gs>
                        <a:gs pos="32000">
                          <a:srgbClr val="FFC000"/>
                        </a:gs>
                        <a:gs pos="54000">
                          <a:srgbClr val="FFFF00"/>
                        </a:gs>
                        <a:gs pos="74000">
                          <a:srgbClr val="00B050"/>
                        </a:gs>
                        <a:gs pos="99000">
                          <a:srgbClr val="00B0F0"/>
                        </a:gs>
                        <a:gs pos="100000">
                          <a:srgbClr val="00B0F0"/>
                        </a:gs>
                      </a:gsLst>
                      <a:lin ang="5400012" scaled="0"/>
                    </a:gradFill>
                  </a:tcPr>
                </a:tc>
                <a:tc>
                  <a:txBody>
                    <a:bodyPr/>
                    <a:lstStyle/>
                    <a:p>
                      <a:pPr marL="0" marR="0" lvl="0" indent="0" algn="ctr" rtl="0">
                        <a:lnSpc>
                          <a:spcPct val="100000"/>
                        </a:lnSpc>
                        <a:spcBef>
                          <a:spcPts val="0"/>
                        </a:spcBef>
                        <a:spcAft>
                          <a:spcPts val="0"/>
                        </a:spcAft>
                        <a:buClr>
                          <a:srgbClr val="000000"/>
                        </a:buClr>
                        <a:buSzPts val="1500"/>
                        <a:buFont typeface="Arial"/>
                        <a:buNone/>
                      </a:pPr>
                      <a:r>
                        <a:rPr lang="en" sz="1500" u="none" strike="noStrike" cap="none">
                          <a:latin typeface="Corbel"/>
                          <a:ea typeface="Corbel"/>
                          <a:cs typeface="Corbel"/>
                          <a:sym typeface="Corbel"/>
                        </a:rPr>
                        <a:t>X</a:t>
                      </a:r>
                      <a:endParaRPr sz="1500" u="none" strike="noStrike" cap="none">
                        <a:latin typeface="Corbel"/>
                        <a:ea typeface="Corbel"/>
                        <a:cs typeface="Corbel"/>
                        <a:sym typeface="Corbel"/>
                      </a:endParaRPr>
                    </a:p>
                  </a:txBody>
                  <a:tcPr marL="68600" marR="68600" marT="34300" marB="34300">
                    <a:lnL w="9525" cap="flat" cmpd="sng">
                      <a:solidFill>
                        <a:srgbClr val="000000"/>
                      </a:solidFill>
                      <a:prstDash val="dot"/>
                      <a:round/>
                      <a:headEnd type="none" w="sm" len="sm"/>
                      <a:tailEnd type="none" w="sm" len="sm"/>
                    </a:lnL>
                    <a:lnR w="9525" cap="flat" cmpd="sng">
                      <a:solidFill>
                        <a:srgbClr val="000000"/>
                      </a:solidFill>
                      <a:prstDash val="dot"/>
                      <a:round/>
                      <a:headEnd type="none" w="sm" len="sm"/>
                      <a:tailEnd type="none" w="sm" len="sm"/>
                    </a:lnR>
                    <a:lnT w="9525" cap="flat" cmpd="sng">
                      <a:solidFill>
                        <a:srgbClr val="000000"/>
                      </a:solidFill>
                      <a:prstDash val="dot"/>
                      <a:round/>
                      <a:headEnd type="none" w="sm" len="sm"/>
                      <a:tailEnd type="none" w="sm" len="sm"/>
                    </a:lnT>
                    <a:lnB w="9525" cap="flat" cmpd="sng">
                      <a:solidFill>
                        <a:srgbClr val="000000"/>
                      </a:solidFill>
                      <a:prstDash val="dot"/>
                      <a:round/>
                      <a:headEnd type="none" w="sm" len="sm"/>
                      <a:tailEnd type="none" w="sm" len="sm"/>
                    </a:lnB>
                    <a:gradFill>
                      <a:gsLst>
                        <a:gs pos="0">
                          <a:srgbClr val="C00000"/>
                        </a:gs>
                        <a:gs pos="32000">
                          <a:srgbClr val="FFC000"/>
                        </a:gs>
                        <a:gs pos="54000">
                          <a:srgbClr val="FFFF00"/>
                        </a:gs>
                        <a:gs pos="74000">
                          <a:srgbClr val="00B050"/>
                        </a:gs>
                        <a:gs pos="99000">
                          <a:srgbClr val="00B0F0"/>
                        </a:gs>
                        <a:gs pos="100000">
                          <a:srgbClr val="00B0F0"/>
                        </a:gs>
                      </a:gsLst>
                      <a:lin ang="5400012" scaled="0"/>
                    </a:gradFill>
                  </a:tcPr>
                </a:tc>
                <a:tc>
                  <a:txBody>
                    <a:bodyPr/>
                    <a:lstStyle/>
                    <a:p>
                      <a:pPr marL="0" marR="0" lvl="0" indent="0" algn="ctr" rtl="0">
                        <a:lnSpc>
                          <a:spcPct val="100000"/>
                        </a:lnSpc>
                        <a:spcBef>
                          <a:spcPts val="0"/>
                        </a:spcBef>
                        <a:spcAft>
                          <a:spcPts val="0"/>
                        </a:spcAft>
                        <a:buClr>
                          <a:srgbClr val="000000"/>
                        </a:buClr>
                        <a:buSzPts val="1500"/>
                        <a:buFont typeface="Arial"/>
                        <a:buNone/>
                      </a:pPr>
                      <a:r>
                        <a:rPr lang="en" sz="1500" u="none" strike="noStrike" cap="none">
                          <a:latin typeface="Corbel"/>
                          <a:ea typeface="Corbel"/>
                          <a:cs typeface="Corbel"/>
                          <a:sym typeface="Corbel"/>
                        </a:rPr>
                        <a:t>X</a:t>
                      </a:r>
                      <a:endParaRPr sz="1500" u="none" strike="noStrike" cap="none">
                        <a:latin typeface="Corbel"/>
                        <a:ea typeface="Corbel"/>
                        <a:cs typeface="Corbel"/>
                        <a:sym typeface="Corbel"/>
                      </a:endParaRPr>
                    </a:p>
                  </a:txBody>
                  <a:tcPr marL="68600" marR="68600" marT="34300" marB="34300">
                    <a:lnL w="9525" cap="flat" cmpd="sng">
                      <a:solidFill>
                        <a:srgbClr val="000000"/>
                      </a:solidFill>
                      <a:prstDash val="dot"/>
                      <a:round/>
                      <a:headEnd type="none" w="sm" len="sm"/>
                      <a:tailEnd type="none" w="sm" len="sm"/>
                    </a:lnL>
                    <a:lnR w="9525" cap="flat" cmpd="sng">
                      <a:solidFill>
                        <a:srgbClr val="000000"/>
                      </a:solidFill>
                      <a:prstDash val="dot"/>
                      <a:round/>
                      <a:headEnd type="none" w="sm" len="sm"/>
                      <a:tailEnd type="none" w="sm" len="sm"/>
                    </a:lnR>
                    <a:lnT w="9525" cap="flat" cmpd="sng">
                      <a:solidFill>
                        <a:srgbClr val="000000"/>
                      </a:solidFill>
                      <a:prstDash val="dot"/>
                      <a:round/>
                      <a:headEnd type="none" w="sm" len="sm"/>
                      <a:tailEnd type="none" w="sm" len="sm"/>
                    </a:lnT>
                    <a:lnB w="9525" cap="flat" cmpd="sng">
                      <a:solidFill>
                        <a:srgbClr val="000000"/>
                      </a:solidFill>
                      <a:prstDash val="dot"/>
                      <a:round/>
                      <a:headEnd type="none" w="sm" len="sm"/>
                      <a:tailEnd type="none" w="sm" len="sm"/>
                    </a:lnB>
                    <a:gradFill>
                      <a:gsLst>
                        <a:gs pos="0">
                          <a:srgbClr val="C00000"/>
                        </a:gs>
                        <a:gs pos="32000">
                          <a:srgbClr val="FFC000"/>
                        </a:gs>
                        <a:gs pos="54000">
                          <a:srgbClr val="FFFF00"/>
                        </a:gs>
                        <a:gs pos="74000">
                          <a:srgbClr val="00B050"/>
                        </a:gs>
                        <a:gs pos="99000">
                          <a:srgbClr val="00B0F0"/>
                        </a:gs>
                        <a:gs pos="100000">
                          <a:srgbClr val="00B0F0"/>
                        </a:gs>
                      </a:gsLst>
                      <a:lin ang="5400012" scaled="0"/>
                    </a:gradFill>
                  </a:tcPr>
                </a:tc>
                <a:tc>
                  <a:txBody>
                    <a:bodyPr/>
                    <a:lstStyle/>
                    <a:p>
                      <a:pPr marL="0" marR="0" lvl="0" indent="0" algn="ctr" rtl="0">
                        <a:lnSpc>
                          <a:spcPct val="100000"/>
                        </a:lnSpc>
                        <a:spcBef>
                          <a:spcPts val="0"/>
                        </a:spcBef>
                        <a:spcAft>
                          <a:spcPts val="0"/>
                        </a:spcAft>
                        <a:buClr>
                          <a:srgbClr val="000000"/>
                        </a:buClr>
                        <a:buSzPts val="1500"/>
                        <a:buFont typeface="Arial"/>
                        <a:buNone/>
                      </a:pPr>
                      <a:r>
                        <a:rPr lang="en" sz="1500" u="none" strike="noStrike" cap="none">
                          <a:latin typeface="Corbel"/>
                          <a:ea typeface="Corbel"/>
                          <a:cs typeface="Corbel"/>
                          <a:sym typeface="Corbel"/>
                        </a:rPr>
                        <a:t>X</a:t>
                      </a:r>
                      <a:endParaRPr sz="1500" u="none" strike="noStrike" cap="none">
                        <a:latin typeface="Corbel"/>
                        <a:ea typeface="Corbel"/>
                        <a:cs typeface="Corbel"/>
                        <a:sym typeface="Corbel"/>
                      </a:endParaRPr>
                    </a:p>
                  </a:txBody>
                  <a:tcPr marL="68600" marR="68600" marT="34300" marB="34300">
                    <a:lnL w="9525" cap="flat" cmpd="sng">
                      <a:solidFill>
                        <a:srgbClr val="000000"/>
                      </a:solidFill>
                      <a:prstDash val="dot"/>
                      <a:round/>
                      <a:headEnd type="none" w="sm" len="sm"/>
                      <a:tailEnd type="none" w="sm" len="sm"/>
                    </a:lnL>
                    <a:lnR w="9525" cap="flat" cmpd="sng">
                      <a:solidFill>
                        <a:srgbClr val="000000"/>
                      </a:solidFill>
                      <a:prstDash val="dot"/>
                      <a:round/>
                      <a:headEnd type="none" w="sm" len="sm"/>
                      <a:tailEnd type="none" w="sm" len="sm"/>
                    </a:lnR>
                    <a:lnT w="9525" cap="flat" cmpd="sng">
                      <a:solidFill>
                        <a:srgbClr val="000000"/>
                      </a:solidFill>
                      <a:prstDash val="dot"/>
                      <a:round/>
                      <a:headEnd type="none" w="sm" len="sm"/>
                      <a:tailEnd type="none" w="sm" len="sm"/>
                    </a:lnT>
                    <a:lnB w="9525" cap="flat" cmpd="sng">
                      <a:solidFill>
                        <a:srgbClr val="000000"/>
                      </a:solidFill>
                      <a:prstDash val="dot"/>
                      <a:round/>
                      <a:headEnd type="none" w="sm" len="sm"/>
                      <a:tailEnd type="none" w="sm" len="sm"/>
                    </a:lnB>
                    <a:gradFill>
                      <a:gsLst>
                        <a:gs pos="0">
                          <a:srgbClr val="C00000"/>
                        </a:gs>
                        <a:gs pos="32000">
                          <a:srgbClr val="FFC000"/>
                        </a:gs>
                        <a:gs pos="54000">
                          <a:srgbClr val="FFFF00"/>
                        </a:gs>
                        <a:gs pos="74000">
                          <a:srgbClr val="00B050"/>
                        </a:gs>
                        <a:gs pos="99000">
                          <a:srgbClr val="00B0F0"/>
                        </a:gs>
                        <a:gs pos="100000">
                          <a:srgbClr val="00B0F0"/>
                        </a:gs>
                      </a:gsLst>
                      <a:lin ang="5400012" scaled="0"/>
                    </a:gradFill>
                  </a:tcPr>
                </a:tc>
                <a:extLst>
                  <a:ext uri="{0D108BD9-81ED-4DB2-BD59-A6C34878D82A}">
                    <a16:rowId xmlns:a16="http://schemas.microsoft.com/office/drawing/2014/main" val="10004"/>
                  </a:ext>
                </a:extLst>
              </a:tr>
              <a:tr h="394925">
                <a:tc>
                  <a:txBody>
                    <a:bodyPr/>
                    <a:lstStyle/>
                    <a:p>
                      <a:pPr marL="0" marR="0" lvl="0" indent="0" algn="ctr" rtl="0">
                        <a:lnSpc>
                          <a:spcPct val="100000"/>
                        </a:lnSpc>
                        <a:spcBef>
                          <a:spcPts val="0"/>
                        </a:spcBef>
                        <a:spcAft>
                          <a:spcPts val="0"/>
                        </a:spcAft>
                        <a:buClr>
                          <a:srgbClr val="000000"/>
                        </a:buClr>
                        <a:buSzPts val="1500"/>
                        <a:buFont typeface="Arial"/>
                        <a:buNone/>
                      </a:pPr>
                      <a:endParaRPr sz="1500" u="none" strike="noStrike" cap="none">
                        <a:latin typeface="Corbel"/>
                        <a:ea typeface="Corbel"/>
                        <a:cs typeface="Corbel"/>
                        <a:sym typeface="Corbel"/>
                      </a:endParaRPr>
                    </a:p>
                  </a:txBody>
                  <a:tcPr marL="68600" marR="68600" marT="34300" marB="34300">
                    <a:lnL w="9525" cap="flat" cmpd="sng">
                      <a:solidFill>
                        <a:srgbClr val="000000"/>
                      </a:solidFill>
                      <a:prstDash val="dot"/>
                      <a:round/>
                      <a:headEnd type="none" w="sm" len="sm"/>
                      <a:tailEnd type="none" w="sm" len="sm"/>
                    </a:lnL>
                    <a:lnR w="9525" cap="flat" cmpd="sng">
                      <a:solidFill>
                        <a:srgbClr val="000000"/>
                      </a:solidFill>
                      <a:prstDash val="dot"/>
                      <a:round/>
                      <a:headEnd type="none" w="sm" len="sm"/>
                      <a:tailEnd type="none" w="sm" len="sm"/>
                    </a:lnR>
                    <a:lnT w="9525" cap="flat" cmpd="sng">
                      <a:solidFill>
                        <a:srgbClr val="000000"/>
                      </a:solidFill>
                      <a:prstDash val="dot"/>
                      <a:round/>
                      <a:headEnd type="none" w="sm" len="sm"/>
                      <a:tailEnd type="none" w="sm" len="sm"/>
                    </a:lnT>
                    <a:lnB w="9525" cap="flat" cmpd="sng">
                      <a:solidFill>
                        <a:srgbClr val="000000"/>
                      </a:solidFill>
                      <a:prstDash val="dot"/>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500"/>
                        <a:buFont typeface="Arial"/>
                        <a:buNone/>
                      </a:pPr>
                      <a:endParaRPr sz="1500" u="none" strike="noStrike" cap="none">
                        <a:latin typeface="Corbel"/>
                        <a:ea typeface="Corbel"/>
                        <a:cs typeface="Corbel"/>
                        <a:sym typeface="Corbel"/>
                      </a:endParaRPr>
                    </a:p>
                  </a:txBody>
                  <a:tcPr marL="68600" marR="68600" marT="34300" marB="34300">
                    <a:lnL w="9525" cap="flat" cmpd="sng">
                      <a:solidFill>
                        <a:srgbClr val="000000"/>
                      </a:solidFill>
                      <a:prstDash val="dot"/>
                      <a:round/>
                      <a:headEnd type="none" w="sm" len="sm"/>
                      <a:tailEnd type="none" w="sm" len="sm"/>
                    </a:lnL>
                    <a:lnR w="9525" cap="flat" cmpd="sng">
                      <a:solidFill>
                        <a:srgbClr val="000000"/>
                      </a:solidFill>
                      <a:prstDash val="dot"/>
                      <a:round/>
                      <a:headEnd type="none" w="sm" len="sm"/>
                      <a:tailEnd type="none" w="sm" len="sm"/>
                    </a:lnR>
                    <a:lnT w="9525" cap="flat" cmpd="sng">
                      <a:solidFill>
                        <a:srgbClr val="000000"/>
                      </a:solidFill>
                      <a:prstDash val="dot"/>
                      <a:round/>
                      <a:headEnd type="none" w="sm" len="sm"/>
                      <a:tailEnd type="none" w="sm" len="sm"/>
                    </a:lnT>
                    <a:lnB w="9525" cap="flat" cmpd="sng">
                      <a:solidFill>
                        <a:srgbClr val="000000"/>
                      </a:solidFill>
                      <a:prstDash val="dot"/>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500"/>
                        <a:buFont typeface="Arial"/>
                        <a:buNone/>
                      </a:pPr>
                      <a:endParaRPr sz="1500" u="none" strike="noStrike" cap="none">
                        <a:latin typeface="Corbel"/>
                        <a:ea typeface="Corbel"/>
                        <a:cs typeface="Corbel"/>
                        <a:sym typeface="Corbel"/>
                      </a:endParaRPr>
                    </a:p>
                  </a:txBody>
                  <a:tcPr marL="68600" marR="68600" marT="34300" marB="34300">
                    <a:lnL w="9525" cap="flat" cmpd="sng">
                      <a:solidFill>
                        <a:srgbClr val="000000"/>
                      </a:solidFill>
                      <a:prstDash val="dot"/>
                      <a:round/>
                      <a:headEnd type="none" w="sm" len="sm"/>
                      <a:tailEnd type="none" w="sm" len="sm"/>
                    </a:lnL>
                    <a:lnR w="9525" cap="flat" cmpd="sng">
                      <a:solidFill>
                        <a:srgbClr val="000000"/>
                      </a:solidFill>
                      <a:prstDash val="dot"/>
                      <a:round/>
                      <a:headEnd type="none" w="sm" len="sm"/>
                      <a:tailEnd type="none" w="sm" len="sm"/>
                    </a:lnR>
                    <a:lnT w="9525" cap="flat" cmpd="sng">
                      <a:solidFill>
                        <a:srgbClr val="000000"/>
                      </a:solidFill>
                      <a:prstDash val="dot"/>
                      <a:round/>
                      <a:headEnd type="none" w="sm" len="sm"/>
                      <a:tailEnd type="none" w="sm" len="sm"/>
                    </a:lnT>
                    <a:lnB w="9525" cap="flat" cmpd="sng">
                      <a:solidFill>
                        <a:srgbClr val="000000"/>
                      </a:solidFill>
                      <a:prstDash val="dot"/>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500"/>
                        <a:buFont typeface="Arial"/>
                        <a:buNone/>
                      </a:pPr>
                      <a:endParaRPr sz="1500" u="none" strike="noStrike" cap="none">
                        <a:latin typeface="Corbel"/>
                        <a:ea typeface="Corbel"/>
                        <a:cs typeface="Corbel"/>
                        <a:sym typeface="Corbel"/>
                      </a:endParaRPr>
                    </a:p>
                  </a:txBody>
                  <a:tcPr marL="68600" marR="68600" marT="34300" marB="34300">
                    <a:lnL w="9525" cap="flat" cmpd="sng">
                      <a:solidFill>
                        <a:srgbClr val="000000"/>
                      </a:solidFill>
                      <a:prstDash val="dot"/>
                      <a:round/>
                      <a:headEnd type="none" w="sm" len="sm"/>
                      <a:tailEnd type="none" w="sm" len="sm"/>
                    </a:lnL>
                    <a:lnR w="9525" cap="flat" cmpd="sng">
                      <a:solidFill>
                        <a:srgbClr val="000000"/>
                      </a:solidFill>
                      <a:prstDash val="dot"/>
                      <a:round/>
                      <a:headEnd type="none" w="sm" len="sm"/>
                      <a:tailEnd type="none" w="sm" len="sm"/>
                    </a:lnR>
                    <a:lnT w="9525" cap="flat" cmpd="sng">
                      <a:solidFill>
                        <a:srgbClr val="000000"/>
                      </a:solidFill>
                      <a:prstDash val="dot"/>
                      <a:round/>
                      <a:headEnd type="none" w="sm" len="sm"/>
                      <a:tailEnd type="none" w="sm" len="sm"/>
                    </a:lnT>
                    <a:lnB w="9525" cap="flat" cmpd="sng">
                      <a:solidFill>
                        <a:srgbClr val="000000"/>
                      </a:solidFill>
                      <a:prstDash val="dot"/>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500"/>
                        <a:buFont typeface="Arial"/>
                        <a:buNone/>
                      </a:pPr>
                      <a:endParaRPr sz="1500" u="none" strike="noStrike" cap="none">
                        <a:latin typeface="Corbel"/>
                        <a:ea typeface="Corbel"/>
                        <a:cs typeface="Corbel"/>
                        <a:sym typeface="Corbel"/>
                      </a:endParaRPr>
                    </a:p>
                  </a:txBody>
                  <a:tcPr marL="68600" marR="68600" marT="34300" marB="34300">
                    <a:lnL w="9525" cap="flat" cmpd="sng">
                      <a:solidFill>
                        <a:srgbClr val="000000"/>
                      </a:solidFill>
                      <a:prstDash val="dot"/>
                      <a:round/>
                      <a:headEnd type="none" w="sm" len="sm"/>
                      <a:tailEnd type="none" w="sm" len="sm"/>
                    </a:lnL>
                    <a:lnR w="9525" cap="flat" cmpd="sng">
                      <a:solidFill>
                        <a:srgbClr val="000000"/>
                      </a:solidFill>
                      <a:prstDash val="dot"/>
                      <a:round/>
                      <a:headEnd type="none" w="sm" len="sm"/>
                      <a:tailEnd type="none" w="sm" len="sm"/>
                    </a:lnR>
                    <a:lnT w="9525" cap="flat" cmpd="sng">
                      <a:solidFill>
                        <a:srgbClr val="000000"/>
                      </a:solidFill>
                      <a:prstDash val="dot"/>
                      <a:round/>
                      <a:headEnd type="none" w="sm" len="sm"/>
                      <a:tailEnd type="none" w="sm" len="sm"/>
                    </a:lnT>
                    <a:lnB w="9525" cap="flat" cmpd="sng">
                      <a:solidFill>
                        <a:srgbClr val="000000"/>
                      </a:solidFill>
                      <a:prstDash val="dot"/>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500"/>
                        <a:buFont typeface="Arial"/>
                        <a:buNone/>
                      </a:pPr>
                      <a:endParaRPr sz="1500" u="none" strike="noStrike" cap="none">
                        <a:latin typeface="Corbel"/>
                        <a:ea typeface="Corbel"/>
                        <a:cs typeface="Corbel"/>
                        <a:sym typeface="Corbel"/>
                      </a:endParaRPr>
                    </a:p>
                  </a:txBody>
                  <a:tcPr marL="68600" marR="68600" marT="34300" marB="34300">
                    <a:lnL w="9525" cap="flat" cmpd="sng">
                      <a:solidFill>
                        <a:srgbClr val="000000"/>
                      </a:solidFill>
                      <a:prstDash val="dot"/>
                      <a:round/>
                      <a:headEnd type="none" w="sm" len="sm"/>
                      <a:tailEnd type="none" w="sm" len="sm"/>
                    </a:lnL>
                    <a:lnR w="9525" cap="flat" cmpd="sng">
                      <a:solidFill>
                        <a:srgbClr val="000000"/>
                      </a:solidFill>
                      <a:prstDash val="dot"/>
                      <a:round/>
                      <a:headEnd type="none" w="sm" len="sm"/>
                      <a:tailEnd type="none" w="sm" len="sm"/>
                    </a:lnR>
                    <a:lnT w="9525" cap="flat" cmpd="sng">
                      <a:solidFill>
                        <a:srgbClr val="000000"/>
                      </a:solidFill>
                      <a:prstDash val="dot"/>
                      <a:round/>
                      <a:headEnd type="none" w="sm" len="sm"/>
                      <a:tailEnd type="none" w="sm" len="sm"/>
                    </a:lnT>
                    <a:lnB w="9525" cap="flat" cmpd="sng">
                      <a:solidFill>
                        <a:srgbClr val="000000"/>
                      </a:solidFill>
                      <a:prstDash val="dot"/>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500"/>
                        <a:buFont typeface="Arial"/>
                        <a:buNone/>
                      </a:pPr>
                      <a:endParaRPr sz="1500" u="none" strike="noStrike" cap="none">
                        <a:latin typeface="Corbel"/>
                        <a:ea typeface="Corbel"/>
                        <a:cs typeface="Corbel"/>
                        <a:sym typeface="Corbel"/>
                      </a:endParaRPr>
                    </a:p>
                  </a:txBody>
                  <a:tcPr marL="68600" marR="68600" marT="34300" marB="34300">
                    <a:lnL w="9525" cap="flat" cmpd="sng">
                      <a:solidFill>
                        <a:srgbClr val="000000"/>
                      </a:solidFill>
                      <a:prstDash val="dot"/>
                      <a:round/>
                      <a:headEnd type="none" w="sm" len="sm"/>
                      <a:tailEnd type="none" w="sm" len="sm"/>
                    </a:lnL>
                    <a:lnR w="9525" cap="flat" cmpd="sng">
                      <a:solidFill>
                        <a:srgbClr val="000000"/>
                      </a:solidFill>
                      <a:prstDash val="dot"/>
                      <a:round/>
                      <a:headEnd type="none" w="sm" len="sm"/>
                      <a:tailEnd type="none" w="sm" len="sm"/>
                    </a:lnR>
                    <a:lnT w="9525" cap="flat" cmpd="sng">
                      <a:solidFill>
                        <a:srgbClr val="000000"/>
                      </a:solidFill>
                      <a:prstDash val="dot"/>
                      <a:round/>
                      <a:headEnd type="none" w="sm" len="sm"/>
                      <a:tailEnd type="none" w="sm" len="sm"/>
                    </a:lnT>
                    <a:lnB w="9525" cap="flat" cmpd="sng">
                      <a:solidFill>
                        <a:srgbClr val="000000"/>
                      </a:solidFill>
                      <a:prstDash val="dot"/>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500"/>
                        <a:buFont typeface="Arial"/>
                        <a:buNone/>
                      </a:pPr>
                      <a:endParaRPr sz="1500" u="none" strike="noStrike" cap="none">
                        <a:latin typeface="Corbel"/>
                        <a:ea typeface="Corbel"/>
                        <a:cs typeface="Corbel"/>
                        <a:sym typeface="Corbel"/>
                      </a:endParaRPr>
                    </a:p>
                  </a:txBody>
                  <a:tcPr marL="68600" marR="68600" marT="34300" marB="34300">
                    <a:lnL w="9525" cap="flat" cmpd="sng">
                      <a:solidFill>
                        <a:srgbClr val="000000"/>
                      </a:solidFill>
                      <a:prstDash val="dot"/>
                      <a:round/>
                      <a:headEnd type="none" w="sm" len="sm"/>
                      <a:tailEnd type="none" w="sm" len="sm"/>
                    </a:lnL>
                    <a:lnR w="9525" cap="flat" cmpd="sng">
                      <a:solidFill>
                        <a:srgbClr val="000000"/>
                      </a:solidFill>
                      <a:prstDash val="dot"/>
                      <a:round/>
                      <a:headEnd type="none" w="sm" len="sm"/>
                      <a:tailEnd type="none" w="sm" len="sm"/>
                    </a:lnR>
                    <a:lnT w="9525" cap="flat" cmpd="sng">
                      <a:solidFill>
                        <a:srgbClr val="000000"/>
                      </a:solidFill>
                      <a:prstDash val="dot"/>
                      <a:round/>
                      <a:headEnd type="none" w="sm" len="sm"/>
                      <a:tailEnd type="none" w="sm" len="sm"/>
                    </a:lnT>
                    <a:lnB w="9525" cap="flat" cmpd="sng">
                      <a:solidFill>
                        <a:srgbClr val="000000"/>
                      </a:solidFill>
                      <a:prstDash val="dot"/>
                      <a:round/>
                      <a:headEnd type="none" w="sm" len="sm"/>
                      <a:tailEnd type="none" w="sm" len="sm"/>
                    </a:lnB>
                  </a:tcPr>
                </a:tc>
                <a:extLst>
                  <a:ext uri="{0D108BD9-81ED-4DB2-BD59-A6C34878D82A}">
                    <a16:rowId xmlns:a16="http://schemas.microsoft.com/office/drawing/2014/main" val="10005"/>
                  </a:ext>
                </a:extLst>
              </a:tr>
              <a:tr h="394925">
                <a:tc>
                  <a:txBody>
                    <a:bodyPr/>
                    <a:lstStyle/>
                    <a:p>
                      <a:pPr marL="0" marR="0" lvl="0" indent="0" algn="ctr" rtl="0">
                        <a:lnSpc>
                          <a:spcPct val="100000"/>
                        </a:lnSpc>
                        <a:spcBef>
                          <a:spcPts val="0"/>
                        </a:spcBef>
                        <a:spcAft>
                          <a:spcPts val="0"/>
                        </a:spcAft>
                        <a:buClr>
                          <a:srgbClr val="000000"/>
                        </a:buClr>
                        <a:buSzPts val="1500"/>
                        <a:buFont typeface="Arial"/>
                        <a:buNone/>
                      </a:pPr>
                      <a:endParaRPr sz="1500" u="none" strike="noStrike" cap="none">
                        <a:latin typeface="Corbel"/>
                        <a:ea typeface="Corbel"/>
                        <a:cs typeface="Corbel"/>
                        <a:sym typeface="Corbel"/>
                      </a:endParaRPr>
                    </a:p>
                  </a:txBody>
                  <a:tcPr marL="68600" marR="68600" marT="34300" marB="34300">
                    <a:lnL w="9525" cap="flat" cmpd="sng">
                      <a:solidFill>
                        <a:srgbClr val="000000"/>
                      </a:solidFill>
                      <a:prstDash val="dot"/>
                      <a:round/>
                      <a:headEnd type="none" w="sm" len="sm"/>
                      <a:tailEnd type="none" w="sm" len="sm"/>
                    </a:lnL>
                    <a:lnR w="9525" cap="flat" cmpd="sng">
                      <a:solidFill>
                        <a:srgbClr val="000000"/>
                      </a:solidFill>
                      <a:prstDash val="dot"/>
                      <a:round/>
                      <a:headEnd type="none" w="sm" len="sm"/>
                      <a:tailEnd type="none" w="sm" len="sm"/>
                    </a:lnR>
                    <a:lnT w="9525" cap="flat" cmpd="sng">
                      <a:solidFill>
                        <a:srgbClr val="000000"/>
                      </a:solidFill>
                      <a:prstDash val="dot"/>
                      <a:round/>
                      <a:headEnd type="none" w="sm" len="sm"/>
                      <a:tailEnd type="none" w="sm" len="sm"/>
                    </a:lnT>
                    <a:lnB w="9525" cap="flat" cmpd="sng">
                      <a:solidFill>
                        <a:srgbClr val="000000"/>
                      </a:solidFill>
                      <a:prstDash val="dot"/>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500"/>
                        <a:buFont typeface="Arial"/>
                        <a:buNone/>
                      </a:pPr>
                      <a:endParaRPr sz="1500" u="none" strike="noStrike" cap="none">
                        <a:latin typeface="Corbel"/>
                        <a:ea typeface="Corbel"/>
                        <a:cs typeface="Corbel"/>
                        <a:sym typeface="Corbel"/>
                      </a:endParaRPr>
                    </a:p>
                  </a:txBody>
                  <a:tcPr marL="68600" marR="68600" marT="34300" marB="34300">
                    <a:lnL w="9525" cap="flat" cmpd="sng">
                      <a:solidFill>
                        <a:srgbClr val="000000"/>
                      </a:solidFill>
                      <a:prstDash val="dot"/>
                      <a:round/>
                      <a:headEnd type="none" w="sm" len="sm"/>
                      <a:tailEnd type="none" w="sm" len="sm"/>
                    </a:lnL>
                    <a:lnR w="9525" cap="flat" cmpd="sng">
                      <a:solidFill>
                        <a:srgbClr val="000000"/>
                      </a:solidFill>
                      <a:prstDash val="dot"/>
                      <a:round/>
                      <a:headEnd type="none" w="sm" len="sm"/>
                      <a:tailEnd type="none" w="sm" len="sm"/>
                    </a:lnR>
                    <a:lnT w="9525" cap="flat" cmpd="sng">
                      <a:solidFill>
                        <a:srgbClr val="000000"/>
                      </a:solidFill>
                      <a:prstDash val="dot"/>
                      <a:round/>
                      <a:headEnd type="none" w="sm" len="sm"/>
                      <a:tailEnd type="none" w="sm" len="sm"/>
                    </a:lnT>
                    <a:lnB w="9525" cap="flat" cmpd="sng">
                      <a:solidFill>
                        <a:srgbClr val="000000"/>
                      </a:solidFill>
                      <a:prstDash val="dot"/>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500"/>
                        <a:buFont typeface="Arial"/>
                        <a:buNone/>
                      </a:pPr>
                      <a:endParaRPr sz="1500" u="none" strike="noStrike" cap="none">
                        <a:latin typeface="Corbel"/>
                        <a:ea typeface="Corbel"/>
                        <a:cs typeface="Corbel"/>
                        <a:sym typeface="Corbel"/>
                      </a:endParaRPr>
                    </a:p>
                  </a:txBody>
                  <a:tcPr marL="68600" marR="68600" marT="34300" marB="34300">
                    <a:lnL w="9525" cap="flat" cmpd="sng">
                      <a:solidFill>
                        <a:srgbClr val="000000"/>
                      </a:solidFill>
                      <a:prstDash val="dot"/>
                      <a:round/>
                      <a:headEnd type="none" w="sm" len="sm"/>
                      <a:tailEnd type="none" w="sm" len="sm"/>
                    </a:lnL>
                    <a:lnR w="9525" cap="flat" cmpd="sng">
                      <a:solidFill>
                        <a:srgbClr val="000000"/>
                      </a:solidFill>
                      <a:prstDash val="dot"/>
                      <a:round/>
                      <a:headEnd type="none" w="sm" len="sm"/>
                      <a:tailEnd type="none" w="sm" len="sm"/>
                    </a:lnR>
                    <a:lnT w="9525" cap="flat" cmpd="sng">
                      <a:solidFill>
                        <a:srgbClr val="000000"/>
                      </a:solidFill>
                      <a:prstDash val="dot"/>
                      <a:round/>
                      <a:headEnd type="none" w="sm" len="sm"/>
                      <a:tailEnd type="none" w="sm" len="sm"/>
                    </a:lnT>
                    <a:lnB w="9525" cap="flat" cmpd="sng">
                      <a:solidFill>
                        <a:srgbClr val="000000"/>
                      </a:solidFill>
                      <a:prstDash val="dot"/>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500"/>
                        <a:buFont typeface="Arial"/>
                        <a:buNone/>
                      </a:pPr>
                      <a:endParaRPr sz="1500" u="none" strike="noStrike" cap="none">
                        <a:latin typeface="Corbel"/>
                        <a:ea typeface="Corbel"/>
                        <a:cs typeface="Corbel"/>
                        <a:sym typeface="Corbel"/>
                      </a:endParaRPr>
                    </a:p>
                  </a:txBody>
                  <a:tcPr marL="68600" marR="68600" marT="34300" marB="34300">
                    <a:lnL w="9525" cap="flat" cmpd="sng">
                      <a:solidFill>
                        <a:srgbClr val="000000"/>
                      </a:solidFill>
                      <a:prstDash val="dot"/>
                      <a:round/>
                      <a:headEnd type="none" w="sm" len="sm"/>
                      <a:tailEnd type="none" w="sm" len="sm"/>
                    </a:lnL>
                    <a:lnR w="9525" cap="flat" cmpd="sng">
                      <a:solidFill>
                        <a:srgbClr val="000000"/>
                      </a:solidFill>
                      <a:prstDash val="dot"/>
                      <a:round/>
                      <a:headEnd type="none" w="sm" len="sm"/>
                      <a:tailEnd type="none" w="sm" len="sm"/>
                    </a:lnR>
                    <a:lnT w="9525" cap="flat" cmpd="sng">
                      <a:solidFill>
                        <a:srgbClr val="000000"/>
                      </a:solidFill>
                      <a:prstDash val="dot"/>
                      <a:round/>
                      <a:headEnd type="none" w="sm" len="sm"/>
                      <a:tailEnd type="none" w="sm" len="sm"/>
                    </a:lnT>
                    <a:lnB w="9525" cap="flat" cmpd="sng">
                      <a:solidFill>
                        <a:srgbClr val="000000"/>
                      </a:solidFill>
                      <a:prstDash val="dot"/>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500"/>
                        <a:buFont typeface="Arial"/>
                        <a:buNone/>
                      </a:pPr>
                      <a:endParaRPr sz="1500" u="none" strike="noStrike" cap="none">
                        <a:latin typeface="Corbel"/>
                        <a:ea typeface="Corbel"/>
                        <a:cs typeface="Corbel"/>
                        <a:sym typeface="Corbel"/>
                      </a:endParaRPr>
                    </a:p>
                  </a:txBody>
                  <a:tcPr marL="68600" marR="68600" marT="34300" marB="34300">
                    <a:lnL w="9525" cap="flat" cmpd="sng">
                      <a:solidFill>
                        <a:srgbClr val="000000"/>
                      </a:solidFill>
                      <a:prstDash val="dot"/>
                      <a:round/>
                      <a:headEnd type="none" w="sm" len="sm"/>
                      <a:tailEnd type="none" w="sm" len="sm"/>
                    </a:lnL>
                    <a:lnR w="9525" cap="flat" cmpd="sng">
                      <a:solidFill>
                        <a:srgbClr val="000000"/>
                      </a:solidFill>
                      <a:prstDash val="dot"/>
                      <a:round/>
                      <a:headEnd type="none" w="sm" len="sm"/>
                      <a:tailEnd type="none" w="sm" len="sm"/>
                    </a:lnR>
                    <a:lnT w="9525" cap="flat" cmpd="sng">
                      <a:solidFill>
                        <a:srgbClr val="000000"/>
                      </a:solidFill>
                      <a:prstDash val="dot"/>
                      <a:round/>
                      <a:headEnd type="none" w="sm" len="sm"/>
                      <a:tailEnd type="none" w="sm" len="sm"/>
                    </a:lnT>
                    <a:lnB w="9525" cap="flat" cmpd="sng">
                      <a:solidFill>
                        <a:srgbClr val="000000"/>
                      </a:solidFill>
                      <a:prstDash val="dot"/>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500"/>
                        <a:buFont typeface="Arial"/>
                        <a:buNone/>
                      </a:pPr>
                      <a:endParaRPr sz="1500" u="none" strike="noStrike" cap="none">
                        <a:latin typeface="Corbel"/>
                        <a:ea typeface="Corbel"/>
                        <a:cs typeface="Corbel"/>
                        <a:sym typeface="Corbel"/>
                      </a:endParaRPr>
                    </a:p>
                  </a:txBody>
                  <a:tcPr marL="68600" marR="68600" marT="34300" marB="34300">
                    <a:lnL w="9525" cap="flat" cmpd="sng">
                      <a:solidFill>
                        <a:srgbClr val="000000"/>
                      </a:solidFill>
                      <a:prstDash val="dot"/>
                      <a:round/>
                      <a:headEnd type="none" w="sm" len="sm"/>
                      <a:tailEnd type="none" w="sm" len="sm"/>
                    </a:lnL>
                    <a:lnR w="9525" cap="flat" cmpd="sng">
                      <a:solidFill>
                        <a:srgbClr val="000000"/>
                      </a:solidFill>
                      <a:prstDash val="dot"/>
                      <a:round/>
                      <a:headEnd type="none" w="sm" len="sm"/>
                      <a:tailEnd type="none" w="sm" len="sm"/>
                    </a:lnR>
                    <a:lnT w="9525" cap="flat" cmpd="sng">
                      <a:solidFill>
                        <a:srgbClr val="000000"/>
                      </a:solidFill>
                      <a:prstDash val="dot"/>
                      <a:round/>
                      <a:headEnd type="none" w="sm" len="sm"/>
                      <a:tailEnd type="none" w="sm" len="sm"/>
                    </a:lnT>
                    <a:lnB w="9525" cap="flat" cmpd="sng">
                      <a:solidFill>
                        <a:srgbClr val="000000"/>
                      </a:solidFill>
                      <a:prstDash val="dot"/>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500"/>
                        <a:buFont typeface="Arial"/>
                        <a:buNone/>
                      </a:pPr>
                      <a:endParaRPr sz="1500" u="none" strike="noStrike" cap="none">
                        <a:latin typeface="Corbel"/>
                        <a:ea typeface="Corbel"/>
                        <a:cs typeface="Corbel"/>
                        <a:sym typeface="Corbel"/>
                      </a:endParaRPr>
                    </a:p>
                  </a:txBody>
                  <a:tcPr marL="68600" marR="68600" marT="34300" marB="34300">
                    <a:lnL w="9525" cap="flat" cmpd="sng">
                      <a:solidFill>
                        <a:srgbClr val="000000"/>
                      </a:solidFill>
                      <a:prstDash val="dot"/>
                      <a:round/>
                      <a:headEnd type="none" w="sm" len="sm"/>
                      <a:tailEnd type="none" w="sm" len="sm"/>
                    </a:lnL>
                    <a:lnR w="9525" cap="flat" cmpd="sng">
                      <a:solidFill>
                        <a:srgbClr val="000000"/>
                      </a:solidFill>
                      <a:prstDash val="dot"/>
                      <a:round/>
                      <a:headEnd type="none" w="sm" len="sm"/>
                      <a:tailEnd type="none" w="sm" len="sm"/>
                    </a:lnR>
                    <a:lnT w="9525" cap="flat" cmpd="sng">
                      <a:solidFill>
                        <a:srgbClr val="000000"/>
                      </a:solidFill>
                      <a:prstDash val="dot"/>
                      <a:round/>
                      <a:headEnd type="none" w="sm" len="sm"/>
                      <a:tailEnd type="none" w="sm" len="sm"/>
                    </a:lnT>
                    <a:lnB w="9525" cap="flat" cmpd="sng">
                      <a:solidFill>
                        <a:srgbClr val="000000"/>
                      </a:solidFill>
                      <a:prstDash val="dot"/>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500"/>
                        <a:buFont typeface="Arial"/>
                        <a:buNone/>
                      </a:pPr>
                      <a:endParaRPr sz="1500" u="none" strike="noStrike" cap="none">
                        <a:latin typeface="Corbel"/>
                        <a:ea typeface="Corbel"/>
                        <a:cs typeface="Corbel"/>
                        <a:sym typeface="Corbel"/>
                      </a:endParaRPr>
                    </a:p>
                  </a:txBody>
                  <a:tcPr marL="68600" marR="68600" marT="34300" marB="34300">
                    <a:lnL w="9525" cap="flat" cmpd="sng">
                      <a:solidFill>
                        <a:srgbClr val="000000"/>
                      </a:solidFill>
                      <a:prstDash val="dot"/>
                      <a:round/>
                      <a:headEnd type="none" w="sm" len="sm"/>
                      <a:tailEnd type="none" w="sm" len="sm"/>
                    </a:lnL>
                    <a:lnR w="9525" cap="flat" cmpd="sng">
                      <a:solidFill>
                        <a:srgbClr val="000000"/>
                      </a:solidFill>
                      <a:prstDash val="dot"/>
                      <a:round/>
                      <a:headEnd type="none" w="sm" len="sm"/>
                      <a:tailEnd type="none" w="sm" len="sm"/>
                    </a:lnR>
                    <a:lnT w="9525" cap="flat" cmpd="sng">
                      <a:solidFill>
                        <a:srgbClr val="000000"/>
                      </a:solidFill>
                      <a:prstDash val="dot"/>
                      <a:round/>
                      <a:headEnd type="none" w="sm" len="sm"/>
                      <a:tailEnd type="none" w="sm" len="sm"/>
                    </a:lnT>
                    <a:lnB w="9525" cap="flat" cmpd="sng">
                      <a:solidFill>
                        <a:srgbClr val="000000"/>
                      </a:solidFill>
                      <a:prstDash val="dot"/>
                      <a:round/>
                      <a:headEnd type="none" w="sm" len="sm"/>
                      <a:tailEnd type="none" w="sm" len="sm"/>
                    </a:lnB>
                  </a:tcPr>
                </a:tc>
                <a:extLst>
                  <a:ext uri="{0D108BD9-81ED-4DB2-BD59-A6C34878D82A}">
                    <a16:rowId xmlns:a16="http://schemas.microsoft.com/office/drawing/2014/main" val="10006"/>
                  </a:ext>
                </a:extLst>
              </a:tr>
            </a:tbl>
          </a:graphicData>
        </a:graphic>
      </p:graphicFrame>
      <p:sp>
        <p:nvSpPr>
          <p:cNvPr id="609" name="Google Shape;609;p35"/>
          <p:cNvSpPr txBox="1"/>
          <p:nvPr/>
        </p:nvSpPr>
        <p:spPr>
          <a:xfrm>
            <a:off x="166844" y="557251"/>
            <a:ext cx="7097700" cy="684773"/>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 sz="2000" b="0" i="1" u="none" strike="noStrike" cap="none">
                <a:solidFill>
                  <a:schemeClr val="dk1"/>
                </a:solidFill>
                <a:latin typeface="Arial"/>
                <a:ea typeface="Arial"/>
                <a:cs typeface="Arial"/>
                <a:sym typeface="Arial"/>
              </a:rPr>
              <a:t>Every </a:t>
            </a:r>
            <a:r>
              <a:rPr lang="en" sz="2000" b="0" i="1" u="none" strike="noStrike" cap="none" dirty="0">
                <a:solidFill>
                  <a:schemeClr val="dk1"/>
                </a:solidFill>
                <a:latin typeface="Arial"/>
                <a:ea typeface="Arial"/>
                <a:cs typeface="Arial"/>
                <a:sym typeface="Arial"/>
              </a:rPr>
              <a:t>mentor can offer you something, but you should be careful to not go to one person with everything</a:t>
            </a:r>
            <a:endParaRPr sz="2000" b="0" i="1" u="none" strike="noStrike" cap="none" dirty="0">
              <a:solidFill>
                <a:schemeClr val="dk1"/>
              </a:solidFill>
              <a:latin typeface="Arial"/>
              <a:ea typeface="Arial"/>
              <a:cs typeface="Arial"/>
              <a:sym typeface="Arial"/>
            </a:endParaRPr>
          </a:p>
        </p:txBody>
      </p:sp>
      <p:sp>
        <p:nvSpPr>
          <p:cNvPr id="610" name="Google Shape;610;p35"/>
          <p:cNvSpPr txBox="1"/>
          <p:nvPr/>
        </p:nvSpPr>
        <p:spPr>
          <a:xfrm rot="-5400000">
            <a:off x="2719369" y="1638374"/>
            <a:ext cx="1110900" cy="538800"/>
          </a:xfrm>
          <a:prstGeom prst="rect">
            <a:avLst/>
          </a:prstGeom>
          <a:noFill/>
          <a:ln>
            <a:noFill/>
          </a:ln>
        </p:spPr>
        <p:txBody>
          <a:bodyPr spcFirstLastPara="1" wrap="square" lIns="68575" tIns="68575" rIns="68575" bIns="6857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300" b="0" i="0" u="none" strike="noStrike" cap="none">
                <a:solidFill>
                  <a:srgbClr val="000000"/>
                </a:solidFill>
                <a:latin typeface="Corbel"/>
                <a:ea typeface="Corbel"/>
                <a:cs typeface="Corbel"/>
                <a:sym typeface="Corbel"/>
              </a:rPr>
              <a:t>Intellectual Community</a:t>
            </a:r>
            <a:endParaRPr sz="1300" b="0" i="0" u="none" strike="noStrike" cap="none">
              <a:solidFill>
                <a:srgbClr val="000000"/>
              </a:solidFill>
              <a:latin typeface="Corbel"/>
              <a:ea typeface="Corbel"/>
              <a:cs typeface="Corbel"/>
              <a:sym typeface="Corbel"/>
            </a:endParaRPr>
          </a:p>
        </p:txBody>
      </p:sp>
      <p:sp>
        <p:nvSpPr>
          <p:cNvPr id="611" name="Google Shape;611;p35"/>
          <p:cNvSpPr txBox="1"/>
          <p:nvPr/>
        </p:nvSpPr>
        <p:spPr>
          <a:xfrm rot="-5400000">
            <a:off x="3311869" y="1675762"/>
            <a:ext cx="1110900" cy="538800"/>
          </a:xfrm>
          <a:prstGeom prst="rect">
            <a:avLst/>
          </a:prstGeom>
          <a:noFill/>
          <a:ln>
            <a:noFill/>
          </a:ln>
        </p:spPr>
        <p:txBody>
          <a:bodyPr spcFirstLastPara="1" wrap="square" lIns="68575" tIns="68575" rIns="68575" bIns="6857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300" b="0" i="0" u="none" strike="noStrike" cap="none">
                <a:solidFill>
                  <a:srgbClr val="000000"/>
                </a:solidFill>
                <a:latin typeface="Corbel"/>
                <a:ea typeface="Corbel"/>
                <a:cs typeface="Corbel"/>
                <a:sym typeface="Corbel"/>
              </a:rPr>
              <a:t>Professional Development</a:t>
            </a:r>
            <a:endParaRPr sz="1300" b="0" i="0" u="none" strike="noStrike" cap="none">
              <a:solidFill>
                <a:srgbClr val="000000"/>
              </a:solidFill>
              <a:latin typeface="Corbel"/>
              <a:ea typeface="Corbel"/>
              <a:cs typeface="Corbel"/>
              <a:sym typeface="Corbel"/>
            </a:endParaRPr>
          </a:p>
        </p:txBody>
      </p:sp>
      <p:sp>
        <p:nvSpPr>
          <p:cNvPr id="612" name="Google Shape;612;p35"/>
          <p:cNvSpPr txBox="1"/>
          <p:nvPr/>
        </p:nvSpPr>
        <p:spPr>
          <a:xfrm rot="-5400000">
            <a:off x="3715725" y="1574681"/>
            <a:ext cx="1377300" cy="538800"/>
          </a:xfrm>
          <a:prstGeom prst="rect">
            <a:avLst/>
          </a:prstGeom>
          <a:noFill/>
          <a:ln>
            <a:noFill/>
          </a:ln>
        </p:spPr>
        <p:txBody>
          <a:bodyPr spcFirstLastPara="1" wrap="square" lIns="68575" tIns="68575" rIns="68575" bIns="6857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300" b="0" i="0" u="none" strike="noStrike" cap="none">
                <a:solidFill>
                  <a:srgbClr val="000000"/>
                </a:solidFill>
                <a:latin typeface="Corbel"/>
                <a:ea typeface="Corbel"/>
                <a:cs typeface="Corbel"/>
                <a:sym typeface="Corbel"/>
              </a:rPr>
              <a:t>Networking and Sponsorship</a:t>
            </a:r>
            <a:endParaRPr sz="1300" b="0" i="0" u="none" strike="noStrike" cap="none">
              <a:solidFill>
                <a:srgbClr val="000000"/>
              </a:solidFill>
              <a:latin typeface="Corbel"/>
              <a:ea typeface="Corbel"/>
              <a:cs typeface="Corbel"/>
              <a:sym typeface="Corbel"/>
            </a:endParaRPr>
          </a:p>
        </p:txBody>
      </p:sp>
      <p:sp>
        <p:nvSpPr>
          <p:cNvPr id="613" name="Google Shape;613;p35"/>
          <p:cNvSpPr txBox="1"/>
          <p:nvPr/>
        </p:nvSpPr>
        <p:spPr>
          <a:xfrm rot="-5400000">
            <a:off x="4430119" y="1659424"/>
            <a:ext cx="1110900" cy="369300"/>
          </a:xfrm>
          <a:prstGeom prst="rect">
            <a:avLst/>
          </a:prstGeom>
          <a:noFill/>
          <a:ln>
            <a:noFill/>
          </a:ln>
        </p:spPr>
        <p:txBody>
          <a:bodyPr spcFirstLastPara="1" wrap="square" lIns="68575" tIns="68575" rIns="68575" bIns="6857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500" b="0" i="0" u="none" strike="noStrike" cap="none">
                <a:solidFill>
                  <a:srgbClr val="000000"/>
                </a:solidFill>
                <a:latin typeface="Corbel"/>
                <a:ea typeface="Corbel"/>
                <a:cs typeface="Corbel"/>
                <a:sym typeface="Corbel"/>
              </a:rPr>
              <a:t>Role Models</a:t>
            </a:r>
            <a:endParaRPr sz="1500" b="0" i="0" u="none" strike="noStrike" cap="none">
              <a:solidFill>
                <a:srgbClr val="000000"/>
              </a:solidFill>
              <a:latin typeface="Corbel"/>
              <a:ea typeface="Corbel"/>
              <a:cs typeface="Corbel"/>
              <a:sym typeface="Corbel"/>
            </a:endParaRPr>
          </a:p>
        </p:txBody>
      </p:sp>
      <p:sp>
        <p:nvSpPr>
          <p:cNvPr id="614" name="Google Shape;614;p35"/>
          <p:cNvSpPr txBox="1"/>
          <p:nvPr/>
        </p:nvSpPr>
        <p:spPr>
          <a:xfrm rot="-5400000">
            <a:off x="4934513" y="1730774"/>
            <a:ext cx="1110900" cy="354000"/>
          </a:xfrm>
          <a:prstGeom prst="rect">
            <a:avLst/>
          </a:prstGeom>
          <a:noFill/>
          <a:ln>
            <a:noFill/>
          </a:ln>
        </p:spPr>
        <p:txBody>
          <a:bodyPr spcFirstLastPara="1" wrap="square" lIns="68575" tIns="68575" rIns="68575" bIns="6857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Corbel"/>
                <a:ea typeface="Corbel"/>
                <a:cs typeface="Corbel"/>
                <a:sym typeface="Corbel"/>
              </a:rPr>
              <a:t>Safe Space</a:t>
            </a:r>
            <a:endParaRPr sz="1400" b="0" i="0" u="none" strike="noStrike" cap="none">
              <a:solidFill>
                <a:srgbClr val="000000"/>
              </a:solidFill>
              <a:latin typeface="Corbel"/>
              <a:ea typeface="Corbel"/>
              <a:cs typeface="Corbel"/>
              <a:sym typeface="Corbel"/>
            </a:endParaRPr>
          </a:p>
        </p:txBody>
      </p:sp>
      <p:sp>
        <p:nvSpPr>
          <p:cNvPr id="615" name="Google Shape;615;p35"/>
          <p:cNvSpPr txBox="1"/>
          <p:nvPr/>
        </p:nvSpPr>
        <p:spPr>
          <a:xfrm rot="-5400000">
            <a:off x="5436694" y="1653824"/>
            <a:ext cx="1110900" cy="507900"/>
          </a:xfrm>
          <a:prstGeom prst="rect">
            <a:avLst/>
          </a:prstGeom>
          <a:noFill/>
          <a:ln>
            <a:noFill/>
          </a:ln>
        </p:spPr>
        <p:txBody>
          <a:bodyPr spcFirstLastPara="1" wrap="square" lIns="68575" tIns="68575" rIns="68575" bIns="6857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200" b="0" i="0" u="none" strike="noStrike" cap="none">
                <a:solidFill>
                  <a:srgbClr val="000000"/>
                </a:solidFill>
                <a:latin typeface="Corbel"/>
                <a:ea typeface="Corbel"/>
                <a:cs typeface="Corbel"/>
                <a:sym typeface="Corbel"/>
              </a:rPr>
              <a:t>Kindness and Belonging</a:t>
            </a:r>
            <a:endParaRPr sz="1200" b="0" i="0" u="none" strike="noStrike" cap="none">
              <a:solidFill>
                <a:srgbClr val="000000"/>
              </a:solidFill>
              <a:latin typeface="Corbel"/>
              <a:ea typeface="Corbel"/>
              <a:cs typeface="Corbel"/>
              <a:sym typeface="Corbel"/>
            </a:endParaRPr>
          </a:p>
        </p:txBody>
      </p:sp>
      <p:sp>
        <p:nvSpPr>
          <p:cNvPr id="616" name="Google Shape;616;p35"/>
          <p:cNvSpPr txBox="1"/>
          <p:nvPr/>
        </p:nvSpPr>
        <p:spPr>
          <a:xfrm rot="-5400000">
            <a:off x="5997000" y="1675762"/>
            <a:ext cx="1110900" cy="538800"/>
          </a:xfrm>
          <a:prstGeom prst="rect">
            <a:avLst/>
          </a:prstGeom>
          <a:noFill/>
          <a:ln>
            <a:noFill/>
          </a:ln>
        </p:spPr>
        <p:txBody>
          <a:bodyPr spcFirstLastPara="1" wrap="square" lIns="68575" tIns="68575" rIns="68575" bIns="6857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300" b="0" i="0" u="none" strike="noStrike" cap="none">
                <a:solidFill>
                  <a:srgbClr val="000000"/>
                </a:solidFill>
                <a:latin typeface="Corbel"/>
                <a:ea typeface="Corbel"/>
                <a:cs typeface="Corbel"/>
                <a:sym typeface="Corbel"/>
              </a:rPr>
              <a:t>Values and Identity</a:t>
            </a:r>
            <a:endParaRPr sz="1300" b="0" i="0" u="none" strike="noStrike" cap="none">
              <a:solidFill>
                <a:srgbClr val="000000"/>
              </a:solidFill>
              <a:latin typeface="Corbel"/>
              <a:ea typeface="Corbel"/>
              <a:cs typeface="Corbel"/>
              <a:sym typeface="Corbel"/>
            </a:endParaRPr>
          </a:p>
        </p:txBody>
      </p:sp>
      <p:pic>
        <p:nvPicPr>
          <p:cNvPr id="617" name="Google Shape;617;p35">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7091590" y="4591250"/>
            <a:ext cx="2014625" cy="465225"/>
          </a:xfrm>
          <a:prstGeom prst="rect">
            <a:avLst/>
          </a:prstGeom>
          <a:noFill/>
          <a:ln>
            <a:noFill/>
          </a:ln>
        </p:spPr>
      </p:pic>
      <p:sp>
        <p:nvSpPr>
          <p:cNvPr id="5" name="Title 4">
            <a:extLst>
              <a:ext uri="{FF2B5EF4-FFF2-40B4-BE49-F238E27FC236}">
                <a16:creationId xmlns:a16="http://schemas.microsoft.com/office/drawing/2014/main" id="{217960E7-18E1-176C-ACB8-A75FC48ED9DD}"/>
              </a:ext>
            </a:extLst>
          </p:cNvPr>
          <p:cNvSpPr txBox="1">
            <a:spLocks noGrp="1"/>
          </p:cNvSpPr>
          <p:nvPr>
            <p:ph type="title" idx="4294967295"/>
          </p:nvPr>
        </p:nvSpPr>
        <p:spPr>
          <a:xfrm>
            <a:off x="166844" y="116866"/>
            <a:ext cx="4611756" cy="49244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2600" b="1" i="0" u="none" strike="noStrike" kern="0" cap="none" spc="0" normalizeH="0" baseline="0" noProof="0" dirty="0">
                <a:ln>
                  <a:noFill/>
                </a:ln>
                <a:solidFill>
                  <a:srgbClr val="1155CC"/>
                </a:solidFill>
                <a:effectLst/>
                <a:uLnTx/>
                <a:uFillTx/>
                <a:latin typeface="Arial"/>
                <a:ea typeface="Arial"/>
                <a:cs typeface="Arial"/>
                <a:sym typeface="Arial"/>
              </a:rPr>
              <a:t>Do you have any unicorns?</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Tree>
  </p:cSld>
  <p:clrMapOvr>
    <a:masterClrMapping/>
  </p:clrMapOvr>
  <p:transition spd="med">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621"/>
        <p:cNvGrpSpPr/>
        <p:nvPr/>
      </p:nvGrpSpPr>
      <p:grpSpPr>
        <a:xfrm>
          <a:off x="0" y="0"/>
          <a:ext cx="0" cy="0"/>
          <a:chOff x="0" y="0"/>
          <a:chExt cx="0" cy="0"/>
        </a:xfrm>
      </p:grpSpPr>
      <p:sp>
        <p:nvSpPr>
          <p:cNvPr id="622" name="Google Shape;622;p36"/>
          <p:cNvSpPr txBox="1">
            <a:spLocks noGrp="1"/>
          </p:cNvSpPr>
          <p:nvPr>
            <p:ph type="title" idx="4294967295"/>
          </p:nvPr>
        </p:nvSpPr>
        <p:spPr>
          <a:xfrm>
            <a:off x="432799" y="344350"/>
            <a:ext cx="5998800" cy="438600"/>
          </a:xfrm>
          <a:prstGeom prst="rect">
            <a:avLst/>
          </a:prstGeom>
          <a:noFill/>
          <a:ln>
            <a:noFill/>
            <a:prstDash/>
          </a:ln>
          <a:effectLst/>
        </p:spPr>
        <p:txBody>
          <a:bodyPr rot="0" spcFirstLastPara="1" vertOverflow="overflow" horzOverflow="overflow" vert="horz" wrap="square" lIns="68575" tIns="34275" rIns="68575" bIns="34275"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en-US" sz="2400" b="1" i="0" u="none" strike="noStrike" kern="0" cap="none" spc="0" normalizeH="0" baseline="0" noProof="0" dirty="0">
                <a:ln>
                  <a:noFill/>
                </a:ln>
                <a:solidFill>
                  <a:srgbClr val="2E75B5"/>
                </a:solidFill>
                <a:effectLst/>
                <a:uLnTx/>
                <a:uFillTx/>
                <a:latin typeface="Arial"/>
                <a:ea typeface="Arial"/>
                <a:cs typeface="Arial"/>
                <a:sym typeface="Arial"/>
              </a:rPr>
              <a:t>Let’s look at an example:</a:t>
            </a:r>
            <a:endParaRPr kumimoji="0" lang="en-US" sz="1100" b="1" i="0" u="none" strike="noStrike" kern="0" cap="none" spc="0" normalizeH="0" baseline="0" noProof="0" dirty="0">
              <a:ln>
                <a:noFill/>
              </a:ln>
              <a:solidFill>
                <a:srgbClr val="000000"/>
              </a:solidFill>
              <a:effectLst/>
              <a:uLnTx/>
              <a:uFillTx/>
              <a:latin typeface="Arial"/>
              <a:ea typeface="Arial"/>
              <a:cs typeface="Arial"/>
              <a:sym typeface="Arial"/>
            </a:endParaRPr>
          </a:p>
        </p:txBody>
      </p:sp>
      <p:pic>
        <p:nvPicPr>
          <p:cNvPr id="623" name="Google Shape;623;p36">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7091590" y="4591250"/>
            <a:ext cx="2014625" cy="465225"/>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628"/>
        <p:cNvGrpSpPr/>
        <p:nvPr/>
      </p:nvGrpSpPr>
      <p:grpSpPr>
        <a:xfrm>
          <a:off x="0" y="0"/>
          <a:ext cx="0" cy="0"/>
          <a:chOff x="0" y="0"/>
          <a:chExt cx="0" cy="0"/>
        </a:xfrm>
      </p:grpSpPr>
      <p:sp>
        <p:nvSpPr>
          <p:cNvPr id="629" name="Google Shape;629;p37"/>
          <p:cNvSpPr txBox="1">
            <a:spLocks noGrp="1"/>
          </p:cNvSpPr>
          <p:nvPr>
            <p:ph type="title" idx="4294967295"/>
          </p:nvPr>
        </p:nvSpPr>
        <p:spPr>
          <a:xfrm>
            <a:off x="133427" y="45000"/>
            <a:ext cx="4029972" cy="807883"/>
          </a:xfrm>
          <a:prstGeom prst="rect">
            <a:avLst/>
          </a:prstGeom>
          <a:noFill/>
          <a:ln>
            <a:noFill/>
            <a:prstDash/>
          </a:ln>
          <a:effectLst/>
        </p:spPr>
        <p:txBody>
          <a:bodyPr rot="0" spcFirstLastPara="1" vertOverflow="overflow" horzOverflow="overflow" vert="horz" wrap="square" lIns="68575" tIns="34275" rIns="68575" bIns="34275"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en-US" sz="2400" b="1" i="0" u="none" strike="noStrike" kern="0" cap="none" spc="0" normalizeH="0" baseline="0" noProof="0" dirty="0">
                <a:ln>
                  <a:noFill/>
                </a:ln>
                <a:solidFill>
                  <a:srgbClr val="2E75B5"/>
                </a:solidFill>
                <a:effectLst/>
                <a:uLnTx/>
                <a:uFillTx/>
                <a:latin typeface="Arial"/>
                <a:ea typeface="Arial"/>
                <a:cs typeface="Arial"/>
                <a:sym typeface="Arial"/>
              </a:rPr>
              <a:t>[Facilitator]’s Map in [enter a year]:</a:t>
            </a:r>
            <a:endParaRPr kumimoji="0" lang="en-US" sz="1100" b="1" i="0" u="none" strike="noStrike" kern="0" cap="none" spc="0" normalizeH="0" baseline="0" noProof="0" dirty="0">
              <a:ln>
                <a:noFill/>
              </a:ln>
              <a:solidFill>
                <a:srgbClr val="000000"/>
              </a:solidFill>
              <a:effectLst/>
              <a:uLnTx/>
              <a:uFillTx/>
              <a:latin typeface="Arial"/>
              <a:ea typeface="Arial"/>
              <a:cs typeface="Arial"/>
              <a:sym typeface="Arial"/>
            </a:endParaRPr>
          </a:p>
        </p:txBody>
      </p:sp>
      <p:grpSp>
        <p:nvGrpSpPr>
          <p:cNvPr id="630" name="Google Shape;630;p37"/>
          <p:cNvGrpSpPr/>
          <p:nvPr/>
        </p:nvGrpSpPr>
        <p:grpSpPr>
          <a:xfrm>
            <a:off x="1366186" y="975571"/>
            <a:ext cx="5305914" cy="3462965"/>
            <a:chOff x="65436" y="686520"/>
            <a:chExt cx="5305914" cy="3462965"/>
          </a:xfrm>
        </p:grpSpPr>
        <p:sp>
          <p:nvSpPr>
            <p:cNvPr id="631" name="Google Shape;631;p37"/>
            <p:cNvSpPr/>
            <p:nvPr/>
          </p:nvSpPr>
          <p:spPr>
            <a:xfrm>
              <a:off x="2235044" y="1926625"/>
              <a:ext cx="1193400" cy="734400"/>
            </a:xfrm>
            <a:prstGeom prst="ellipse">
              <a:avLst/>
            </a:prstGeom>
            <a:noFill/>
            <a:ln w="38100" cap="flat" cmpd="sng">
              <a:solidFill>
                <a:schemeClr val="dk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rgbClr val="660066"/>
                </a:solidFill>
                <a:latin typeface="Corbel"/>
                <a:ea typeface="Corbel"/>
                <a:cs typeface="Corbel"/>
                <a:sym typeface="Corbel"/>
              </a:endParaRPr>
            </a:p>
          </p:txBody>
        </p:sp>
        <p:sp>
          <p:nvSpPr>
            <p:cNvPr id="632" name="Google Shape;632;p37"/>
            <p:cNvSpPr txBox="1"/>
            <p:nvPr/>
          </p:nvSpPr>
          <p:spPr>
            <a:xfrm>
              <a:off x="2466606" y="2074521"/>
              <a:ext cx="961800" cy="438551"/>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 sz="2400" b="1" i="0" u="none" strike="noStrike" cap="none">
                  <a:solidFill>
                    <a:srgbClr val="000000"/>
                  </a:solidFill>
                  <a:latin typeface="Corbel"/>
                  <a:ea typeface="Corbel"/>
                  <a:cs typeface="Corbel"/>
                  <a:sym typeface="Corbel"/>
                </a:rPr>
                <a:t>YOU</a:t>
              </a:r>
              <a:endParaRPr sz="1100" b="0" i="0" u="none" strike="noStrike" cap="none">
                <a:solidFill>
                  <a:srgbClr val="000000"/>
                </a:solidFill>
                <a:latin typeface="Arial"/>
                <a:ea typeface="Arial"/>
                <a:cs typeface="Arial"/>
                <a:sym typeface="Arial"/>
              </a:endParaRPr>
            </a:p>
          </p:txBody>
        </p:sp>
        <p:sp>
          <p:nvSpPr>
            <p:cNvPr id="633" name="Google Shape;633;p37"/>
            <p:cNvSpPr/>
            <p:nvPr/>
          </p:nvSpPr>
          <p:spPr>
            <a:xfrm>
              <a:off x="3822450" y="1237062"/>
              <a:ext cx="1548900" cy="734400"/>
            </a:xfrm>
            <a:prstGeom prst="ellipse">
              <a:avLst/>
            </a:prstGeom>
            <a:noFill/>
            <a:ln w="38100" cap="flat" cmpd="sng">
              <a:solidFill>
                <a:srgbClr val="FFC000"/>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 sz="1200" b="1" i="0" u="none" strike="noStrike" cap="none">
                  <a:solidFill>
                    <a:srgbClr val="FFC000"/>
                  </a:solidFill>
                  <a:latin typeface="Corbel"/>
                  <a:ea typeface="Corbel"/>
                  <a:cs typeface="Corbel"/>
                  <a:sym typeface="Corbel"/>
                </a:rPr>
                <a:t>Professional development</a:t>
              </a:r>
              <a:endParaRPr sz="1100" b="0" i="0" u="none" strike="noStrike" cap="none">
                <a:solidFill>
                  <a:srgbClr val="000000"/>
                </a:solidFill>
                <a:latin typeface="Arial"/>
                <a:ea typeface="Arial"/>
                <a:cs typeface="Arial"/>
                <a:sym typeface="Arial"/>
              </a:endParaRPr>
            </a:p>
          </p:txBody>
        </p:sp>
        <p:sp>
          <p:nvSpPr>
            <p:cNvPr id="634" name="Google Shape;634;p37"/>
            <p:cNvSpPr/>
            <p:nvPr/>
          </p:nvSpPr>
          <p:spPr>
            <a:xfrm>
              <a:off x="2591116" y="686520"/>
              <a:ext cx="1353300" cy="734400"/>
            </a:xfrm>
            <a:prstGeom prst="ellipse">
              <a:avLst/>
            </a:prstGeom>
            <a:noFill/>
            <a:ln w="38100" cap="flat" cmpd="sng">
              <a:solidFill>
                <a:srgbClr val="FFC000"/>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 sz="1200" b="1" i="0" u="none" strike="noStrike" cap="none">
                  <a:solidFill>
                    <a:srgbClr val="FFC000"/>
                  </a:solidFill>
                  <a:latin typeface="Corbel"/>
                  <a:ea typeface="Corbel"/>
                  <a:cs typeface="Corbel"/>
                  <a:sym typeface="Corbel"/>
                </a:rPr>
                <a:t>Intellectual Community</a:t>
              </a:r>
              <a:endParaRPr sz="1200" b="1" i="0" u="none" strike="noStrike" cap="none">
                <a:solidFill>
                  <a:srgbClr val="FFC000"/>
                </a:solidFill>
                <a:latin typeface="Corbel"/>
                <a:ea typeface="Corbel"/>
                <a:cs typeface="Corbel"/>
                <a:sym typeface="Corbel"/>
              </a:endParaRPr>
            </a:p>
          </p:txBody>
        </p:sp>
        <p:cxnSp>
          <p:nvCxnSpPr>
            <p:cNvPr id="635" name="Google Shape;635;p37"/>
            <p:cNvCxnSpPr/>
            <p:nvPr/>
          </p:nvCxnSpPr>
          <p:spPr>
            <a:xfrm rot="10800000" flipH="1">
              <a:off x="2947547" y="1413930"/>
              <a:ext cx="115800" cy="496200"/>
            </a:xfrm>
            <a:prstGeom prst="straightConnector1">
              <a:avLst/>
            </a:prstGeom>
            <a:noFill/>
            <a:ln w="28575" cap="flat" cmpd="sng">
              <a:solidFill>
                <a:srgbClr val="FFC000"/>
              </a:solidFill>
              <a:prstDash val="solid"/>
              <a:miter lim="800000"/>
              <a:headEnd type="triangle" w="sm" len="sm"/>
              <a:tailEnd type="triangle" w="med" len="med"/>
            </a:ln>
          </p:spPr>
        </p:cxnSp>
        <p:cxnSp>
          <p:nvCxnSpPr>
            <p:cNvPr id="636" name="Google Shape;636;p37"/>
            <p:cNvCxnSpPr/>
            <p:nvPr/>
          </p:nvCxnSpPr>
          <p:spPr>
            <a:xfrm rot="10800000" flipH="1">
              <a:off x="3253712" y="1863863"/>
              <a:ext cx="795600" cy="175500"/>
            </a:xfrm>
            <a:prstGeom prst="straightConnector1">
              <a:avLst/>
            </a:prstGeom>
            <a:noFill/>
            <a:ln w="28575" cap="flat" cmpd="sng">
              <a:solidFill>
                <a:srgbClr val="FFC000"/>
              </a:solidFill>
              <a:prstDash val="solid"/>
              <a:miter lim="800000"/>
              <a:headEnd type="triangle" w="sm" len="sm"/>
              <a:tailEnd type="triangle" w="med" len="med"/>
            </a:ln>
          </p:spPr>
        </p:cxnSp>
        <p:sp>
          <p:nvSpPr>
            <p:cNvPr id="637" name="Google Shape;637;p37"/>
            <p:cNvSpPr/>
            <p:nvPr/>
          </p:nvSpPr>
          <p:spPr>
            <a:xfrm>
              <a:off x="290312" y="1447190"/>
              <a:ext cx="1618500" cy="734400"/>
            </a:xfrm>
            <a:prstGeom prst="ellipse">
              <a:avLst/>
            </a:prstGeom>
            <a:noFill/>
            <a:ln w="38100" cap="flat" cmpd="sng">
              <a:solidFill>
                <a:srgbClr val="FF0000"/>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 sz="1200" b="1" i="0" u="none" strike="noStrike" cap="none">
                  <a:solidFill>
                    <a:srgbClr val="FF0000"/>
                  </a:solidFill>
                  <a:latin typeface="Corbel"/>
                  <a:ea typeface="Corbel"/>
                  <a:cs typeface="Corbel"/>
                  <a:sym typeface="Corbel"/>
                </a:rPr>
                <a:t>Networking and Sponsorship</a:t>
              </a:r>
              <a:endParaRPr sz="1200" b="1" i="0" u="none" strike="noStrike" cap="none">
                <a:solidFill>
                  <a:srgbClr val="FF0000"/>
                </a:solidFill>
                <a:latin typeface="Corbel"/>
                <a:ea typeface="Corbel"/>
                <a:cs typeface="Corbel"/>
                <a:sym typeface="Corbel"/>
              </a:endParaRPr>
            </a:p>
          </p:txBody>
        </p:sp>
        <p:sp>
          <p:nvSpPr>
            <p:cNvPr id="638" name="Google Shape;638;p37"/>
            <p:cNvSpPr/>
            <p:nvPr/>
          </p:nvSpPr>
          <p:spPr>
            <a:xfrm>
              <a:off x="65436" y="2284741"/>
              <a:ext cx="1618500" cy="883500"/>
            </a:xfrm>
            <a:prstGeom prst="ellipse">
              <a:avLst/>
            </a:prstGeom>
            <a:noFill/>
            <a:ln w="38100" cap="flat" cmpd="sng">
              <a:solidFill>
                <a:srgbClr val="FF0000"/>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 sz="1200" b="1" i="0" u="none" strike="noStrike" cap="none">
                  <a:solidFill>
                    <a:srgbClr val="FF0000"/>
                  </a:solidFill>
                  <a:latin typeface="Corbel"/>
                  <a:ea typeface="Corbel"/>
                  <a:cs typeface="Corbel"/>
                  <a:sym typeface="Corbel"/>
                </a:rPr>
                <a:t>Role Models</a:t>
              </a:r>
              <a:endParaRPr sz="1200" b="1" i="0" u="none" strike="noStrike" cap="none">
                <a:solidFill>
                  <a:srgbClr val="FF0000"/>
                </a:solidFill>
                <a:latin typeface="Corbel"/>
                <a:ea typeface="Corbel"/>
                <a:cs typeface="Corbel"/>
                <a:sym typeface="Corbel"/>
              </a:endParaRPr>
            </a:p>
          </p:txBody>
        </p:sp>
        <p:cxnSp>
          <p:nvCxnSpPr>
            <p:cNvPr id="639" name="Google Shape;639;p37"/>
            <p:cNvCxnSpPr/>
            <p:nvPr/>
          </p:nvCxnSpPr>
          <p:spPr>
            <a:xfrm flipH="1">
              <a:off x="1683839" y="2422437"/>
              <a:ext cx="623700" cy="303900"/>
            </a:xfrm>
            <a:prstGeom prst="straightConnector1">
              <a:avLst/>
            </a:prstGeom>
            <a:noFill/>
            <a:ln w="28575" cap="flat" cmpd="sng">
              <a:solidFill>
                <a:srgbClr val="FF0000"/>
              </a:solidFill>
              <a:prstDash val="solid"/>
              <a:miter lim="800000"/>
              <a:headEnd type="triangle" w="sm" len="sm"/>
              <a:tailEnd type="triangle" w="med" len="med"/>
            </a:ln>
          </p:spPr>
        </p:cxnSp>
        <p:cxnSp>
          <p:nvCxnSpPr>
            <p:cNvPr id="640" name="Google Shape;640;p37"/>
            <p:cNvCxnSpPr/>
            <p:nvPr/>
          </p:nvCxnSpPr>
          <p:spPr>
            <a:xfrm rot="10800000">
              <a:off x="1936535" y="1846342"/>
              <a:ext cx="405300" cy="226500"/>
            </a:xfrm>
            <a:prstGeom prst="straightConnector1">
              <a:avLst/>
            </a:prstGeom>
            <a:noFill/>
            <a:ln w="28575" cap="flat" cmpd="sng">
              <a:solidFill>
                <a:srgbClr val="FF0000"/>
              </a:solidFill>
              <a:prstDash val="solid"/>
              <a:miter lim="800000"/>
              <a:headEnd type="triangle" w="sm" len="sm"/>
              <a:tailEnd type="triangle" w="med" len="med"/>
            </a:ln>
          </p:spPr>
        </p:cxnSp>
        <p:sp>
          <p:nvSpPr>
            <p:cNvPr id="641" name="Google Shape;641;p37"/>
            <p:cNvSpPr/>
            <p:nvPr/>
          </p:nvSpPr>
          <p:spPr>
            <a:xfrm>
              <a:off x="1908670" y="3414930"/>
              <a:ext cx="1193400" cy="734400"/>
            </a:xfrm>
            <a:prstGeom prst="ellipse">
              <a:avLst/>
            </a:prstGeom>
            <a:noFill/>
            <a:ln w="38100" cap="flat" cmpd="sng">
              <a:solidFill>
                <a:srgbClr val="2E75B5"/>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 sz="1200" b="1" i="0" u="none" strike="noStrike" cap="none">
                  <a:solidFill>
                    <a:srgbClr val="2E75B5"/>
                  </a:solidFill>
                  <a:latin typeface="Corbel"/>
                  <a:ea typeface="Corbel"/>
                  <a:cs typeface="Corbel"/>
                  <a:sym typeface="Corbel"/>
                </a:rPr>
                <a:t>Safe space</a:t>
              </a:r>
              <a:endParaRPr sz="1100" b="0" i="0" u="none" strike="noStrike" cap="none">
                <a:solidFill>
                  <a:srgbClr val="2E75B5"/>
                </a:solidFill>
                <a:latin typeface="Arial"/>
                <a:ea typeface="Arial"/>
                <a:cs typeface="Arial"/>
                <a:sym typeface="Arial"/>
              </a:endParaRPr>
            </a:p>
          </p:txBody>
        </p:sp>
        <p:sp>
          <p:nvSpPr>
            <p:cNvPr id="642" name="Google Shape;642;p37"/>
            <p:cNvSpPr/>
            <p:nvPr/>
          </p:nvSpPr>
          <p:spPr>
            <a:xfrm>
              <a:off x="3240362" y="3414485"/>
              <a:ext cx="1388400" cy="735000"/>
            </a:xfrm>
            <a:prstGeom prst="ellipse">
              <a:avLst/>
            </a:prstGeom>
            <a:noFill/>
            <a:ln w="38100" cap="flat" cmpd="sng">
              <a:solidFill>
                <a:srgbClr val="2E75B5"/>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 sz="1200" b="1" i="0" u="none" strike="noStrike" cap="none">
                  <a:solidFill>
                    <a:srgbClr val="2E75B5"/>
                  </a:solidFill>
                  <a:latin typeface="Corbel"/>
                  <a:ea typeface="Corbel"/>
                  <a:cs typeface="Corbel"/>
                  <a:sym typeface="Corbel"/>
                </a:rPr>
                <a:t>Kindness and Belonging</a:t>
              </a:r>
              <a:endParaRPr sz="1200" b="1" i="0" u="none" strike="noStrike" cap="none">
                <a:solidFill>
                  <a:srgbClr val="2E75B5"/>
                </a:solidFill>
                <a:latin typeface="Corbel"/>
                <a:ea typeface="Corbel"/>
                <a:cs typeface="Corbel"/>
                <a:sym typeface="Corbel"/>
              </a:endParaRPr>
            </a:p>
          </p:txBody>
        </p:sp>
        <p:sp>
          <p:nvSpPr>
            <p:cNvPr id="643" name="Google Shape;643;p37"/>
            <p:cNvSpPr/>
            <p:nvPr/>
          </p:nvSpPr>
          <p:spPr>
            <a:xfrm>
              <a:off x="4003579" y="2733797"/>
              <a:ext cx="1351500" cy="734400"/>
            </a:xfrm>
            <a:prstGeom prst="ellipse">
              <a:avLst/>
            </a:prstGeom>
            <a:noFill/>
            <a:ln w="38100" cap="flat" cmpd="sng">
              <a:solidFill>
                <a:srgbClr val="2E75B5"/>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 sz="1200" b="1" i="0" u="none" strike="noStrike" cap="none">
                  <a:solidFill>
                    <a:srgbClr val="2E75B5"/>
                  </a:solidFill>
                  <a:latin typeface="Corbel"/>
                  <a:ea typeface="Corbel"/>
                  <a:cs typeface="Corbel"/>
                  <a:sym typeface="Corbel"/>
                </a:rPr>
                <a:t>Values and Identity</a:t>
              </a:r>
              <a:endParaRPr sz="1100" b="0" i="0" u="none" strike="noStrike" cap="none">
                <a:solidFill>
                  <a:srgbClr val="2E75B5"/>
                </a:solidFill>
                <a:latin typeface="Arial"/>
                <a:ea typeface="Arial"/>
                <a:cs typeface="Arial"/>
                <a:sym typeface="Arial"/>
              </a:endParaRPr>
            </a:p>
          </p:txBody>
        </p:sp>
        <p:cxnSp>
          <p:nvCxnSpPr>
            <p:cNvPr id="644" name="Google Shape;644;p37"/>
            <p:cNvCxnSpPr/>
            <p:nvPr/>
          </p:nvCxnSpPr>
          <p:spPr>
            <a:xfrm flipH="1">
              <a:off x="2629848" y="2696649"/>
              <a:ext cx="232800" cy="717900"/>
            </a:xfrm>
            <a:prstGeom prst="straightConnector1">
              <a:avLst/>
            </a:prstGeom>
            <a:noFill/>
            <a:ln w="28575" cap="flat" cmpd="sng">
              <a:solidFill>
                <a:srgbClr val="2E75B5"/>
              </a:solidFill>
              <a:prstDash val="solid"/>
              <a:miter lim="800000"/>
              <a:headEnd type="triangle" w="sm" len="sm"/>
              <a:tailEnd type="triangle" w="med" len="med"/>
            </a:ln>
          </p:spPr>
        </p:cxnSp>
        <p:cxnSp>
          <p:nvCxnSpPr>
            <p:cNvPr id="645" name="Google Shape;645;p37"/>
            <p:cNvCxnSpPr/>
            <p:nvPr/>
          </p:nvCxnSpPr>
          <p:spPr>
            <a:xfrm>
              <a:off x="3102114" y="2651241"/>
              <a:ext cx="600000" cy="780000"/>
            </a:xfrm>
            <a:prstGeom prst="straightConnector1">
              <a:avLst/>
            </a:prstGeom>
            <a:noFill/>
            <a:ln w="28575" cap="flat" cmpd="sng">
              <a:solidFill>
                <a:srgbClr val="2E75B5"/>
              </a:solidFill>
              <a:prstDash val="solid"/>
              <a:miter lim="800000"/>
              <a:headEnd type="triangle" w="sm" len="sm"/>
              <a:tailEnd type="triangle" w="med" len="med"/>
            </a:ln>
          </p:spPr>
        </p:cxnSp>
        <p:cxnSp>
          <p:nvCxnSpPr>
            <p:cNvPr id="646" name="Google Shape;646;p37"/>
            <p:cNvCxnSpPr/>
            <p:nvPr/>
          </p:nvCxnSpPr>
          <p:spPr>
            <a:xfrm>
              <a:off x="3425727" y="2441548"/>
              <a:ext cx="775800" cy="399900"/>
            </a:xfrm>
            <a:prstGeom prst="straightConnector1">
              <a:avLst/>
            </a:prstGeom>
            <a:noFill/>
            <a:ln w="28575" cap="flat" cmpd="sng">
              <a:solidFill>
                <a:srgbClr val="2E75B5"/>
              </a:solidFill>
              <a:prstDash val="solid"/>
              <a:miter lim="800000"/>
              <a:headEnd type="triangle" w="sm" len="sm"/>
              <a:tailEnd type="triangle" w="med" len="med"/>
            </a:ln>
          </p:spPr>
        </p:cxnSp>
      </p:grpSp>
      <p:pic>
        <p:nvPicPr>
          <p:cNvPr id="647" name="Google Shape;647;p37">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7091591" y="4591250"/>
            <a:ext cx="2014625" cy="465225"/>
          </a:xfrm>
          <a:prstGeom prst="rect">
            <a:avLst/>
          </a:prstGeom>
          <a:noFill/>
          <a:ln>
            <a:noFill/>
          </a:ln>
        </p:spPr>
      </p:pic>
      <p:sp>
        <p:nvSpPr>
          <p:cNvPr id="648" name="Google Shape;648;p37"/>
          <p:cNvSpPr txBox="1"/>
          <p:nvPr/>
        </p:nvSpPr>
        <p:spPr>
          <a:xfrm>
            <a:off x="4541112" y="299900"/>
            <a:ext cx="1016513" cy="430809"/>
          </a:xfrm>
          <a:prstGeom prst="rect">
            <a:avLst/>
          </a:prstGeom>
          <a:solidFill>
            <a:schemeClr val="accent6"/>
          </a:solid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None/>
            </a:pPr>
            <a:r>
              <a:rPr lang="en" sz="1600" b="0" i="0" u="none" strike="noStrike" cap="none">
                <a:solidFill>
                  <a:srgbClr val="000000"/>
                </a:solidFill>
                <a:latin typeface="Arial"/>
                <a:ea typeface="Arial"/>
                <a:cs typeface="Arial"/>
                <a:sym typeface="Arial"/>
              </a:rPr>
              <a:t>[Name]</a:t>
            </a:r>
            <a:endParaRPr/>
          </a:p>
        </p:txBody>
      </p:sp>
      <p:sp>
        <p:nvSpPr>
          <p:cNvPr id="649" name="Google Shape;649;p37"/>
          <p:cNvSpPr txBox="1"/>
          <p:nvPr/>
        </p:nvSpPr>
        <p:spPr>
          <a:xfrm>
            <a:off x="5381000" y="834875"/>
            <a:ext cx="1004999" cy="430809"/>
          </a:xfrm>
          <a:prstGeom prst="rect">
            <a:avLst/>
          </a:prstGeom>
          <a:solidFill>
            <a:schemeClr val="accent6"/>
          </a:solid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None/>
            </a:pPr>
            <a:r>
              <a:rPr lang="en" sz="1600" b="0" i="0" u="none" strike="noStrike" cap="none">
                <a:solidFill>
                  <a:srgbClr val="000000"/>
                </a:solidFill>
                <a:latin typeface="Arial"/>
                <a:ea typeface="Arial"/>
                <a:cs typeface="Arial"/>
                <a:sym typeface="Arial"/>
              </a:rPr>
              <a:t>[Name]</a:t>
            </a:r>
            <a:endParaRPr/>
          </a:p>
        </p:txBody>
      </p:sp>
      <p:sp>
        <p:nvSpPr>
          <p:cNvPr id="650" name="Google Shape;650;p37"/>
          <p:cNvSpPr txBox="1"/>
          <p:nvPr/>
        </p:nvSpPr>
        <p:spPr>
          <a:xfrm>
            <a:off x="2434590" y="4489976"/>
            <a:ext cx="1030360" cy="430809"/>
          </a:xfrm>
          <a:prstGeom prst="rect">
            <a:avLst/>
          </a:prstGeom>
          <a:solidFill>
            <a:schemeClr val="accent6"/>
          </a:solid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None/>
            </a:pPr>
            <a:r>
              <a:rPr lang="en" sz="1600" b="0" i="0" u="none" strike="noStrike" cap="none">
                <a:solidFill>
                  <a:srgbClr val="000000"/>
                </a:solidFill>
                <a:latin typeface="Arial"/>
                <a:ea typeface="Arial"/>
                <a:cs typeface="Arial"/>
                <a:sym typeface="Arial"/>
              </a:rPr>
              <a:t>[Name]</a:t>
            </a:r>
            <a:endParaRPr/>
          </a:p>
        </p:txBody>
      </p:sp>
      <p:sp>
        <p:nvSpPr>
          <p:cNvPr id="651" name="Google Shape;651;p37"/>
          <p:cNvSpPr txBox="1"/>
          <p:nvPr/>
        </p:nvSpPr>
        <p:spPr>
          <a:xfrm>
            <a:off x="704475" y="1265975"/>
            <a:ext cx="1251000" cy="430809"/>
          </a:xfrm>
          <a:prstGeom prst="rect">
            <a:avLst/>
          </a:prstGeom>
          <a:solidFill>
            <a:schemeClr val="accent6"/>
          </a:solid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 sz="1600" b="0" i="0" u="none" strike="noStrike" cap="none">
                <a:solidFill>
                  <a:srgbClr val="000000"/>
                </a:solidFill>
                <a:latin typeface="Arial"/>
                <a:ea typeface="Arial"/>
                <a:cs typeface="Arial"/>
                <a:sym typeface="Arial"/>
              </a:rPr>
              <a:t>[Name]</a:t>
            </a:r>
            <a:endParaRPr sz="1600" b="0" i="0" u="none" strike="noStrike" cap="none">
              <a:solidFill>
                <a:srgbClr val="000000"/>
              </a:solidFill>
              <a:latin typeface="Arial"/>
              <a:ea typeface="Arial"/>
              <a:cs typeface="Arial"/>
              <a:sym typeface="Arial"/>
            </a:endParaRPr>
          </a:p>
        </p:txBody>
      </p:sp>
      <p:sp>
        <p:nvSpPr>
          <p:cNvPr id="652" name="Google Shape;652;p37"/>
          <p:cNvSpPr txBox="1"/>
          <p:nvPr/>
        </p:nvSpPr>
        <p:spPr>
          <a:xfrm>
            <a:off x="5711350" y="299900"/>
            <a:ext cx="1005000" cy="430809"/>
          </a:xfrm>
          <a:prstGeom prst="rect">
            <a:avLst/>
          </a:prstGeom>
          <a:solidFill>
            <a:schemeClr val="accent6"/>
          </a:solid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None/>
            </a:pPr>
            <a:r>
              <a:rPr lang="en" sz="1600" b="0" i="0" u="none" strike="noStrike" cap="none">
                <a:solidFill>
                  <a:srgbClr val="000000"/>
                </a:solidFill>
                <a:latin typeface="Arial"/>
                <a:ea typeface="Arial"/>
                <a:cs typeface="Arial"/>
                <a:sym typeface="Arial"/>
              </a:rPr>
              <a:t>[Name]</a:t>
            </a:r>
            <a:endParaRPr/>
          </a:p>
        </p:txBody>
      </p:sp>
    </p:spTree>
  </p:cSld>
  <p:clrMapOvr>
    <a:masterClrMapping/>
  </p:clrMapOvr>
  <p:transition spd="med">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sp>
        <p:nvSpPr>
          <p:cNvPr id="658" name="Google Shape;658;p38"/>
          <p:cNvSpPr txBox="1"/>
          <p:nvPr/>
        </p:nvSpPr>
        <p:spPr>
          <a:xfrm>
            <a:off x="133427" y="45000"/>
            <a:ext cx="4029972" cy="807883"/>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 sz="2400" b="1" i="0" u="none" strike="noStrike" cap="none" dirty="0">
                <a:solidFill>
                  <a:srgbClr val="2E75B5"/>
                </a:solidFill>
                <a:latin typeface="Arial"/>
                <a:ea typeface="Arial"/>
                <a:cs typeface="Arial"/>
                <a:sym typeface="Arial"/>
              </a:rPr>
              <a:t>[Facilitator]’s Map in [enter another year]:</a:t>
            </a:r>
            <a:endParaRPr sz="1100" b="1" i="0" u="none" strike="noStrike" cap="none" dirty="0">
              <a:solidFill>
                <a:srgbClr val="000000"/>
              </a:solidFill>
              <a:latin typeface="Arial"/>
              <a:ea typeface="Arial"/>
              <a:cs typeface="Arial"/>
              <a:sym typeface="Arial"/>
            </a:endParaRPr>
          </a:p>
        </p:txBody>
      </p:sp>
      <p:grpSp>
        <p:nvGrpSpPr>
          <p:cNvPr id="659" name="Google Shape;659;p38"/>
          <p:cNvGrpSpPr/>
          <p:nvPr/>
        </p:nvGrpSpPr>
        <p:grpSpPr>
          <a:xfrm>
            <a:off x="1366186" y="975571"/>
            <a:ext cx="5305914" cy="3462965"/>
            <a:chOff x="65436" y="686520"/>
            <a:chExt cx="5305914" cy="3462965"/>
          </a:xfrm>
        </p:grpSpPr>
        <p:sp>
          <p:nvSpPr>
            <p:cNvPr id="660" name="Google Shape;660;p38"/>
            <p:cNvSpPr/>
            <p:nvPr/>
          </p:nvSpPr>
          <p:spPr>
            <a:xfrm>
              <a:off x="2235044" y="1926625"/>
              <a:ext cx="1193400" cy="734400"/>
            </a:xfrm>
            <a:prstGeom prst="ellipse">
              <a:avLst/>
            </a:prstGeom>
            <a:noFill/>
            <a:ln w="38100" cap="flat" cmpd="sng">
              <a:solidFill>
                <a:schemeClr val="dk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rgbClr val="660066"/>
                </a:solidFill>
                <a:latin typeface="Corbel"/>
                <a:ea typeface="Corbel"/>
                <a:cs typeface="Corbel"/>
                <a:sym typeface="Corbel"/>
              </a:endParaRPr>
            </a:p>
          </p:txBody>
        </p:sp>
        <p:sp>
          <p:nvSpPr>
            <p:cNvPr id="661" name="Google Shape;661;p38"/>
            <p:cNvSpPr txBox="1"/>
            <p:nvPr/>
          </p:nvSpPr>
          <p:spPr>
            <a:xfrm>
              <a:off x="2466606" y="2074521"/>
              <a:ext cx="961800" cy="438551"/>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 sz="2400" b="1" i="0" u="none" strike="noStrike" cap="none">
                  <a:solidFill>
                    <a:srgbClr val="000000"/>
                  </a:solidFill>
                  <a:latin typeface="Corbel"/>
                  <a:ea typeface="Corbel"/>
                  <a:cs typeface="Corbel"/>
                  <a:sym typeface="Corbel"/>
                </a:rPr>
                <a:t>YOU</a:t>
              </a:r>
              <a:endParaRPr sz="1100" b="0" i="0" u="none" strike="noStrike" cap="none">
                <a:solidFill>
                  <a:srgbClr val="000000"/>
                </a:solidFill>
                <a:latin typeface="Arial"/>
                <a:ea typeface="Arial"/>
                <a:cs typeface="Arial"/>
                <a:sym typeface="Arial"/>
              </a:endParaRPr>
            </a:p>
          </p:txBody>
        </p:sp>
        <p:sp>
          <p:nvSpPr>
            <p:cNvPr id="662" name="Google Shape;662;p38"/>
            <p:cNvSpPr/>
            <p:nvPr/>
          </p:nvSpPr>
          <p:spPr>
            <a:xfrm>
              <a:off x="3822450" y="1237062"/>
              <a:ext cx="1548900" cy="734400"/>
            </a:xfrm>
            <a:prstGeom prst="ellipse">
              <a:avLst/>
            </a:prstGeom>
            <a:noFill/>
            <a:ln w="38100" cap="flat" cmpd="sng">
              <a:solidFill>
                <a:srgbClr val="FFC000"/>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 sz="1200" b="1" i="0" u="none" strike="noStrike" cap="none">
                  <a:solidFill>
                    <a:srgbClr val="FFC000"/>
                  </a:solidFill>
                  <a:latin typeface="Corbel"/>
                  <a:ea typeface="Corbel"/>
                  <a:cs typeface="Corbel"/>
                  <a:sym typeface="Corbel"/>
                </a:rPr>
                <a:t>Professional development</a:t>
              </a:r>
              <a:endParaRPr sz="1100" b="0" i="0" u="none" strike="noStrike" cap="none">
                <a:solidFill>
                  <a:srgbClr val="000000"/>
                </a:solidFill>
                <a:latin typeface="Arial"/>
                <a:ea typeface="Arial"/>
                <a:cs typeface="Arial"/>
                <a:sym typeface="Arial"/>
              </a:endParaRPr>
            </a:p>
          </p:txBody>
        </p:sp>
        <p:sp>
          <p:nvSpPr>
            <p:cNvPr id="663" name="Google Shape;663;p38"/>
            <p:cNvSpPr/>
            <p:nvPr/>
          </p:nvSpPr>
          <p:spPr>
            <a:xfrm>
              <a:off x="2591116" y="686520"/>
              <a:ext cx="1353300" cy="734400"/>
            </a:xfrm>
            <a:prstGeom prst="ellipse">
              <a:avLst/>
            </a:prstGeom>
            <a:noFill/>
            <a:ln w="38100" cap="flat" cmpd="sng">
              <a:solidFill>
                <a:srgbClr val="FFC000"/>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 sz="1200" b="1" i="0" u="none" strike="noStrike" cap="none">
                  <a:solidFill>
                    <a:srgbClr val="FFC000"/>
                  </a:solidFill>
                  <a:latin typeface="Corbel"/>
                  <a:ea typeface="Corbel"/>
                  <a:cs typeface="Corbel"/>
                  <a:sym typeface="Corbel"/>
                </a:rPr>
                <a:t>Intellectual Community</a:t>
              </a:r>
              <a:endParaRPr sz="1200" b="1" i="0" u="none" strike="noStrike" cap="none">
                <a:solidFill>
                  <a:srgbClr val="FFC000"/>
                </a:solidFill>
                <a:latin typeface="Corbel"/>
                <a:ea typeface="Corbel"/>
                <a:cs typeface="Corbel"/>
                <a:sym typeface="Corbel"/>
              </a:endParaRPr>
            </a:p>
          </p:txBody>
        </p:sp>
        <p:cxnSp>
          <p:nvCxnSpPr>
            <p:cNvPr id="664" name="Google Shape;664;p38"/>
            <p:cNvCxnSpPr/>
            <p:nvPr/>
          </p:nvCxnSpPr>
          <p:spPr>
            <a:xfrm rot="10800000" flipH="1">
              <a:off x="2947547" y="1413930"/>
              <a:ext cx="115800" cy="496200"/>
            </a:xfrm>
            <a:prstGeom prst="straightConnector1">
              <a:avLst/>
            </a:prstGeom>
            <a:noFill/>
            <a:ln w="28575" cap="flat" cmpd="sng">
              <a:solidFill>
                <a:srgbClr val="FFC000"/>
              </a:solidFill>
              <a:prstDash val="solid"/>
              <a:miter lim="800000"/>
              <a:headEnd type="triangle" w="sm" len="sm"/>
              <a:tailEnd type="triangle" w="med" len="med"/>
            </a:ln>
          </p:spPr>
        </p:cxnSp>
        <p:cxnSp>
          <p:nvCxnSpPr>
            <p:cNvPr id="665" name="Google Shape;665;p38"/>
            <p:cNvCxnSpPr/>
            <p:nvPr/>
          </p:nvCxnSpPr>
          <p:spPr>
            <a:xfrm rot="10800000" flipH="1">
              <a:off x="3253712" y="1863863"/>
              <a:ext cx="795600" cy="175500"/>
            </a:xfrm>
            <a:prstGeom prst="straightConnector1">
              <a:avLst/>
            </a:prstGeom>
            <a:noFill/>
            <a:ln w="28575" cap="flat" cmpd="sng">
              <a:solidFill>
                <a:srgbClr val="FFC000"/>
              </a:solidFill>
              <a:prstDash val="solid"/>
              <a:miter lim="800000"/>
              <a:headEnd type="triangle" w="sm" len="sm"/>
              <a:tailEnd type="triangle" w="med" len="med"/>
            </a:ln>
          </p:spPr>
        </p:cxnSp>
        <p:sp>
          <p:nvSpPr>
            <p:cNvPr id="666" name="Google Shape;666;p38"/>
            <p:cNvSpPr/>
            <p:nvPr/>
          </p:nvSpPr>
          <p:spPr>
            <a:xfrm>
              <a:off x="290312" y="1447190"/>
              <a:ext cx="1618500" cy="734400"/>
            </a:xfrm>
            <a:prstGeom prst="ellipse">
              <a:avLst/>
            </a:prstGeom>
            <a:noFill/>
            <a:ln w="38100" cap="flat" cmpd="sng">
              <a:solidFill>
                <a:srgbClr val="FF0000"/>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 sz="1200" b="1" i="0" u="none" strike="noStrike" cap="none">
                  <a:solidFill>
                    <a:srgbClr val="FF0000"/>
                  </a:solidFill>
                  <a:latin typeface="Corbel"/>
                  <a:ea typeface="Corbel"/>
                  <a:cs typeface="Corbel"/>
                  <a:sym typeface="Corbel"/>
                </a:rPr>
                <a:t>Networking and Sponsorship</a:t>
              </a:r>
              <a:endParaRPr sz="1200" b="1" i="0" u="none" strike="noStrike" cap="none">
                <a:solidFill>
                  <a:srgbClr val="FF0000"/>
                </a:solidFill>
                <a:latin typeface="Corbel"/>
                <a:ea typeface="Corbel"/>
                <a:cs typeface="Corbel"/>
                <a:sym typeface="Corbel"/>
              </a:endParaRPr>
            </a:p>
          </p:txBody>
        </p:sp>
        <p:sp>
          <p:nvSpPr>
            <p:cNvPr id="667" name="Google Shape;667;p38"/>
            <p:cNvSpPr/>
            <p:nvPr/>
          </p:nvSpPr>
          <p:spPr>
            <a:xfrm>
              <a:off x="65436" y="2284741"/>
              <a:ext cx="1618500" cy="883500"/>
            </a:xfrm>
            <a:prstGeom prst="ellipse">
              <a:avLst/>
            </a:prstGeom>
            <a:noFill/>
            <a:ln w="38100" cap="flat" cmpd="sng">
              <a:solidFill>
                <a:srgbClr val="FF0000"/>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 sz="1200" b="1" i="0" u="none" strike="noStrike" cap="none">
                  <a:solidFill>
                    <a:srgbClr val="FF0000"/>
                  </a:solidFill>
                  <a:latin typeface="Corbel"/>
                  <a:ea typeface="Corbel"/>
                  <a:cs typeface="Corbel"/>
                  <a:sym typeface="Corbel"/>
                </a:rPr>
                <a:t>Role Models</a:t>
              </a:r>
              <a:endParaRPr sz="1200" b="1" i="0" u="none" strike="noStrike" cap="none">
                <a:solidFill>
                  <a:srgbClr val="FF0000"/>
                </a:solidFill>
                <a:latin typeface="Corbel"/>
                <a:ea typeface="Corbel"/>
                <a:cs typeface="Corbel"/>
                <a:sym typeface="Corbel"/>
              </a:endParaRPr>
            </a:p>
          </p:txBody>
        </p:sp>
        <p:cxnSp>
          <p:nvCxnSpPr>
            <p:cNvPr id="668" name="Google Shape;668;p38"/>
            <p:cNvCxnSpPr/>
            <p:nvPr/>
          </p:nvCxnSpPr>
          <p:spPr>
            <a:xfrm flipH="1">
              <a:off x="1683839" y="2422437"/>
              <a:ext cx="623700" cy="303900"/>
            </a:xfrm>
            <a:prstGeom prst="straightConnector1">
              <a:avLst/>
            </a:prstGeom>
            <a:noFill/>
            <a:ln w="28575" cap="flat" cmpd="sng">
              <a:solidFill>
                <a:srgbClr val="FF0000"/>
              </a:solidFill>
              <a:prstDash val="solid"/>
              <a:miter lim="800000"/>
              <a:headEnd type="triangle" w="sm" len="sm"/>
              <a:tailEnd type="triangle" w="med" len="med"/>
            </a:ln>
          </p:spPr>
        </p:cxnSp>
        <p:cxnSp>
          <p:nvCxnSpPr>
            <p:cNvPr id="669" name="Google Shape;669;p38"/>
            <p:cNvCxnSpPr/>
            <p:nvPr/>
          </p:nvCxnSpPr>
          <p:spPr>
            <a:xfrm rot="10800000">
              <a:off x="1936535" y="1846342"/>
              <a:ext cx="405300" cy="226500"/>
            </a:xfrm>
            <a:prstGeom prst="straightConnector1">
              <a:avLst/>
            </a:prstGeom>
            <a:noFill/>
            <a:ln w="28575" cap="flat" cmpd="sng">
              <a:solidFill>
                <a:srgbClr val="FF0000"/>
              </a:solidFill>
              <a:prstDash val="solid"/>
              <a:miter lim="800000"/>
              <a:headEnd type="triangle" w="sm" len="sm"/>
              <a:tailEnd type="triangle" w="med" len="med"/>
            </a:ln>
          </p:spPr>
        </p:cxnSp>
        <p:sp>
          <p:nvSpPr>
            <p:cNvPr id="670" name="Google Shape;670;p38"/>
            <p:cNvSpPr/>
            <p:nvPr/>
          </p:nvSpPr>
          <p:spPr>
            <a:xfrm>
              <a:off x="1908670" y="3414930"/>
              <a:ext cx="1193400" cy="734400"/>
            </a:xfrm>
            <a:prstGeom prst="ellipse">
              <a:avLst/>
            </a:prstGeom>
            <a:noFill/>
            <a:ln w="38100" cap="flat" cmpd="sng">
              <a:solidFill>
                <a:srgbClr val="2E75B5"/>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 sz="1200" b="1" i="0" u="none" strike="noStrike" cap="none">
                  <a:solidFill>
                    <a:srgbClr val="2E75B5"/>
                  </a:solidFill>
                  <a:latin typeface="Corbel"/>
                  <a:ea typeface="Corbel"/>
                  <a:cs typeface="Corbel"/>
                  <a:sym typeface="Corbel"/>
                </a:rPr>
                <a:t>Safe space</a:t>
              </a:r>
              <a:endParaRPr sz="1100" b="0" i="0" u="none" strike="noStrike" cap="none">
                <a:solidFill>
                  <a:srgbClr val="2E75B5"/>
                </a:solidFill>
                <a:latin typeface="Arial"/>
                <a:ea typeface="Arial"/>
                <a:cs typeface="Arial"/>
                <a:sym typeface="Arial"/>
              </a:endParaRPr>
            </a:p>
          </p:txBody>
        </p:sp>
        <p:sp>
          <p:nvSpPr>
            <p:cNvPr id="671" name="Google Shape;671;p38"/>
            <p:cNvSpPr/>
            <p:nvPr/>
          </p:nvSpPr>
          <p:spPr>
            <a:xfrm>
              <a:off x="3240362" y="3414485"/>
              <a:ext cx="1388400" cy="735000"/>
            </a:xfrm>
            <a:prstGeom prst="ellipse">
              <a:avLst/>
            </a:prstGeom>
            <a:noFill/>
            <a:ln w="38100" cap="flat" cmpd="sng">
              <a:solidFill>
                <a:srgbClr val="2E75B5"/>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 sz="1200" b="1" i="0" u="none" strike="noStrike" cap="none">
                  <a:solidFill>
                    <a:srgbClr val="2E75B5"/>
                  </a:solidFill>
                  <a:latin typeface="Corbel"/>
                  <a:ea typeface="Corbel"/>
                  <a:cs typeface="Corbel"/>
                  <a:sym typeface="Corbel"/>
                </a:rPr>
                <a:t>Kindness and Belonging</a:t>
              </a:r>
              <a:endParaRPr sz="1200" b="1" i="0" u="none" strike="noStrike" cap="none">
                <a:solidFill>
                  <a:srgbClr val="2E75B5"/>
                </a:solidFill>
                <a:latin typeface="Corbel"/>
                <a:ea typeface="Corbel"/>
                <a:cs typeface="Corbel"/>
                <a:sym typeface="Corbel"/>
              </a:endParaRPr>
            </a:p>
          </p:txBody>
        </p:sp>
        <p:sp>
          <p:nvSpPr>
            <p:cNvPr id="672" name="Google Shape;672;p38"/>
            <p:cNvSpPr/>
            <p:nvPr/>
          </p:nvSpPr>
          <p:spPr>
            <a:xfrm>
              <a:off x="4003579" y="2733797"/>
              <a:ext cx="1351500" cy="734400"/>
            </a:xfrm>
            <a:prstGeom prst="ellipse">
              <a:avLst/>
            </a:prstGeom>
            <a:noFill/>
            <a:ln w="38100" cap="flat" cmpd="sng">
              <a:solidFill>
                <a:srgbClr val="2E75B5"/>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 sz="1200" b="1" i="0" u="none" strike="noStrike" cap="none">
                  <a:solidFill>
                    <a:srgbClr val="2E75B5"/>
                  </a:solidFill>
                  <a:latin typeface="Corbel"/>
                  <a:ea typeface="Corbel"/>
                  <a:cs typeface="Corbel"/>
                  <a:sym typeface="Corbel"/>
                </a:rPr>
                <a:t>Values and Identity</a:t>
              </a:r>
              <a:endParaRPr sz="1100" b="0" i="0" u="none" strike="noStrike" cap="none">
                <a:solidFill>
                  <a:srgbClr val="2E75B5"/>
                </a:solidFill>
                <a:latin typeface="Arial"/>
                <a:ea typeface="Arial"/>
                <a:cs typeface="Arial"/>
                <a:sym typeface="Arial"/>
              </a:endParaRPr>
            </a:p>
          </p:txBody>
        </p:sp>
        <p:cxnSp>
          <p:nvCxnSpPr>
            <p:cNvPr id="673" name="Google Shape;673;p38"/>
            <p:cNvCxnSpPr/>
            <p:nvPr/>
          </p:nvCxnSpPr>
          <p:spPr>
            <a:xfrm flipH="1">
              <a:off x="2629848" y="2696649"/>
              <a:ext cx="232800" cy="717900"/>
            </a:xfrm>
            <a:prstGeom prst="straightConnector1">
              <a:avLst/>
            </a:prstGeom>
            <a:noFill/>
            <a:ln w="28575" cap="flat" cmpd="sng">
              <a:solidFill>
                <a:srgbClr val="2E75B5"/>
              </a:solidFill>
              <a:prstDash val="solid"/>
              <a:miter lim="800000"/>
              <a:headEnd type="triangle" w="sm" len="sm"/>
              <a:tailEnd type="triangle" w="med" len="med"/>
            </a:ln>
          </p:spPr>
        </p:cxnSp>
        <p:cxnSp>
          <p:nvCxnSpPr>
            <p:cNvPr id="674" name="Google Shape;674;p38"/>
            <p:cNvCxnSpPr/>
            <p:nvPr/>
          </p:nvCxnSpPr>
          <p:spPr>
            <a:xfrm>
              <a:off x="3102114" y="2651241"/>
              <a:ext cx="600000" cy="780000"/>
            </a:xfrm>
            <a:prstGeom prst="straightConnector1">
              <a:avLst/>
            </a:prstGeom>
            <a:noFill/>
            <a:ln w="28575" cap="flat" cmpd="sng">
              <a:solidFill>
                <a:srgbClr val="2E75B5"/>
              </a:solidFill>
              <a:prstDash val="solid"/>
              <a:miter lim="800000"/>
              <a:headEnd type="triangle" w="sm" len="sm"/>
              <a:tailEnd type="triangle" w="med" len="med"/>
            </a:ln>
          </p:spPr>
        </p:cxnSp>
        <p:cxnSp>
          <p:nvCxnSpPr>
            <p:cNvPr id="675" name="Google Shape;675;p38"/>
            <p:cNvCxnSpPr/>
            <p:nvPr/>
          </p:nvCxnSpPr>
          <p:spPr>
            <a:xfrm>
              <a:off x="3425727" y="2441548"/>
              <a:ext cx="775800" cy="399900"/>
            </a:xfrm>
            <a:prstGeom prst="straightConnector1">
              <a:avLst/>
            </a:prstGeom>
            <a:noFill/>
            <a:ln w="28575" cap="flat" cmpd="sng">
              <a:solidFill>
                <a:srgbClr val="2E75B5"/>
              </a:solidFill>
              <a:prstDash val="solid"/>
              <a:miter lim="800000"/>
              <a:headEnd type="triangle" w="sm" len="sm"/>
              <a:tailEnd type="triangle" w="med" len="med"/>
            </a:ln>
          </p:spPr>
        </p:cxnSp>
      </p:grpSp>
      <p:pic>
        <p:nvPicPr>
          <p:cNvPr id="676" name="Google Shape;676;p38">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7091591" y="4591250"/>
            <a:ext cx="2014625" cy="465225"/>
          </a:xfrm>
          <a:prstGeom prst="rect">
            <a:avLst/>
          </a:prstGeom>
          <a:noFill/>
          <a:ln>
            <a:noFill/>
          </a:ln>
        </p:spPr>
      </p:pic>
      <p:sp>
        <p:nvSpPr>
          <p:cNvPr id="677" name="Google Shape;677;p38"/>
          <p:cNvSpPr txBox="1"/>
          <p:nvPr/>
        </p:nvSpPr>
        <p:spPr>
          <a:xfrm>
            <a:off x="4494607" y="398637"/>
            <a:ext cx="2087063" cy="430857"/>
          </a:xfrm>
          <a:prstGeom prst="rect">
            <a:avLst/>
          </a:prstGeom>
          <a:solidFill>
            <a:schemeClr val="accent6"/>
          </a:solid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None/>
            </a:pPr>
            <a:r>
              <a:rPr lang="en" sz="1600" b="0" i="0" u="none" strike="noStrike" cap="none">
                <a:solidFill>
                  <a:srgbClr val="000000"/>
                </a:solidFill>
                <a:latin typeface="Arial"/>
                <a:ea typeface="Arial"/>
                <a:cs typeface="Arial"/>
                <a:sym typeface="Arial"/>
              </a:rPr>
              <a:t>[Name], [Name]</a:t>
            </a:r>
            <a:endParaRPr sz="1600" b="0" i="0" u="none" strike="noStrike" cap="none">
              <a:solidFill>
                <a:srgbClr val="000000"/>
              </a:solidFill>
              <a:latin typeface="Arial"/>
              <a:ea typeface="Arial"/>
              <a:cs typeface="Arial"/>
              <a:sym typeface="Arial"/>
            </a:endParaRPr>
          </a:p>
        </p:txBody>
      </p:sp>
      <p:sp>
        <p:nvSpPr>
          <p:cNvPr id="678" name="Google Shape;678;p38"/>
          <p:cNvSpPr txBox="1"/>
          <p:nvPr/>
        </p:nvSpPr>
        <p:spPr>
          <a:xfrm>
            <a:off x="6716350" y="3015388"/>
            <a:ext cx="1004999" cy="430809"/>
          </a:xfrm>
          <a:prstGeom prst="rect">
            <a:avLst/>
          </a:prstGeom>
          <a:solidFill>
            <a:schemeClr val="accent6"/>
          </a:solid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None/>
            </a:pPr>
            <a:r>
              <a:rPr lang="en" sz="1600" b="0" i="0" u="none" strike="noStrike" cap="none">
                <a:solidFill>
                  <a:srgbClr val="000000"/>
                </a:solidFill>
                <a:latin typeface="Arial"/>
                <a:ea typeface="Arial"/>
                <a:cs typeface="Arial"/>
                <a:sym typeface="Arial"/>
              </a:rPr>
              <a:t>[Name]</a:t>
            </a:r>
            <a:endParaRPr/>
          </a:p>
        </p:txBody>
      </p:sp>
      <p:sp>
        <p:nvSpPr>
          <p:cNvPr id="679" name="Google Shape;679;p38"/>
          <p:cNvSpPr txBox="1"/>
          <p:nvPr/>
        </p:nvSpPr>
        <p:spPr>
          <a:xfrm>
            <a:off x="5464899" y="3886617"/>
            <a:ext cx="1030360" cy="430809"/>
          </a:xfrm>
          <a:prstGeom prst="rect">
            <a:avLst/>
          </a:prstGeom>
          <a:solidFill>
            <a:schemeClr val="accent6"/>
          </a:solid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None/>
            </a:pPr>
            <a:r>
              <a:rPr lang="en" sz="1600" b="0" i="0" u="none" strike="noStrike" cap="none">
                <a:solidFill>
                  <a:srgbClr val="000000"/>
                </a:solidFill>
                <a:latin typeface="Arial"/>
                <a:ea typeface="Arial"/>
                <a:cs typeface="Arial"/>
                <a:sym typeface="Arial"/>
              </a:rPr>
              <a:t>[Name]</a:t>
            </a:r>
            <a:endParaRPr/>
          </a:p>
        </p:txBody>
      </p:sp>
      <p:sp>
        <p:nvSpPr>
          <p:cNvPr id="680" name="Google Shape;680;p38"/>
          <p:cNvSpPr txBox="1"/>
          <p:nvPr/>
        </p:nvSpPr>
        <p:spPr>
          <a:xfrm>
            <a:off x="704475" y="1265975"/>
            <a:ext cx="1251000" cy="923299"/>
          </a:xfrm>
          <a:prstGeom prst="rect">
            <a:avLst/>
          </a:prstGeom>
          <a:solidFill>
            <a:schemeClr val="accent6"/>
          </a:solid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None/>
            </a:pPr>
            <a:r>
              <a:rPr lang="en" sz="1600" b="0" i="0" u="none" strike="noStrike" cap="none">
                <a:solidFill>
                  <a:srgbClr val="000000"/>
                </a:solidFill>
                <a:latin typeface="Arial"/>
                <a:ea typeface="Arial"/>
                <a:cs typeface="Arial"/>
                <a:sym typeface="Arial"/>
              </a:rPr>
              <a:t>[Name], [Name], [Name] </a:t>
            </a:r>
            <a:endParaRPr sz="1600" b="0" i="0" u="none" strike="noStrike" cap="none">
              <a:solidFill>
                <a:srgbClr val="000000"/>
              </a:solidFill>
              <a:latin typeface="Arial"/>
              <a:ea typeface="Arial"/>
              <a:cs typeface="Arial"/>
              <a:sym typeface="Arial"/>
            </a:endParaRPr>
          </a:p>
        </p:txBody>
      </p:sp>
      <p:sp>
        <p:nvSpPr>
          <p:cNvPr id="681" name="Google Shape;681;p38"/>
          <p:cNvSpPr txBox="1"/>
          <p:nvPr/>
        </p:nvSpPr>
        <p:spPr>
          <a:xfrm>
            <a:off x="6770412" y="1697303"/>
            <a:ext cx="1005000" cy="430809"/>
          </a:xfrm>
          <a:prstGeom prst="rect">
            <a:avLst/>
          </a:prstGeom>
          <a:solidFill>
            <a:schemeClr val="accent6"/>
          </a:solid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None/>
            </a:pPr>
            <a:r>
              <a:rPr lang="en" sz="1600" b="0" i="0" u="none" strike="noStrike" cap="none">
                <a:solidFill>
                  <a:srgbClr val="000000"/>
                </a:solidFill>
                <a:latin typeface="Arial"/>
                <a:ea typeface="Arial"/>
                <a:cs typeface="Arial"/>
                <a:sym typeface="Arial"/>
              </a:rPr>
              <a:t>[Name]</a:t>
            </a:r>
            <a:endParaRPr/>
          </a:p>
        </p:txBody>
      </p:sp>
      <p:sp>
        <p:nvSpPr>
          <p:cNvPr id="682" name="Google Shape;682;p38"/>
          <p:cNvSpPr txBox="1"/>
          <p:nvPr/>
        </p:nvSpPr>
        <p:spPr>
          <a:xfrm>
            <a:off x="2188934" y="3513362"/>
            <a:ext cx="1251000" cy="923299"/>
          </a:xfrm>
          <a:prstGeom prst="rect">
            <a:avLst/>
          </a:prstGeom>
          <a:solidFill>
            <a:schemeClr val="accent6"/>
          </a:solid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None/>
            </a:pPr>
            <a:r>
              <a:rPr lang="en" sz="1600" b="0" i="0" u="none" strike="noStrike" cap="none">
                <a:solidFill>
                  <a:srgbClr val="000000"/>
                </a:solidFill>
                <a:latin typeface="Arial"/>
                <a:ea typeface="Arial"/>
                <a:cs typeface="Arial"/>
                <a:sym typeface="Arial"/>
              </a:rPr>
              <a:t>[Name], [Name], [Name] </a:t>
            </a:r>
            <a:endParaRPr sz="1600" b="0" i="0" u="none" strike="noStrike" cap="none">
              <a:solidFill>
                <a:srgbClr val="000000"/>
              </a:solidFill>
              <a:latin typeface="Arial"/>
              <a:ea typeface="Arial"/>
              <a:cs typeface="Arial"/>
              <a:sym typeface="Arial"/>
            </a:endParaRPr>
          </a:p>
        </p:txBody>
      </p:sp>
      <p:sp>
        <p:nvSpPr>
          <p:cNvPr id="683" name="Google Shape;683;p38"/>
          <p:cNvSpPr txBox="1"/>
          <p:nvPr/>
        </p:nvSpPr>
        <p:spPr>
          <a:xfrm>
            <a:off x="80644" y="2985700"/>
            <a:ext cx="1251000" cy="923299"/>
          </a:xfrm>
          <a:prstGeom prst="rect">
            <a:avLst/>
          </a:prstGeom>
          <a:solidFill>
            <a:schemeClr val="accent6"/>
          </a:solid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None/>
            </a:pPr>
            <a:r>
              <a:rPr lang="en" sz="1600" b="0" i="0" u="none" strike="noStrike" cap="none">
                <a:solidFill>
                  <a:srgbClr val="000000"/>
                </a:solidFill>
                <a:latin typeface="Arial"/>
                <a:ea typeface="Arial"/>
                <a:cs typeface="Arial"/>
                <a:sym typeface="Arial"/>
              </a:rPr>
              <a:t>[Name], [Name], [Name] </a:t>
            </a:r>
            <a:endParaRPr sz="1600" b="0" i="0" u="none" strike="noStrike" cap="none">
              <a:solidFill>
                <a:srgbClr val="000000"/>
              </a:solidFill>
              <a:latin typeface="Arial"/>
              <a:ea typeface="Arial"/>
              <a:cs typeface="Arial"/>
              <a:sym typeface="Arial"/>
            </a:endParaRPr>
          </a:p>
        </p:txBody>
      </p:sp>
      <p:sp>
        <p:nvSpPr>
          <p:cNvPr id="684" name="Google Shape;684;p38"/>
          <p:cNvSpPr txBox="1">
            <a:spLocks noGrp="1"/>
          </p:cNvSpPr>
          <p:nvPr>
            <p:ph type="title" idx="4294967295"/>
          </p:nvPr>
        </p:nvSpPr>
        <p:spPr>
          <a:xfrm>
            <a:off x="80644" y="4629000"/>
            <a:ext cx="6285300" cy="469500"/>
          </a:xfrm>
          <a:prstGeom prst="rect">
            <a:avLst/>
          </a:prstGeom>
          <a:noFill/>
          <a:ln>
            <a:noFill/>
            <a:prstDash/>
          </a:ln>
          <a:effectLst/>
        </p:spPr>
        <p:txBody>
          <a:bodyPr rot="0" spcFirstLastPara="1" vertOverflow="overflow" horzOverflow="overflow" vert="horz" wrap="square" lIns="68575" tIns="34275" rIns="68575" bIns="34275"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en-US" sz="2600" b="1" i="0" u="none" strike="noStrike" kern="0" cap="none" spc="0" normalizeH="0" baseline="0" noProof="0" dirty="0">
                <a:ln>
                  <a:noFill/>
                </a:ln>
                <a:solidFill>
                  <a:srgbClr val="1155CC"/>
                </a:solidFill>
                <a:effectLst/>
                <a:uLnTx/>
                <a:uFillTx/>
                <a:latin typeface="Arial"/>
                <a:ea typeface="Arial"/>
                <a:cs typeface="Arial"/>
                <a:sym typeface="Arial"/>
              </a:rPr>
              <a:t>Your ecosystem will change over time.</a:t>
            </a:r>
          </a:p>
        </p:txBody>
      </p:sp>
    </p:spTree>
  </p:cSld>
  <p:clrMapOvr>
    <a:masterClrMapping/>
  </p:clrMapOvr>
  <p:transition spd="med">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689"/>
        <p:cNvGrpSpPr/>
        <p:nvPr/>
      </p:nvGrpSpPr>
      <p:grpSpPr>
        <a:xfrm>
          <a:off x="0" y="0"/>
          <a:ext cx="0" cy="0"/>
          <a:chOff x="0" y="0"/>
          <a:chExt cx="0" cy="0"/>
        </a:xfrm>
      </p:grpSpPr>
      <p:sp>
        <p:nvSpPr>
          <p:cNvPr id="690" name="Google Shape;690;p39"/>
          <p:cNvSpPr txBox="1">
            <a:spLocks noGrp="1"/>
          </p:cNvSpPr>
          <p:nvPr>
            <p:ph type="title" idx="4294967295"/>
          </p:nvPr>
        </p:nvSpPr>
        <p:spPr>
          <a:xfrm>
            <a:off x="133428" y="121200"/>
            <a:ext cx="8972700" cy="1269900"/>
          </a:xfrm>
          <a:prstGeom prst="rect">
            <a:avLst/>
          </a:prstGeom>
          <a:noFill/>
          <a:ln>
            <a:noFill/>
            <a:prstDash/>
          </a:ln>
          <a:effectLst/>
        </p:spPr>
        <p:txBody>
          <a:bodyPr rot="0" spcFirstLastPara="1" vertOverflow="overflow" horzOverflow="overflow" vert="horz" wrap="square" lIns="68575" tIns="34275" rIns="68575" bIns="34275"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en-US" sz="2600" b="1" i="0" u="none" strike="noStrike" kern="0" cap="none" spc="0" normalizeH="0" baseline="0" noProof="0" dirty="0">
                <a:ln>
                  <a:noFill/>
                </a:ln>
                <a:solidFill>
                  <a:srgbClr val="1155CC"/>
                </a:solidFill>
                <a:effectLst/>
                <a:uLnTx/>
                <a:uFillTx/>
                <a:latin typeface="Arial"/>
                <a:ea typeface="Arial"/>
                <a:cs typeface="Arial"/>
                <a:sym typeface="Arial"/>
              </a:rPr>
              <a:t>Remember everyone in your network…</a:t>
            </a:r>
            <a:br>
              <a:rPr kumimoji="0" lang="en-US" sz="2600" b="1" i="0" u="none" strike="noStrike" kern="0" cap="none" spc="0" normalizeH="0" baseline="0" noProof="0" dirty="0">
                <a:ln>
                  <a:noFill/>
                </a:ln>
                <a:solidFill>
                  <a:srgbClr val="1155CC"/>
                </a:solidFill>
                <a:effectLst/>
                <a:uLnTx/>
                <a:uFillTx/>
                <a:latin typeface="Arial"/>
                <a:ea typeface="Arial"/>
                <a:cs typeface="Arial"/>
                <a:sym typeface="Arial"/>
              </a:rPr>
            </a:br>
            <a:r>
              <a:rPr kumimoji="0" lang="en-US" sz="2600" b="1" i="0" u="none" strike="noStrike" kern="0" cap="none" spc="0" normalizeH="0" baseline="0" noProof="0" dirty="0">
                <a:ln>
                  <a:noFill/>
                </a:ln>
                <a:solidFill>
                  <a:srgbClr val="1155CC"/>
                </a:solidFill>
                <a:effectLst/>
                <a:uLnTx/>
                <a:uFillTx/>
                <a:latin typeface="Arial"/>
                <a:ea typeface="Arial"/>
                <a:cs typeface="Arial"/>
                <a:sym typeface="Arial"/>
              </a:rPr>
              <a:t>  ...also has a network! </a:t>
            </a:r>
          </a:p>
          <a:p>
            <a:pPr marL="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endParaRPr kumimoji="0" lang="en-US" sz="2600" b="1" i="0" u="none" strike="noStrike" kern="0" cap="none" spc="0" normalizeH="0" baseline="0" noProof="0" dirty="0">
              <a:ln>
                <a:noFill/>
              </a:ln>
              <a:solidFill>
                <a:srgbClr val="1155CC"/>
              </a:solidFill>
              <a:effectLst/>
              <a:uLnTx/>
              <a:uFillTx/>
              <a:latin typeface="Arial"/>
              <a:ea typeface="Arial"/>
              <a:cs typeface="Arial"/>
              <a:sym typeface="Arial"/>
            </a:endParaRPr>
          </a:p>
        </p:txBody>
      </p:sp>
      <p:pic>
        <p:nvPicPr>
          <p:cNvPr id="691" name="Google Shape;691;p39"/>
          <p:cNvPicPr preferRelativeResize="0"/>
          <p:nvPr/>
        </p:nvPicPr>
        <p:blipFill rotWithShape="1">
          <a:blip r:embed="rId3">
            <a:alphaModFix/>
          </a:blip>
          <a:srcRect/>
          <a:stretch/>
        </p:blipFill>
        <p:spPr>
          <a:xfrm>
            <a:off x="2776256" y="2214117"/>
            <a:ext cx="3428944" cy="1753885"/>
          </a:xfrm>
          <a:prstGeom prst="rect">
            <a:avLst/>
          </a:prstGeom>
          <a:noFill/>
          <a:ln>
            <a:noFill/>
          </a:ln>
        </p:spPr>
      </p:pic>
      <p:sp>
        <p:nvSpPr>
          <p:cNvPr id="692" name="Google Shape;692;p39">
            <a:extLst>
              <a:ext uri="{C183D7F6-B498-43B3-948B-1728B52AA6E4}">
                <adec:decorative xmlns:adec="http://schemas.microsoft.com/office/drawing/2017/decorative" val="1"/>
              </a:ext>
            </a:extLst>
          </p:cNvPr>
          <p:cNvSpPr/>
          <p:nvPr/>
        </p:nvSpPr>
        <p:spPr>
          <a:xfrm>
            <a:off x="5322793" y="3473823"/>
            <a:ext cx="1099297" cy="746312"/>
          </a:xfrm>
          <a:custGeom>
            <a:avLst/>
            <a:gdLst/>
            <a:ahLst/>
            <a:cxnLst/>
            <a:rect l="l" t="t" r="r" b="b"/>
            <a:pathLst>
              <a:path w="1465729" h="995083" extrusionOk="0">
                <a:moveTo>
                  <a:pt x="0" y="591671"/>
                </a:moveTo>
                <a:lnTo>
                  <a:pt x="1129553" y="0"/>
                </a:lnTo>
                <a:lnTo>
                  <a:pt x="1465729" y="726141"/>
                </a:lnTo>
                <a:lnTo>
                  <a:pt x="443753" y="995083"/>
                </a:lnTo>
                <a:lnTo>
                  <a:pt x="67235" y="578224"/>
                </a:lnTo>
                <a:lnTo>
                  <a:pt x="67235" y="578224"/>
                </a:lnTo>
              </a:path>
            </a:pathLst>
          </a:custGeom>
          <a:solidFill>
            <a:schemeClr val="lt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cxnSp>
        <p:nvCxnSpPr>
          <p:cNvPr id="693" name="Google Shape;693;p39"/>
          <p:cNvCxnSpPr/>
          <p:nvPr/>
        </p:nvCxnSpPr>
        <p:spPr>
          <a:xfrm rot="10800000" flipH="1">
            <a:off x="6018679" y="2858621"/>
            <a:ext cx="726000" cy="342900"/>
          </a:xfrm>
          <a:prstGeom prst="straightConnector1">
            <a:avLst/>
          </a:prstGeom>
          <a:noFill/>
          <a:ln w="38100" cap="flat" cmpd="sng">
            <a:solidFill>
              <a:srgbClr val="FF0000"/>
            </a:solidFill>
            <a:prstDash val="solid"/>
            <a:miter lim="800000"/>
            <a:headEnd type="none" w="sm" len="sm"/>
            <a:tailEnd type="none" w="sm" len="sm"/>
          </a:ln>
        </p:spPr>
      </p:cxnSp>
      <p:cxnSp>
        <p:nvCxnSpPr>
          <p:cNvPr id="694" name="Google Shape;694;p39"/>
          <p:cNvCxnSpPr/>
          <p:nvPr/>
        </p:nvCxnSpPr>
        <p:spPr>
          <a:xfrm>
            <a:off x="6032126" y="3304054"/>
            <a:ext cx="753000" cy="279000"/>
          </a:xfrm>
          <a:prstGeom prst="straightConnector1">
            <a:avLst/>
          </a:prstGeom>
          <a:noFill/>
          <a:ln w="38100" cap="flat" cmpd="sng">
            <a:solidFill>
              <a:srgbClr val="FFD966"/>
            </a:solidFill>
            <a:prstDash val="solid"/>
            <a:miter lim="800000"/>
            <a:headEnd type="none" w="sm" len="sm"/>
            <a:tailEnd type="none" w="sm" len="sm"/>
          </a:ln>
        </p:spPr>
      </p:cxnSp>
      <p:cxnSp>
        <p:nvCxnSpPr>
          <p:cNvPr id="695" name="Google Shape;695;p39"/>
          <p:cNvCxnSpPr/>
          <p:nvPr/>
        </p:nvCxnSpPr>
        <p:spPr>
          <a:xfrm>
            <a:off x="5893084" y="3361204"/>
            <a:ext cx="505500" cy="613500"/>
          </a:xfrm>
          <a:prstGeom prst="straightConnector1">
            <a:avLst/>
          </a:prstGeom>
          <a:noFill/>
          <a:ln w="38100" cap="flat" cmpd="sng">
            <a:solidFill>
              <a:srgbClr val="2E75B5"/>
            </a:solidFill>
            <a:prstDash val="solid"/>
            <a:miter lim="800000"/>
            <a:headEnd type="none" w="sm" len="sm"/>
            <a:tailEnd type="none" w="sm" len="sm"/>
          </a:ln>
        </p:spPr>
      </p:cxnSp>
      <p:sp>
        <p:nvSpPr>
          <p:cNvPr id="696" name="Google Shape;696;p39"/>
          <p:cNvSpPr/>
          <p:nvPr/>
        </p:nvSpPr>
        <p:spPr>
          <a:xfrm>
            <a:off x="6792573" y="3443566"/>
            <a:ext cx="577500" cy="336600"/>
          </a:xfrm>
          <a:prstGeom prst="ellipse">
            <a:avLst/>
          </a:prstGeom>
          <a:noFill/>
          <a:ln w="38100" cap="flat" cmpd="sng">
            <a:solidFill>
              <a:srgbClr val="FFC000"/>
            </a:solidFill>
            <a:prstDash val="dash"/>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1" i="0" u="none" strike="noStrike" cap="none">
              <a:solidFill>
                <a:srgbClr val="FFC000"/>
              </a:solidFill>
              <a:latin typeface="Corbel"/>
              <a:ea typeface="Corbel"/>
              <a:cs typeface="Corbel"/>
              <a:sym typeface="Corbel"/>
            </a:endParaRPr>
          </a:p>
        </p:txBody>
      </p:sp>
      <p:sp>
        <p:nvSpPr>
          <p:cNvPr id="697" name="Google Shape;697;p39"/>
          <p:cNvSpPr/>
          <p:nvPr/>
        </p:nvSpPr>
        <p:spPr>
          <a:xfrm>
            <a:off x="6754905" y="2698937"/>
            <a:ext cx="615300" cy="336600"/>
          </a:xfrm>
          <a:prstGeom prst="ellipse">
            <a:avLst/>
          </a:prstGeom>
          <a:noFill/>
          <a:ln w="38100" cap="flat" cmpd="sng">
            <a:solidFill>
              <a:srgbClr val="FF0000"/>
            </a:solidFill>
            <a:prstDash val="dash"/>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1" i="0" u="none" strike="noStrike" cap="none">
              <a:solidFill>
                <a:srgbClr val="FFC000"/>
              </a:solidFill>
              <a:latin typeface="Corbel"/>
              <a:ea typeface="Corbel"/>
              <a:cs typeface="Corbel"/>
              <a:sym typeface="Corbel"/>
            </a:endParaRPr>
          </a:p>
        </p:txBody>
      </p:sp>
      <p:sp>
        <p:nvSpPr>
          <p:cNvPr id="698" name="Google Shape;698;p39"/>
          <p:cNvSpPr/>
          <p:nvPr/>
        </p:nvSpPr>
        <p:spPr>
          <a:xfrm>
            <a:off x="6387136" y="3919015"/>
            <a:ext cx="577500" cy="336600"/>
          </a:xfrm>
          <a:prstGeom prst="ellipse">
            <a:avLst/>
          </a:prstGeom>
          <a:noFill/>
          <a:ln w="38100" cap="flat" cmpd="sng">
            <a:solidFill>
              <a:srgbClr val="2E75B5"/>
            </a:solidFill>
            <a:prstDash val="dash"/>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1" i="0" u="none" strike="noStrike" cap="none">
              <a:solidFill>
                <a:srgbClr val="FFC000"/>
              </a:solidFill>
              <a:latin typeface="Corbel"/>
              <a:ea typeface="Corbel"/>
              <a:cs typeface="Corbel"/>
              <a:sym typeface="Corbel"/>
            </a:endParaRPr>
          </a:p>
        </p:txBody>
      </p:sp>
      <p:cxnSp>
        <p:nvCxnSpPr>
          <p:cNvPr id="699" name="Google Shape;699;p39"/>
          <p:cNvCxnSpPr/>
          <p:nvPr/>
        </p:nvCxnSpPr>
        <p:spPr>
          <a:xfrm rot="10800000" flipH="1">
            <a:off x="5232026" y="965217"/>
            <a:ext cx="816900" cy="1248900"/>
          </a:xfrm>
          <a:prstGeom prst="straightConnector1">
            <a:avLst/>
          </a:prstGeom>
          <a:noFill/>
          <a:ln w="38100" cap="flat" cmpd="sng">
            <a:solidFill>
              <a:srgbClr val="FF0000"/>
            </a:solidFill>
            <a:prstDash val="solid"/>
            <a:miter lim="800000"/>
            <a:headEnd type="none" w="sm" len="sm"/>
            <a:tailEnd type="none" w="sm" len="sm"/>
          </a:ln>
        </p:spPr>
      </p:cxnSp>
      <p:cxnSp>
        <p:nvCxnSpPr>
          <p:cNvPr id="700" name="Google Shape;700;p39"/>
          <p:cNvCxnSpPr/>
          <p:nvPr/>
        </p:nvCxnSpPr>
        <p:spPr>
          <a:xfrm rot="10800000" flipH="1">
            <a:off x="5232026" y="1689717"/>
            <a:ext cx="857400" cy="524400"/>
          </a:xfrm>
          <a:prstGeom prst="straightConnector1">
            <a:avLst/>
          </a:prstGeom>
          <a:noFill/>
          <a:ln w="38100" cap="flat" cmpd="sng">
            <a:solidFill>
              <a:srgbClr val="FFD966"/>
            </a:solidFill>
            <a:prstDash val="solid"/>
            <a:miter lim="800000"/>
            <a:headEnd type="none" w="sm" len="sm"/>
            <a:tailEnd type="none" w="sm" len="sm"/>
          </a:ln>
        </p:spPr>
      </p:cxnSp>
      <p:cxnSp>
        <p:nvCxnSpPr>
          <p:cNvPr id="701" name="Google Shape;701;p39"/>
          <p:cNvCxnSpPr/>
          <p:nvPr/>
        </p:nvCxnSpPr>
        <p:spPr>
          <a:xfrm rot="10800000" flipH="1">
            <a:off x="5232026" y="2181417"/>
            <a:ext cx="453900" cy="32700"/>
          </a:xfrm>
          <a:prstGeom prst="straightConnector1">
            <a:avLst/>
          </a:prstGeom>
          <a:noFill/>
          <a:ln w="38100" cap="flat" cmpd="sng">
            <a:solidFill>
              <a:srgbClr val="2E75B5"/>
            </a:solidFill>
            <a:prstDash val="solid"/>
            <a:miter lim="800000"/>
            <a:headEnd type="none" w="sm" len="sm"/>
            <a:tailEnd type="none" w="sm" len="sm"/>
          </a:ln>
        </p:spPr>
      </p:cxnSp>
      <p:sp>
        <p:nvSpPr>
          <p:cNvPr id="702" name="Google Shape;702;p39"/>
          <p:cNvSpPr/>
          <p:nvPr/>
        </p:nvSpPr>
        <p:spPr>
          <a:xfrm>
            <a:off x="6096688" y="1550036"/>
            <a:ext cx="577500" cy="336600"/>
          </a:xfrm>
          <a:prstGeom prst="ellipse">
            <a:avLst/>
          </a:prstGeom>
          <a:noFill/>
          <a:ln w="38100" cap="flat" cmpd="sng">
            <a:solidFill>
              <a:srgbClr val="FFC000"/>
            </a:solidFill>
            <a:prstDash val="dash"/>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1" i="0" u="none" strike="noStrike" cap="none">
              <a:solidFill>
                <a:srgbClr val="FFC000"/>
              </a:solidFill>
              <a:latin typeface="Corbel"/>
              <a:ea typeface="Corbel"/>
              <a:cs typeface="Corbel"/>
              <a:sym typeface="Corbel"/>
            </a:endParaRPr>
          </a:p>
        </p:txBody>
      </p:sp>
      <p:sp>
        <p:nvSpPr>
          <p:cNvPr id="703" name="Google Shape;703;p39"/>
          <p:cNvSpPr/>
          <p:nvPr/>
        </p:nvSpPr>
        <p:spPr>
          <a:xfrm>
            <a:off x="6059020" y="805406"/>
            <a:ext cx="615300" cy="336600"/>
          </a:xfrm>
          <a:prstGeom prst="ellipse">
            <a:avLst/>
          </a:prstGeom>
          <a:noFill/>
          <a:ln w="38100" cap="flat" cmpd="sng">
            <a:solidFill>
              <a:srgbClr val="FF0000"/>
            </a:solidFill>
            <a:prstDash val="dash"/>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1" i="0" u="none" strike="noStrike" cap="none">
              <a:solidFill>
                <a:srgbClr val="FFC000"/>
              </a:solidFill>
              <a:latin typeface="Corbel"/>
              <a:ea typeface="Corbel"/>
              <a:cs typeface="Corbel"/>
              <a:sym typeface="Corbel"/>
            </a:endParaRPr>
          </a:p>
        </p:txBody>
      </p:sp>
      <p:sp>
        <p:nvSpPr>
          <p:cNvPr id="704" name="Google Shape;704;p39"/>
          <p:cNvSpPr/>
          <p:nvPr/>
        </p:nvSpPr>
        <p:spPr>
          <a:xfrm>
            <a:off x="5691251" y="2025485"/>
            <a:ext cx="577500" cy="336600"/>
          </a:xfrm>
          <a:prstGeom prst="ellipse">
            <a:avLst/>
          </a:prstGeom>
          <a:noFill/>
          <a:ln w="38100" cap="flat" cmpd="sng">
            <a:solidFill>
              <a:srgbClr val="2E75B5"/>
            </a:solidFill>
            <a:prstDash val="dash"/>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1" i="0" u="none" strike="noStrike" cap="none">
              <a:solidFill>
                <a:srgbClr val="FFC000"/>
              </a:solidFill>
              <a:latin typeface="Corbel"/>
              <a:ea typeface="Corbel"/>
              <a:cs typeface="Corbel"/>
              <a:sym typeface="Corbel"/>
            </a:endParaRPr>
          </a:p>
        </p:txBody>
      </p:sp>
      <p:cxnSp>
        <p:nvCxnSpPr>
          <p:cNvPr id="705" name="Google Shape;705;p39"/>
          <p:cNvCxnSpPr/>
          <p:nvPr/>
        </p:nvCxnSpPr>
        <p:spPr>
          <a:xfrm>
            <a:off x="2413185" y="2261521"/>
            <a:ext cx="391200" cy="1113600"/>
          </a:xfrm>
          <a:prstGeom prst="straightConnector1">
            <a:avLst/>
          </a:prstGeom>
          <a:noFill/>
          <a:ln w="38100" cap="flat" cmpd="sng">
            <a:solidFill>
              <a:srgbClr val="FF0000"/>
            </a:solidFill>
            <a:prstDash val="solid"/>
            <a:miter lim="800000"/>
            <a:headEnd type="none" w="sm" len="sm"/>
            <a:tailEnd type="none" w="sm" len="sm"/>
          </a:ln>
        </p:spPr>
      </p:cxnSp>
      <p:cxnSp>
        <p:nvCxnSpPr>
          <p:cNvPr id="706" name="Google Shape;706;p39"/>
          <p:cNvCxnSpPr>
            <a:stCxn id="707" idx="5"/>
          </p:cNvCxnSpPr>
          <p:nvPr/>
        </p:nvCxnSpPr>
        <p:spPr>
          <a:xfrm>
            <a:off x="2352841" y="3006413"/>
            <a:ext cx="423600" cy="320100"/>
          </a:xfrm>
          <a:prstGeom prst="straightConnector1">
            <a:avLst/>
          </a:prstGeom>
          <a:noFill/>
          <a:ln w="38100" cap="flat" cmpd="sng">
            <a:solidFill>
              <a:srgbClr val="FFD966"/>
            </a:solidFill>
            <a:prstDash val="solid"/>
            <a:miter lim="800000"/>
            <a:headEnd type="none" w="sm" len="sm"/>
            <a:tailEnd type="none" w="sm" len="sm"/>
          </a:ln>
        </p:spPr>
      </p:cxnSp>
      <p:cxnSp>
        <p:nvCxnSpPr>
          <p:cNvPr id="708" name="Google Shape;708;p39"/>
          <p:cNvCxnSpPr>
            <a:endCxn id="709" idx="6"/>
          </p:cNvCxnSpPr>
          <p:nvPr/>
        </p:nvCxnSpPr>
        <p:spPr>
          <a:xfrm rot="10800000">
            <a:off x="2031977" y="3362855"/>
            <a:ext cx="744300" cy="24300"/>
          </a:xfrm>
          <a:prstGeom prst="straightConnector1">
            <a:avLst/>
          </a:prstGeom>
          <a:noFill/>
          <a:ln w="38100" cap="flat" cmpd="sng">
            <a:solidFill>
              <a:srgbClr val="2E75B5"/>
            </a:solidFill>
            <a:prstDash val="solid"/>
            <a:miter lim="800000"/>
            <a:headEnd type="none" w="sm" len="sm"/>
            <a:tailEnd type="none" w="sm" len="sm"/>
          </a:ln>
        </p:spPr>
      </p:cxnSp>
      <p:sp>
        <p:nvSpPr>
          <p:cNvPr id="707" name="Google Shape;707;p39"/>
          <p:cNvSpPr/>
          <p:nvPr/>
        </p:nvSpPr>
        <p:spPr>
          <a:xfrm>
            <a:off x="1859914" y="2719107"/>
            <a:ext cx="577500" cy="336600"/>
          </a:xfrm>
          <a:prstGeom prst="ellipse">
            <a:avLst/>
          </a:prstGeom>
          <a:noFill/>
          <a:ln w="38100" cap="flat" cmpd="sng">
            <a:solidFill>
              <a:srgbClr val="FFC000"/>
            </a:solidFill>
            <a:prstDash val="dash"/>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1" i="0" u="none" strike="noStrike" cap="none">
              <a:solidFill>
                <a:srgbClr val="FFC000"/>
              </a:solidFill>
              <a:latin typeface="Corbel"/>
              <a:ea typeface="Corbel"/>
              <a:cs typeface="Corbel"/>
              <a:sym typeface="Corbel"/>
            </a:endParaRPr>
          </a:p>
        </p:txBody>
      </p:sp>
      <p:sp>
        <p:nvSpPr>
          <p:cNvPr id="710" name="Google Shape;710;p39"/>
          <p:cNvSpPr/>
          <p:nvPr/>
        </p:nvSpPr>
        <p:spPr>
          <a:xfrm>
            <a:off x="1822247" y="1974477"/>
            <a:ext cx="615300" cy="336600"/>
          </a:xfrm>
          <a:prstGeom prst="ellipse">
            <a:avLst/>
          </a:prstGeom>
          <a:noFill/>
          <a:ln w="38100" cap="flat" cmpd="sng">
            <a:solidFill>
              <a:srgbClr val="FF0000"/>
            </a:solidFill>
            <a:prstDash val="dash"/>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1" i="0" u="none" strike="noStrike" cap="none">
              <a:solidFill>
                <a:srgbClr val="FFC000"/>
              </a:solidFill>
              <a:latin typeface="Corbel"/>
              <a:ea typeface="Corbel"/>
              <a:cs typeface="Corbel"/>
              <a:sym typeface="Corbel"/>
            </a:endParaRPr>
          </a:p>
        </p:txBody>
      </p:sp>
      <p:sp>
        <p:nvSpPr>
          <p:cNvPr id="709" name="Google Shape;709;p39"/>
          <p:cNvSpPr/>
          <p:nvPr/>
        </p:nvSpPr>
        <p:spPr>
          <a:xfrm>
            <a:off x="1454477" y="3194555"/>
            <a:ext cx="577500" cy="336600"/>
          </a:xfrm>
          <a:prstGeom prst="ellipse">
            <a:avLst/>
          </a:prstGeom>
          <a:noFill/>
          <a:ln w="38100" cap="flat" cmpd="sng">
            <a:solidFill>
              <a:srgbClr val="2E75B5"/>
            </a:solidFill>
            <a:prstDash val="dash"/>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1" i="0" u="none" strike="noStrike" cap="none">
              <a:solidFill>
                <a:srgbClr val="FFC000"/>
              </a:solidFill>
              <a:latin typeface="Corbel"/>
              <a:ea typeface="Corbel"/>
              <a:cs typeface="Corbel"/>
              <a:sym typeface="Corbel"/>
            </a:endParaRPr>
          </a:p>
        </p:txBody>
      </p:sp>
      <p:cxnSp>
        <p:nvCxnSpPr>
          <p:cNvPr id="711" name="Google Shape;711;p39"/>
          <p:cNvCxnSpPr>
            <a:endCxn id="712" idx="6"/>
          </p:cNvCxnSpPr>
          <p:nvPr/>
        </p:nvCxnSpPr>
        <p:spPr>
          <a:xfrm flipH="1">
            <a:off x="3429706" y="3852737"/>
            <a:ext cx="854400" cy="204600"/>
          </a:xfrm>
          <a:prstGeom prst="straightConnector1">
            <a:avLst/>
          </a:prstGeom>
          <a:noFill/>
          <a:ln w="38100" cap="flat" cmpd="sng">
            <a:solidFill>
              <a:srgbClr val="FF0000"/>
            </a:solidFill>
            <a:prstDash val="solid"/>
            <a:miter lim="800000"/>
            <a:headEnd type="none" w="sm" len="sm"/>
            <a:tailEnd type="none" w="sm" len="sm"/>
          </a:ln>
        </p:spPr>
      </p:cxnSp>
      <p:cxnSp>
        <p:nvCxnSpPr>
          <p:cNvPr id="713" name="Google Shape;713;p39"/>
          <p:cNvCxnSpPr>
            <a:endCxn id="714" idx="7"/>
          </p:cNvCxnSpPr>
          <p:nvPr/>
        </p:nvCxnSpPr>
        <p:spPr>
          <a:xfrm flipH="1">
            <a:off x="3772200" y="3968769"/>
            <a:ext cx="639600" cy="463500"/>
          </a:xfrm>
          <a:prstGeom prst="straightConnector1">
            <a:avLst/>
          </a:prstGeom>
          <a:noFill/>
          <a:ln w="38100" cap="flat" cmpd="sng">
            <a:solidFill>
              <a:srgbClr val="FFD966"/>
            </a:solidFill>
            <a:prstDash val="solid"/>
            <a:miter lim="800000"/>
            <a:headEnd type="none" w="sm" len="sm"/>
            <a:tailEnd type="none" w="sm" len="sm"/>
          </a:ln>
        </p:spPr>
      </p:cxnSp>
      <p:cxnSp>
        <p:nvCxnSpPr>
          <p:cNvPr id="715" name="Google Shape;715;p39"/>
          <p:cNvCxnSpPr>
            <a:endCxn id="716" idx="0"/>
          </p:cNvCxnSpPr>
          <p:nvPr/>
        </p:nvCxnSpPr>
        <p:spPr>
          <a:xfrm flipH="1">
            <a:off x="4329289" y="3948932"/>
            <a:ext cx="185700" cy="537900"/>
          </a:xfrm>
          <a:prstGeom prst="straightConnector1">
            <a:avLst/>
          </a:prstGeom>
          <a:noFill/>
          <a:ln w="38100" cap="flat" cmpd="sng">
            <a:solidFill>
              <a:srgbClr val="2E75B5"/>
            </a:solidFill>
            <a:prstDash val="solid"/>
            <a:miter lim="800000"/>
            <a:headEnd type="none" w="sm" len="sm"/>
            <a:tailEnd type="none" w="sm" len="sm"/>
          </a:ln>
        </p:spPr>
      </p:cxnSp>
      <p:sp>
        <p:nvSpPr>
          <p:cNvPr id="714" name="Google Shape;714;p39"/>
          <p:cNvSpPr/>
          <p:nvPr/>
        </p:nvSpPr>
        <p:spPr>
          <a:xfrm>
            <a:off x="3279273" y="4382975"/>
            <a:ext cx="577500" cy="336600"/>
          </a:xfrm>
          <a:prstGeom prst="ellipse">
            <a:avLst/>
          </a:prstGeom>
          <a:noFill/>
          <a:ln w="38100" cap="flat" cmpd="sng">
            <a:solidFill>
              <a:srgbClr val="FFC000"/>
            </a:solidFill>
            <a:prstDash val="dash"/>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1" i="0" u="none" strike="noStrike" cap="none">
              <a:solidFill>
                <a:srgbClr val="FFC000"/>
              </a:solidFill>
              <a:latin typeface="Corbel"/>
              <a:ea typeface="Corbel"/>
              <a:cs typeface="Corbel"/>
              <a:sym typeface="Corbel"/>
            </a:endParaRPr>
          </a:p>
        </p:txBody>
      </p:sp>
      <p:sp>
        <p:nvSpPr>
          <p:cNvPr id="712" name="Google Shape;712;p39"/>
          <p:cNvSpPr/>
          <p:nvPr/>
        </p:nvSpPr>
        <p:spPr>
          <a:xfrm>
            <a:off x="2814406" y="3889037"/>
            <a:ext cx="615300" cy="336600"/>
          </a:xfrm>
          <a:prstGeom prst="ellipse">
            <a:avLst/>
          </a:prstGeom>
          <a:noFill/>
          <a:ln w="38100" cap="flat" cmpd="sng">
            <a:solidFill>
              <a:srgbClr val="FF0000"/>
            </a:solidFill>
            <a:prstDash val="dash"/>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1" i="0" u="none" strike="noStrike" cap="none">
              <a:solidFill>
                <a:srgbClr val="FFC000"/>
              </a:solidFill>
              <a:latin typeface="Corbel"/>
              <a:ea typeface="Corbel"/>
              <a:cs typeface="Corbel"/>
              <a:sym typeface="Corbel"/>
            </a:endParaRPr>
          </a:p>
        </p:txBody>
      </p:sp>
      <p:sp>
        <p:nvSpPr>
          <p:cNvPr id="716" name="Google Shape;716;p39"/>
          <p:cNvSpPr/>
          <p:nvPr/>
        </p:nvSpPr>
        <p:spPr>
          <a:xfrm>
            <a:off x="4040539" y="4486832"/>
            <a:ext cx="577500" cy="336600"/>
          </a:xfrm>
          <a:prstGeom prst="ellipse">
            <a:avLst/>
          </a:prstGeom>
          <a:noFill/>
          <a:ln w="38100" cap="flat" cmpd="sng">
            <a:solidFill>
              <a:srgbClr val="2E75B5"/>
            </a:solidFill>
            <a:prstDash val="dash"/>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1" i="0" u="none" strike="noStrike" cap="none">
              <a:solidFill>
                <a:srgbClr val="FFC000"/>
              </a:solidFill>
              <a:latin typeface="Corbel"/>
              <a:ea typeface="Corbel"/>
              <a:cs typeface="Corbel"/>
              <a:sym typeface="Corbel"/>
            </a:endParaRPr>
          </a:p>
        </p:txBody>
      </p:sp>
      <p:pic>
        <p:nvPicPr>
          <p:cNvPr id="717" name="Google Shape;717;p39"/>
          <p:cNvPicPr preferRelativeResize="0"/>
          <p:nvPr/>
        </p:nvPicPr>
        <p:blipFill rotWithShape="1">
          <a:blip r:embed="rId4">
            <a:alphaModFix/>
          </a:blip>
          <a:srcRect/>
          <a:stretch/>
        </p:blipFill>
        <p:spPr>
          <a:xfrm>
            <a:off x="7091590" y="4591250"/>
            <a:ext cx="2014625" cy="465225"/>
          </a:xfrm>
          <a:prstGeom prst="rect">
            <a:avLst/>
          </a:prstGeom>
          <a:noFill/>
          <a:ln>
            <a:noFill/>
          </a:ln>
        </p:spPr>
      </p:pic>
    </p:spTree>
  </p:cSld>
  <p:clrMapOvr>
    <a:masterClrMapping/>
  </p:clrMapOvr>
  <p:transition spd="med">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p4"/>
          <p:cNvSpPr txBox="1">
            <a:spLocks noGrp="1"/>
          </p:cNvSpPr>
          <p:nvPr>
            <p:ph type="title" idx="4294967295"/>
          </p:nvPr>
        </p:nvSpPr>
        <p:spPr>
          <a:xfrm>
            <a:off x="136200" y="537525"/>
            <a:ext cx="8871600" cy="5850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457200" marR="0" lvl="0" indent="0" algn="l" defTabSz="914400" rtl="0" eaLnBrk="1" fontAlgn="auto" latinLnBrk="0" hangingPunct="1">
              <a:lnSpc>
                <a:spcPct val="100000"/>
              </a:lnSpc>
              <a:spcBef>
                <a:spcPts val="0"/>
              </a:spcBef>
              <a:spcAft>
                <a:spcPts val="0"/>
              </a:spcAft>
              <a:buClr>
                <a:srgbClr val="000000"/>
              </a:buClr>
              <a:buSzPts val="2600"/>
              <a:buFont typeface="Arial"/>
              <a:buNone/>
              <a:tabLst/>
              <a:defRPr/>
            </a:pPr>
            <a:r>
              <a:rPr kumimoji="0" lang="en-US" sz="2600" b="1" i="0" u="none" strike="noStrike" kern="0" cap="none" spc="0" normalizeH="0" baseline="0" noProof="0" dirty="0">
                <a:ln>
                  <a:noFill/>
                </a:ln>
                <a:solidFill>
                  <a:srgbClr val="1155CC"/>
                </a:solidFill>
                <a:effectLst/>
                <a:uLnTx/>
                <a:uFillTx/>
                <a:latin typeface="Arial"/>
                <a:ea typeface="Arial"/>
                <a:cs typeface="Arial"/>
                <a:sym typeface="Arial"/>
              </a:rPr>
              <a:t>Goals for Today:</a:t>
            </a:r>
          </a:p>
        </p:txBody>
      </p:sp>
      <p:pic>
        <p:nvPicPr>
          <p:cNvPr id="159" name="Google Shape;159;p4">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6943215" y="4618525"/>
            <a:ext cx="2014625" cy="465225"/>
          </a:xfrm>
          <a:prstGeom prst="rect">
            <a:avLst/>
          </a:prstGeom>
          <a:noFill/>
          <a:ln>
            <a:noFill/>
          </a:ln>
        </p:spPr>
      </p:pic>
      <p:sp>
        <p:nvSpPr>
          <p:cNvPr id="160" name="Google Shape;160;p4"/>
          <p:cNvSpPr txBox="1"/>
          <p:nvPr/>
        </p:nvSpPr>
        <p:spPr>
          <a:xfrm>
            <a:off x="470400" y="1425825"/>
            <a:ext cx="8203200" cy="2081100"/>
          </a:xfrm>
          <a:prstGeom prst="rect">
            <a:avLst/>
          </a:prstGeom>
          <a:noFill/>
          <a:ln>
            <a:noFill/>
          </a:ln>
        </p:spPr>
        <p:txBody>
          <a:bodyPr spcFirstLastPara="1" wrap="square" lIns="91425" tIns="91425" rIns="91425" bIns="91425" anchor="t" anchorCtr="0">
            <a:spAutoFit/>
          </a:bodyPr>
          <a:lstStyle/>
          <a:p>
            <a:pPr marL="457200" marR="0" lvl="0" indent="-368300" algn="l" rtl="0">
              <a:lnSpc>
                <a:spcPct val="115000"/>
              </a:lnSpc>
              <a:spcBef>
                <a:spcPts val="0"/>
              </a:spcBef>
              <a:spcAft>
                <a:spcPts val="0"/>
              </a:spcAft>
              <a:buClr>
                <a:schemeClr val="dk1"/>
              </a:buClr>
              <a:buSzPts val="2200"/>
              <a:buFont typeface="Arial"/>
              <a:buAutoNum type="arabicPeriod"/>
            </a:pPr>
            <a:r>
              <a:rPr lang="en" sz="2200" b="1" i="0" u="none" strike="noStrike" cap="none">
                <a:solidFill>
                  <a:schemeClr val="dk1"/>
                </a:solidFill>
                <a:latin typeface="Arial"/>
                <a:ea typeface="Arial"/>
                <a:cs typeface="Arial"/>
                <a:sym typeface="Arial"/>
              </a:rPr>
              <a:t>Connections</a:t>
            </a:r>
            <a:r>
              <a:rPr lang="en" sz="2200" b="0" i="0" u="none" strike="noStrike" cap="none">
                <a:solidFill>
                  <a:schemeClr val="dk1"/>
                </a:solidFill>
                <a:latin typeface="Arial"/>
                <a:ea typeface="Arial"/>
                <a:cs typeface="Arial"/>
                <a:sym typeface="Arial"/>
              </a:rPr>
              <a:t>. Let’s connect you with us, each other, and a regional mentor network.</a:t>
            </a:r>
            <a:br>
              <a:rPr lang="en" sz="2200" b="0" i="0" u="none" strike="noStrike" cap="none">
                <a:solidFill>
                  <a:schemeClr val="dk1"/>
                </a:solidFill>
                <a:latin typeface="Arial"/>
                <a:ea typeface="Arial"/>
                <a:cs typeface="Arial"/>
                <a:sym typeface="Arial"/>
              </a:rPr>
            </a:br>
            <a:endParaRPr sz="2200" b="0" i="0" u="none" strike="noStrike" cap="none">
              <a:solidFill>
                <a:schemeClr val="dk1"/>
              </a:solidFill>
              <a:latin typeface="Arial"/>
              <a:ea typeface="Arial"/>
              <a:cs typeface="Arial"/>
              <a:sym typeface="Arial"/>
            </a:endParaRPr>
          </a:p>
          <a:p>
            <a:pPr marL="457200" marR="0" lvl="0" indent="-368300" algn="l" rtl="0">
              <a:lnSpc>
                <a:spcPct val="115000"/>
              </a:lnSpc>
              <a:spcBef>
                <a:spcPts val="0"/>
              </a:spcBef>
              <a:spcAft>
                <a:spcPts val="0"/>
              </a:spcAft>
              <a:buClr>
                <a:schemeClr val="dk1"/>
              </a:buClr>
              <a:buSzPts val="2200"/>
              <a:buFont typeface="Arial"/>
              <a:buAutoNum type="arabicPeriod"/>
            </a:pPr>
            <a:r>
              <a:rPr lang="en" sz="2200" b="1" i="0" u="none" strike="noStrike" cap="none">
                <a:solidFill>
                  <a:schemeClr val="dk1"/>
                </a:solidFill>
                <a:latin typeface="Arial"/>
                <a:ea typeface="Arial"/>
                <a:cs typeface="Arial"/>
                <a:sym typeface="Arial"/>
              </a:rPr>
              <a:t>Curiosity</a:t>
            </a:r>
            <a:r>
              <a:rPr lang="en" sz="2200" b="0" i="0" u="none" strike="noStrike" cap="none">
                <a:solidFill>
                  <a:schemeClr val="dk1"/>
                </a:solidFill>
                <a:latin typeface="Arial"/>
                <a:ea typeface="Arial"/>
                <a:cs typeface="Arial"/>
                <a:sym typeface="Arial"/>
              </a:rPr>
              <a:t>. Let’s learn about the earth sciences, how they work, and why they matter.  </a:t>
            </a:r>
            <a:endParaRPr sz="2200" b="0" i="0" u="none" strike="noStrike" cap="none">
              <a:solidFill>
                <a:srgbClr val="000000"/>
              </a:solidFill>
              <a:latin typeface="Arial"/>
              <a:ea typeface="Arial"/>
              <a:cs typeface="Arial"/>
              <a:sym typeface="Arial"/>
            </a:endParaRPr>
          </a:p>
        </p:txBody>
      </p:sp>
      <p:sp>
        <p:nvSpPr>
          <p:cNvPr id="161" name="Google Shape;161;p4">
            <a:extLst>
              <a:ext uri="{C183D7F6-B498-43B3-948B-1728B52AA6E4}">
                <adec:decorative xmlns:adec="http://schemas.microsoft.com/office/drawing/2017/decorative" val="1"/>
              </a:ext>
            </a:extLst>
          </p:cNvPr>
          <p:cNvSpPr txBox="1">
            <a:spLocks noGrp="1"/>
          </p:cNvSpPr>
          <p:nvPr>
            <p:ph type="sldNum" idx="12"/>
          </p:nvPr>
        </p:nvSpPr>
        <p:spPr>
          <a:xfrm>
            <a:off x="1" y="4972050"/>
            <a:ext cx="307800" cy="171600"/>
          </a:xfrm>
          <a:prstGeom prst="rect">
            <a:avLst/>
          </a:prstGeom>
          <a:noFill/>
          <a:ln>
            <a:noFill/>
          </a:ln>
        </p:spPr>
        <p:txBody>
          <a:bodyPr spcFirstLastPara="1" wrap="square" lIns="61550" tIns="30775" rIns="61550" bIns="30775" anchor="ctr" anchorCtr="0">
            <a:noAutofit/>
          </a:bodyPr>
          <a:lstStyle/>
          <a:p>
            <a:pPr marL="0" lvl="0" indent="0" algn="r" rtl="0">
              <a:lnSpc>
                <a:spcPct val="100000"/>
              </a:lnSpc>
              <a:spcBef>
                <a:spcPts val="0"/>
              </a:spcBef>
              <a:spcAft>
                <a:spcPts val="0"/>
              </a:spcAft>
              <a:buClr>
                <a:srgbClr val="687F00"/>
              </a:buClr>
              <a:buSzPts val="500"/>
              <a:buFont typeface="Corbel"/>
              <a:buNone/>
            </a:pPr>
            <a:fld id="{00000000-1234-1234-1234-123412341234}" type="slidenum">
              <a:rPr lang="en"/>
              <a:t>4</a:t>
            </a:fld>
            <a:endParaRPr/>
          </a:p>
        </p:txBody>
      </p:sp>
    </p:spTree>
  </p:cSld>
  <p:clrMapOvr>
    <a:masterClrMapping/>
  </p:clrMapOvr>
  <p:transition spd="med">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722"/>
        <p:cNvGrpSpPr/>
        <p:nvPr/>
      </p:nvGrpSpPr>
      <p:grpSpPr>
        <a:xfrm>
          <a:off x="0" y="0"/>
          <a:ext cx="0" cy="0"/>
          <a:chOff x="0" y="0"/>
          <a:chExt cx="0" cy="0"/>
        </a:xfrm>
      </p:grpSpPr>
      <p:sp>
        <p:nvSpPr>
          <p:cNvPr id="724" name="Google Shape;724;p40"/>
          <p:cNvSpPr txBox="1">
            <a:spLocks noGrp="1"/>
          </p:cNvSpPr>
          <p:nvPr>
            <p:ph type="body" idx="4294967295"/>
          </p:nvPr>
        </p:nvSpPr>
        <p:spPr>
          <a:xfrm>
            <a:off x="239644" y="772651"/>
            <a:ext cx="5893500" cy="3026700"/>
          </a:xfrm>
          <a:prstGeom prst="rect">
            <a:avLst/>
          </a:prstGeom>
          <a:noFill/>
          <a:ln>
            <a:noFill/>
          </a:ln>
        </p:spPr>
        <p:txBody>
          <a:bodyPr spcFirstLastPara="1" wrap="square" lIns="61550" tIns="30775" rIns="61550" bIns="30775" anchor="t" anchorCtr="0">
            <a:normAutofit/>
          </a:bodyPr>
          <a:lstStyle/>
          <a:p>
            <a:pPr marL="139700" lvl="0" indent="-127000" algn="l" rtl="0">
              <a:lnSpc>
                <a:spcPct val="115000"/>
              </a:lnSpc>
              <a:spcBef>
                <a:spcPts val="0"/>
              </a:spcBef>
              <a:spcAft>
                <a:spcPts val="0"/>
              </a:spcAft>
              <a:buClr>
                <a:schemeClr val="dk1"/>
              </a:buClr>
              <a:buSzPts val="2000"/>
              <a:buChar char="●"/>
            </a:pPr>
            <a:r>
              <a:rPr lang="en" sz="2000">
                <a:solidFill>
                  <a:schemeClr val="dk1"/>
                </a:solidFill>
              </a:rPr>
              <a:t>At your table, discuss:</a:t>
            </a:r>
            <a:endParaRPr sz="2000">
              <a:solidFill>
                <a:schemeClr val="dk1"/>
              </a:solidFill>
            </a:endParaRPr>
          </a:p>
          <a:p>
            <a:pPr marL="914400" lvl="1" indent="-355600" algn="l" rtl="0">
              <a:lnSpc>
                <a:spcPct val="115000"/>
              </a:lnSpc>
              <a:spcBef>
                <a:spcPts val="0"/>
              </a:spcBef>
              <a:spcAft>
                <a:spcPts val="0"/>
              </a:spcAft>
              <a:buClr>
                <a:srgbClr val="1155CC"/>
              </a:buClr>
              <a:buSzPts val="2000"/>
              <a:buChar char="○"/>
            </a:pPr>
            <a:r>
              <a:rPr lang="en" sz="2000">
                <a:solidFill>
                  <a:srgbClr val="1155CC"/>
                </a:solidFill>
              </a:rPr>
              <a:t>What is one category you are ‘sure of’?</a:t>
            </a:r>
            <a:endParaRPr sz="2000">
              <a:solidFill>
                <a:srgbClr val="1155CC"/>
              </a:solidFill>
            </a:endParaRPr>
          </a:p>
          <a:p>
            <a:pPr marL="914400" lvl="1" indent="-355600" algn="l" rtl="0">
              <a:lnSpc>
                <a:spcPct val="115000"/>
              </a:lnSpc>
              <a:spcBef>
                <a:spcPts val="0"/>
              </a:spcBef>
              <a:spcAft>
                <a:spcPts val="0"/>
              </a:spcAft>
              <a:buClr>
                <a:schemeClr val="dk1"/>
              </a:buClr>
              <a:buSzPts val="2000"/>
              <a:buChar char="○"/>
            </a:pPr>
            <a:r>
              <a:rPr lang="en" sz="2000">
                <a:solidFill>
                  <a:srgbClr val="1155CC"/>
                </a:solidFill>
              </a:rPr>
              <a:t>What is one category you are ‘unsure of’?</a:t>
            </a:r>
            <a:br>
              <a:rPr lang="en" sz="2000">
                <a:solidFill>
                  <a:schemeClr val="dk1"/>
                </a:solidFill>
              </a:rPr>
            </a:br>
            <a:endParaRPr sz="2000">
              <a:solidFill>
                <a:schemeClr val="dk1"/>
              </a:solidFill>
            </a:endParaRPr>
          </a:p>
        </p:txBody>
      </p:sp>
      <p:sp>
        <p:nvSpPr>
          <p:cNvPr id="725" name="Google Shape;725;p40"/>
          <p:cNvSpPr>
            <a:spLocks noGrp="1"/>
          </p:cNvSpPr>
          <p:nvPr>
            <p:ph type="title" idx="4294967295"/>
          </p:nvPr>
        </p:nvSpPr>
        <p:spPr>
          <a:xfrm>
            <a:off x="286002" y="207075"/>
            <a:ext cx="8275800" cy="807900"/>
          </a:xfrm>
          <a:prstGeom prst="rect">
            <a:avLst/>
          </a:prstGeom>
          <a:noFill/>
          <a:ln>
            <a:noFill/>
            <a:prstDash/>
          </a:ln>
          <a:effectLst/>
        </p:spPr>
        <p:txBody>
          <a:bodyPr rot="0" spcFirstLastPara="1" vertOverflow="overflow" horzOverflow="overflow" vert="horz" wrap="square" lIns="68575" tIns="34275" rIns="68575" bIns="34275"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000000"/>
              </a:buClr>
              <a:buSzPts val="2600"/>
              <a:buFont typeface="Arial"/>
              <a:buNone/>
              <a:tabLst/>
              <a:defRPr/>
            </a:pPr>
            <a:r>
              <a:rPr kumimoji="0" lang="en-US" sz="2600" b="1" i="0" u="none" strike="noStrike" kern="0" cap="none" spc="0" normalizeH="0" baseline="0" noProof="0" dirty="0">
                <a:ln>
                  <a:noFill/>
                </a:ln>
                <a:solidFill>
                  <a:srgbClr val="1155CC"/>
                </a:solidFill>
                <a:effectLst/>
                <a:uLnTx/>
                <a:uFillTx/>
                <a:latin typeface="Arial"/>
                <a:ea typeface="Arial"/>
                <a:cs typeface="Arial"/>
                <a:sym typeface="Arial"/>
              </a:rPr>
              <a:t>Professional Ecosystem Support Map Discussion</a:t>
            </a:r>
          </a:p>
        </p:txBody>
      </p:sp>
      <p:pic>
        <p:nvPicPr>
          <p:cNvPr id="726" name="Google Shape;726;p40"/>
          <p:cNvPicPr preferRelativeResize="0"/>
          <p:nvPr/>
        </p:nvPicPr>
        <p:blipFill rotWithShape="1">
          <a:blip r:embed="rId3">
            <a:alphaModFix/>
          </a:blip>
          <a:srcRect/>
          <a:stretch/>
        </p:blipFill>
        <p:spPr>
          <a:xfrm>
            <a:off x="2255381" y="2182372"/>
            <a:ext cx="4807383" cy="2719108"/>
          </a:xfrm>
          <a:prstGeom prst="rect">
            <a:avLst/>
          </a:prstGeom>
          <a:noFill/>
          <a:ln>
            <a:noFill/>
          </a:ln>
        </p:spPr>
      </p:pic>
      <p:pic>
        <p:nvPicPr>
          <p:cNvPr id="727" name="Google Shape;727;p40">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7091590" y="4591250"/>
            <a:ext cx="2014625" cy="465225"/>
          </a:xfrm>
          <a:prstGeom prst="rect">
            <a:avLst/>
          </a:prstGeom>
          <a:noFill/>
          <a:ln>
            <a:noFill/>
          </a:ln>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24">
                                            <p:txEl>
                                              <p:pRg st="0" end="0"/>
                                            </p:txEl>
                                          </p:spTgt>
                                        </p:tgtEl>
                                        <p:attrNameLst>
                                          <p:attrName>style.visibility</p:attrName>
                                        </p:attrNameLst>
                                      </p:cBhvr>
                                      <p:to>
                                        <p:strVal val="visible"/>
                                      </p:to>
                                    </p:set>
                                    <p:animEffect transition="in" filter="fade">
                                      <p:cBhvr>
                                        <p:cTn id="7" dur="500"/>
                                        <p:tgtEl>
                                          <p:spTgt spid="72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24">
                                            <p:txEl>
                                              <p:pRg st="1" end="1"/>
                                            </p:txEl>
                                          </p:spTgt>
                                        </p:tgtEl>
                                        <p:attrNameLst>
                                          <p:attrName>style.visibility</p:attrName>
                                        </p:attrNameLst>
                                      </p:cBhvr>
                                      <p:to>
                                        <p:strVal val="visible"/>
                                      </p:to>
                                    </p:set>
                                    <p:animEffect transition="in" filter="fade">
                                      <p:cBhvr>
                                        <p:cTn id="12" dur="500"/>
                                        <p:tgtEl>
                                          <p:spTgt spid="72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24">
                                            <p:txEl>
                                              <p:pRg st="2" end="2"/>
                                            </p:txEl>
                                          </p:spTgt>
                                        </p:tgtEl>
                                        <p:attrNameLst>
                                          <p:attrName>style.visibility</p:attrName>
                                        </p:attrNameLst>
                                      </p:cBhvr>
                                      <p:to>
                                        <p:strVal val="visible"/>
                                      </p:to>
                                    </p:set>
                                    <p:animEffect transition="in" filter="fade">
                                      <p:cBhvr>
                                        <p:cTn id="17" dur="500"/>
                                        <p:tgtEl>
                                          <p:spTgt spid="72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732"/>
        <p:cNvGrpSpPr/>
        <p:nvPr/>
      </p:nvGrpSpPr>
      <p:grpSpPr>
        <a:xfrm>
          <a:off x="0" y="0"/>
          <a:ext cx="0" cy="0"/>
          <a:chOff x="0" y="0"/>
          <a:chExt cx="0" cy="0"/>
        </a:xfrm>
      </p:grpSpPr>
      <p:sp>
        <p:nvSpPr>
          <p:cNvPr id="733" name="Google Shape;733;p41"/>
          <p:cNvSpPr txBox="1">
            <a:spLocks noGrp="1"/>
          </p:cNvSpPr>
          <p:nvPr>
            <p:ph type="title" idx="4294967295"/>
          </p:nvPr>
        </p:nvSpPr>
        <p:spPr>
          <a:xfrm>
            <a:off x="221876" y="89968"/>
            <a:ext cx="8799323" cy="469329"/>
          </a:xfrm>
          <a:prstGeom prst="rect">
            <a:avLst/>
          </a:prstGeom>
          <a:noFill/>
          <a:ln>
            <a:noFill/>
            <a:prstDash/>
          </a:ln>
          <a:effectLst/>
        </p:spPr>
        <p:txBody>
          <a:bodyPr rot="0" spcFirstLastPara="1" vertOverflow="overflow" horzOverflow="overflow" vert="horz" wrap="square" lIns="68575" tIns="34275" rIns="68575" bIns="34275"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Pts val="2700"/>
              <a:buFont typeface="Arial"/>
              <a:buNone/>
              <a:tabLst/>
              <a:defRPr/>
            </a:pPr>
            <a:r>
              <a:rPr kumimoji="0" lang="en-US" sz="2600" b="1" i="0" u="none" strike="noStrike" kern="0" cap="none" spc="0" normalizeH="0" baseline="0" noProof="0" dirty="0">
                <a:ln>
                  <a:noFill/>
                </a:ln>
                <a:solidFill>
                  <a:srgbClr val="1155CC"/>
                </a:solidFill>
                <a:effectLst/>
                <a:uLnTx/>
                <a:uFillTx/>
                <a:latin typeface="Arial"/>
                <a:ea typeface="Arial"/>
                <a:cs typeface="Arial"/>
                <a:sym typeface="Arial"/>
              </a:rPr>
              <a:t>How do I find people for all of these areas?: Your Work</a:t>
            </a:r>
            <a:r>
              <a:rPr kumimoji="0" lang="en-US" sz="2600" b="1" i="0" u="none" strike="noStrike" kern="0" cap="none" spc="0" normalizeH="0" noProof="0" dirty="0">
                <a:ln>
                  <a:noFill/>
                </a:ln>
                <a:solidFill>
                  <a:srgbClr val="1155CC"/>
                </a:solidFill>
                <a:effectLst/>
                <a:uLnTx/>
                <a:uFillTx/>
                <a:latin typeface="Arial"/>
                <a:ea typeface="Arial"/>
                <a:cs typeface="Arial"/>
                <a:sym typeface="Arial"/>
              </a:rPr>
              <a:t> </a:t>
            </a:r>
            <a:endParaRPr kumimoji="0" lang="en-US" sz="2600" b="1" i="0" u="none" strike="noStrike" kern="0" cap="none" spc="0" normalizeH="0" baseline="0" noProof="0" dirty="0">
              <a:ln>
                <a:noFill/>
              </a:ln>
              <a:solidFill>
                <a:srgbClr val="1155CC"/>
              </a:solidFill>
              <a:effectLst/>
              <a:uLnTx/>
              <a:uFillTx/>
              <a:latin typeface="Arial"/>
              <a:ea typeface="Arial"/>
              <a:cs typeface="Arial"/>
              <a:sym typeface="Arial"/>
            </a:endParaRPr>
          </a:p>
        </p:txBody>
      </p:sp>
      <p:pic>
        <p:nvPicPr>
          <p:cNvPr id="734" name="Google Shape;734;p41"/>
          <p:cNvPicPr preferRelativeResize="0"/>
          <p:nvPr/>
        </p:nvPicPr>
        <p:blipFill rotWithShape="1">
          <a:blip r:embed="rId3">
            <a:alphaModFix/>
          </a:blip>
          <a:srcRect/>
          <a:stretch/>
        </p:blipFill>
        <p:spPr>
          <a:xfrm>
            <a:off x="4662508" y="1168619"/>
            <a:ext cx="4227981" cy="2391392"/>
          </a:xfrm>
          <a:prstGeom prst="rect">
            <a:avLst/>
          </a:prstGeom>
          <a:noFill/>
          <a:ln>
            <a:noFill/>
          </a:ln>
        </p:spPr>
      </p:pic>
      <p:sp>
        <p:nvSpPr>
          <p:cNvPr id="735" name="Google Shape;735;p41"/>
          <p:cNvSpPr txBox="1"/>
          <p:nvPr/>
        </p:nvSpPr>
        <p:spPr>
          <a:xfrm>
            <a:off x="480450" y="897950"/>
            <a:ext cx="3859500" cy="39480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800" b="1" i="0" u="none" strike="noStrike" cap="none">
                <a:solidFill>
                  <a:srgbClr val="FFC000"/>
                </a:solidFill>
                <a:latin typeface="Arial"/>
                <a:ea typeface="Arial"/>
                <a:cs typeface="Arial"/>
                <a:sym typeface="Arial"/>
              </a:rPr>
              <a:t>Intellectual community</a:t>
            </a:r>
            <a:endParaRPr sz="1800" b="0" i="0" u="none" strike="noStrike" cap="none">
              <a:solidFill>
                <a:srgbClr val="FFC000"/>
              </a:solidFill>
              <a:latin typeface="Arial"/>
              <a:ea typeface="Arial"/>
              <a:cs typeface="Arial"/>
              <a:sym typeface="Arial"/>
            </a:endParaRPr>
          </a:p>
          <a:p>
            <a:pPr marL="457200" marR="0" lvl="0" indent="-342900" algn="l" rtl="0">
              <a:lnSpc>
                <a:spcPct val="100000"/>
              </a:lnSpc>
              <a:spcBef>
                <a:spcPts val="0"/>
              </a:spcBef>
              <a:spcAft>
                <a:spcPts val="0"/>
              </a:spcAft>
              <a:buClr>
                <a:srgbClr val="000000"/>
              </a:buClr>
              <a:buSzPts val="1800"/>
              <a:buFont typeface="Arial"/>
              <a:buChar char="●"/>
            </a:pPr>
            <a:r>
              <a:rPr lang="en" sz="1800" b="0" i="0" u="none" strike="noStrike" cap="none">
                <a:solidFill>
                  <a:srgbClr val="000000"/>
                </a:solidFill>
                <a:latin typeface="Arial"/>
                <a:ea typeface="Arial"/>
                <a:cs typeface="Arial"/>
                <a:sym typeface="Arial"/>
              </a:rPr>
              <a:t>Classmates</a:t>
            </a:r>
            <a:endParaRPr sz="1800" b="0" i="0" u="none" strike="noStrike" cap="none">
              <a:solidFill>
                <a:srgbClr val="000000"/>
              </a:solidFill>
              <a:latin typeface="Arial"/>
              <a:ea typeface="Arial"/>
              <a:cs typeface="Arial"/>
              <a:sym typeface="Arial"/>
            </a:endParaRPr>
          </a:p>
          <a:p>
            <a:pPr marL="457200" marR="0" lvl="0" indent="-342900" algn="l" rtl="0">
              <a:lnSpc>
                <a:spcPct val="100000"/>
              </a:lnSpc>
              <a:spcBef>
                <a:spcPts val="0"/>
              </a:spcBef>
              <a:spcAft>
                <a:spcPts val="0"/>
              </a:spcAft>
              <a:buClr>
                <a:srgbClr val="000000"/>
              </a:buClr>
              <a:buSzPts val="1800"/>
              <a:buFont typeface="Arial"/>
              <a:buChar char="●"/>
            </a:pPr>
            <a:r>
              <a:rPr lang="en" sz="1800" b="0" i="0" u="none" strike="noStrike" cap="none">
                <a:solidFill>
                  <a:srgbClr val="000000"/>
                </a:solidFill>
                <a:latin typeface="Arial"/>
                <a:ea typeface="Arial"/>
                <a:cs typeface="Arial"/>
                <a:sym typeface="Arial"/>
              </a:rPr>
              <a:t>Neighbors</a:t>
            </a:r>
            <a:endParaRPr sz="1800" b="0" i="0" u="none" strike="noStrike" cap="none">
              <a:solidFill>
                <a:srgbClr val="000000"/>
              </a:solidFill>
              <a:latin typeface="Arial"/>
              <a:ea typeface="Arial"/>
              <a:cs typeface="Arial"/>
              <a:sym typeface="Arial"/>
            </a:endParaRPr>
          </a:p>
          <a:p>
            <a:pPr marL="457200" marR="0" lvl="0" indent="-342900" algn="l" rtl="0">
              <a:lnSpc>
                <a:spcPct val="100000"/>
              </a:lnSpc>
              <a:spcBef>
                <a:spcPts val="0"/>
              </a:spcBef>
              <a:spcAft>
                <a:spcPts val="0"/>
              </a:spcAft>
              <a:buClr>
                <a:srgbClr val="000000"/>
              </a:buClr>
              <a:buSzPts val="1800"/>
              <a:buFont typeface="Arial"/>
              <a:buChar char="●"/>
            </a:pPr>
            <a:r>
              <a:rPr lang="en" sz="1800" b="0" i="0" u="none" strike="noStrike" cap="none">
                <a:solidFill>
                  <a:srgbClr val="000000"/>
                </a:solidFill>
                <a:latin typeface="Arial"/>
                <a:ea typeface="Arial"/>
                <a:cs typeface="Arial"/>
                <a:sym typeface="Arial"/>
              </a:rPr>
              <a:t>Friends at other universities</a:t>
            </a:r>
            <a:endParaRPr sz="1800" b="0" i="0" u="none" strike="noStrike" cap="none">
              <a:solidFill>
                <a:srgbClr val="000000"/>
              </a:solidFill>
              <a:latin typeface="Arial"/>
              <a:ea typeface="Arial"/>
              <a:cs typeface="Arial"/>
              <a:sym typeface="Arial"/>
            </a:endParaRPr>
          </a:p>
          <a:p>
            <a:pPr marL="457200" marR="0" lvl="0" indent="-342900" algn="l" rtl="0">
              <a:lnSpc>
                <a:spcPct val="100000"/>
              </a:lnSpc>
              <a:spcBef>
                <a:spcPts val="0"/>
              </a:spcBef>
              <a:spcAft>
                <a:spcPts val="0"/>
              </a:spcAft>
              <a:buClr>
                <a:srgbClr val="000000"/>
              </a:buClr>
              <a:buSzPts val="1800"/>
              <a:buFont typeface="Arial"/>
              <a:buChar char="●"/>
            </a:pPr>
            <a:r>
              <a:rPr lang="en" sz="1800" b="0" i="0" u="none" strike="noStrike" cap="none">
                <a:solidFill>
                  <a:srgbClr val="000000"/>
                </a:solidFill>
                <a:latin typeface="Arial"/>
                <a:ea typeface="Arial"/>
                <a:cs typeface="Arial"/>
                <a:sym typeface="Arial"/>
              </a:rPr>
              <a:t>Offer to be this type of support for someone else and they will often reciprocate!</a:t>
            </a:r>
            <a:endParaRPr sz="1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 sz="1800" b="1" i="0" u="none" strike="noStrike" cap="none">
                <a:solidFill>
                  <a:srgbClr val="FFC000"/>
                </a:solidFill>
                <a:latin typeface="Arial"/>
                <a:ea typeface="Arial"/>
                <a:cs typeface="Arial"/>
                <a:sym typeface="Arial"/>
              </a:rPr>
              <a:t>Professional development</a:t>
            </a:r>
            <a:r>
              <a:rPr lang="en" sz="1800" b="0" i="0" u="none" strike="noStrike" cap="none">
                <a:solidFill>
                  <a:srgbClr val="FFC000"/>
                </a:solidFill>
                <a:latin typeface="Arial"/>
                <a:ea typeface="Arial"/>
                <a:cs typeface="Arial"/>
                <a:sym typeface="Arial"/>
              </a:rPr>
              <a:t> </a:t>
            </a:r>
            <a:endParaRPr sz="1500" b="0" i="0" u="none" strike="noStrike" cap="none">
              <a:solidFill>
                <a:srgbClr val="000000"/>
              </a:solidFill>
              <a:latin typeface="Arial"/>
              <a:ea typeface="Arial"/>
              <a:cs typeface="Arial"/>
              <a:sym typeface="Arial"/>
            </a:endParaRPr>
          </a:p>
          <a:p>
            <a:pPr marL="457200" marR="0" lvl="0" indent="-342900" algn="l" rtl="0">
              <a:lnSpc>
                <a:spcPct val="100000"/>
              </a:lnSpc>
              <a:spcBef>
                <a:spcPts val="0"/>
              </a:spcBef>
              <a:spcAft>
                <a:spcPts val="0"/>
              </a:spcAft>
              <a:buClr>
                <a:srgbClr val="000000"/>
              </a:buClr>
              <a:buSzPts val="1800"/>
              <a:buFont typeface="Arial"/>
              <a:buChar char="●"/>
            </a:pPr>
            <a:r>
              <a:rPr lang="en" sz="1800" b="0" i="0" u="none" strike="noStrike" cap="none">
                <a:solidFill>
                  <a:srgbClr val="000000"/>
                </a:solidFill>
                <a:latin typeface="Arial"/>
                <a:ea typeface="Arial"/>
                <a:cs typeface="Arial"/>
                <a:sym typeface="Arial"/>
              </a:rPr>
              <a:t>Workshops</a:t>
            </a:r>
            <a:endParaRPr sz="1800" b="0" i="0" u="none" strike="noStrike" cap="none">
              <a:solidFill>
                <a:srgbClr val="000000"/>
              </a:solidFill>
              <a:latin typeface="Arial"/>
              <a:ea typeface="Arial"/>
              <a:cs typeface="Arial"/>
              <a:sym typeface="Arial"/>
            </a:endParaRPr>
          </a:p>
          <a:p>
            <a:pPr marL="457200" marR="0" lvl="0" indent="-342900" algn="l" rtl="0">
              <a:lnSpc>
                <a:spcPct val="100000"/>
              </a:lnSpc>
              <a:spcBef>
                <a:spcPts val="0"/>
              </a:spcBef>
              <a:spcAft>
                <a:spcPts val="0"/>
              </a:spcAft>
              <a:buClr>
                <a:srgbClr val="000000"/>
              </a:buClr>
              <a:buSzPts val="1800"/>
              <a:buFont typeface="Arial"/>
              <a:buChar char="●"/>
            </a:pPr>
            <a:r>
              <a:rPr lang="en" sz="1800" b="0" i="0" u="none" strike="noStrike" cap="none">
                <a:solidFill>
                  <a:srgbClr val="000000"/>
                </a:solidFill>
                <a:latin typeface="Arial"/>
                <a:ea typeface="Arial"/>
                <a:cs typeface="Arial"/>
                <a:sym typeface="Arial"/>
              </a:rPr>
              <a:t>Professional organizations</a:t>
            </a:r>
            <a:endParaRPr sz="1800" b="0" i="0" u="none" strike="noStrike" cap="none">
              <a:solidFill>
                <a:srgbClr val="000000"/>
              </a:solidFill>
              <a:latin typeface="Arial"/>
              <a:ea typeface="Arial"/>
              <a:cs typeface="Arial"/>
              <a:sym typeface="Arial"/>
            </a:endParaRPr>
          </a:p>
          <a:p>
            <a:pPr marL="457200" marR="0" lvl="0" indent="-342900" algn="l" rtl="0">
              <a:lnSpc>
                <a:spcPct val="100000"/>
              </a:lnSpc>
              <a:spcBef>
                <a:spcPts val="0"/>
              </a:spcBef>
              <a:spcAft>
                <a:spcPts val="0"/>
              </a:spcAft>
              <a:buClr>
                <a:srgbClr val="000000"/>
              </a:buClr>
              <a:buSzPts val="1800"/>
              <a:buFont typeface="Arial"/>
              <a:buChar char="●"/>
            </a:pPr>
            <a:r>
              <a:rPr lang="en" sz="1800" b="0" i="0" u="none" strike="noStrike" cap="none">
                <a:solidFill>
                  <a:srgbClr val="000000"/>
                </a:solidFill>
                <a:latin typeface="Arial"/>
                <a:ea typeface="Arial"/>
                <a:cs typeface="Arial"/>
                <a:sym typeface="Arial"/>
              </a:rPr>
              <a:t>Online resources</a:t>
            </a:r>
            <a:endParaRPr sz="1800" b="0" i="0" u="none" strike="noStrike" cap="none">
              <a:solidFill>
                <a:srgbClr val="000000"/>
              </a:solidFill>
              <a:latin typeface="Arial"/>
              <a:ea typeface="Arial"/>
              <a:cs typeface="Arial"/>
              <a:sym typeface="Arial"/>
            </a:endParaRPr>
          </a:p>
          <a:p>
            <a:pPr marL="457200" marR="0" lvl="0" indent="-342900" algn="l" rtl="0">
              <a:lnSpc>
                <a:spcPct val="100000"/>
              </a:lnSpc>
              <a:spcBef>
                <a:spcPts val="0"/>
              </a:spcBef>
              <a:spcAft>
                <a:spcPts val="0"/>
              </a:spcAft>
              <a:buClr>
                <a:srgbClr val="000000"/>
              </a:buClr>
              <a:buSzPts val="1800"/>
              <a:buFont typeface="Arial"/>
              <a:buChar char="●"/>
            </a:pPr>
            <a:r>
              <a:rPr lang="en" sz="1800" b="0" i="0" u="none" strike="noStrike" cap="none">
                <a:solidFill>
                  <a:srgbClr val="000000"/>
                </a:solidFill>
                <a:latin typeface="Arial"/>
                <a:ea typeface="Arial"/>
                <a:cs typeface="Arial"/>
                <a:sym typeface="Arial"/>
              </a:rPr>
              <a:t>University emails</a:t>
            </a:r>
            <a:endParaRPr sz="1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800" b="0" i="0" u="none" strike="noStrike" cap="none">
              <a:solidFill>
                <a:srgbClr val="000000"/>
              </a:solidFill>
              <a:latin typeface="Arial"/>
              <a:ea typeface="Arial"/>
              <a:cs typeface="Arial"/>
              <a:sym typeface="Arial"/>
            </a:endParaRPr>
          </a:p>
        </p:txBody>
      </p:sp>
      <p:pic>
        <p:nvPicPr>
          <p:cNvPr id="736" name="Google Shape;736;p41">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7091590" y="4591250"/>
            <a:ext cx="2014625" cy="465225"/>
          </a:xfrm>
          <a:prstGeom prst="rect">
            <a:avLst/>
          </a:prstGeom>
          <a:noFill/>
          <a:ln>
            <a:noFill/>
          </a:ln>
        </p:spPr>
      </p:pic>
      <p:sp>
        <p:nvSpPr>
          <p:cNvPr id="737" name="Google Shape;737;p41" descr="Circle Highlighting the intellectual community and professional development nodes"/>
          <p:cNvSpPr/>
          <p:nvPr/>
        </p:nvSpPr>
        <p:spPr>
          <a:xfrm>
            <a:off x="6304400" y="833650"/>
            <a:ext cx="2716800" cy="12765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sp>
        <p:nvSpPr>
          <p:cNvPr id="743" name="Google Shape;743;p42"/>
          <p:cNvSpPr txBox="1">
            <a:spLocks noGrp="1"/>
          </p:cNvSpPr>
          <p:nvPr>
            <p:ph type="title" idx="4294967295"/>
          </p:nvPr>
        </p:nvSpPr>
        <p:spPr>
          <a:xfrm>
            <a:off x="221877" y="89968"/>
            <a:ext cx="8625498" cy="469329"/>
          </a:xfrm>
          <a:prstGeom prst="rect">
            <a:avLst/>
          </a:prstGeom>
          <a:noFill/>
          <a:ln>
            <a:noFill/>
            <a:prstDash/>
          </a:ln>
          <a:effectLst/>
        </p:spPr>
        <p:txBody>
          <a:bodyPr rot="0" spcFirstLastPara="1" vertOverflow="overflow" horzOverflow="overflow" vert="horz" wrap="square" lIns="68575" tIns="34275" rIns="68575" bIns="34275"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Pts val="2700"/>
              <a:buFont typeface="Arial"/>
              <a:buNone/>
              <a:tabLst/>
              <a:defRPr/>
            </a:pPr>
            <a:r>
              <a:rPr kumimoji="0" lang="en-US" sz="2600" b="1" i="0" u="none" strike="noStrike" kern="0" cap="none" spc="0" normalizeH="0" baseline="0" noProof="0" dirty="0">
                <a:ln>
                  <a:noFill/>
                </a:ln>
                <a:solidFill>
                  <a:srgbClr val="1155CC"/>
                </a:solidFill>
                <a:effectLst/>
                <a:uLnTx/>
                <a:uFillTx/>
                <a:latin typeface="Arial"/>
                <a:ea typeface="Arial"/>
                <a:cs typeface="Arial"/>
                <a:sym typeface="Arial"/>
              </a:rPr>
              <a:t>How do I find people for all of these areas?: Career</a:t>
            </a:r>
          </a:p>
        </p:txBody>
      </p:sp>
      <p:sp>
        <p:nvSpPr>
          <p:cNvPr id="744" name="Google Shape;744;p42"/>
          <p:cNvSpPr txBox="1"/>
          <p:nvPr/>
        </p:nvSpPr>
        <p:spPr>
          <a:xfrm>
            <a:off x="296625" y="714450"/>
            <a:ext cx="4492800" cy="42561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600" b="1" i="0" u="none" strike="noStrike" cap="none">
                <a:solidFill>
                  <a:srgbClr val="FF0000"/>
                </a:solidFill>
                <a:latin typeface="Arial"/>
                <a:ea typeface="Arial"/>
                <a:cs typeface="Arial"/>
                <a:sym typeface="Arial"/>
              </a:rPr>
              <a:t>Networking and Sponsorship</a:t>
            </a:r>
            <a:r>
              <a:rPr lang="en" sz="1600" b="0" i="0" u="none" strike="noStrike" cap="none">
                <a:solidFill>
                  <a:srgbClr val="FF0000"/>
                </a:solidFill>
                <a:latin typeface="Arial"/>
                <a:ea typeface="Arial"/>
                <a:cs typeface="Arial"/>
                <a:sym typeface="Arial"/>
              </a:rPr>
              <a:t> </a:t>
            </a:r>
            <a:endParaRPr sz="1600" b="0" i="0" u="none" strike="noStrike" cap="none">
              <a:solidFill>
                <a:srgbClr val="FF0000"/>
              </a:solidFill>
              <a:latin typeface="Arial"/>
              <a:ea typeface="Arial"/>
              <a:cs typeface="Arial"/>
              <a:sym typeface="Arial"/>
            </a:endParaRPr>
          </a:p>
          <a:p>
            <a:pPr marL="457200" marR="0" lvl="0" indent="-330200" algn="l" rtl="0">
              <a:lnSpc>
                <a:spcPct val="100000"/>
              </a:lnSpc>
              <a:spcBef>
                <a:spcPts val="0"/>
              </a:spcBef>
              <a:spcAft>
                <a:spcPts val="0"/>
              </a:spcAft>
              <a:buClr>
                <a:srgbClr val="000000"/>
              </a:buClr>
              <a:buSzPts val="1600"/>
              <a:buFont typeface="Arial"/>
              <a:buChar char="●"/>
            </a:pPr>
            <a:r>
              <a:rPr lang="en" sz="1600" b="0" i="0" u="none" strike="noStrike" cap="none">
                <a:solidFill>
                  <a:srgbClr val="000000"/>
                </a:solidFill>
                <a:latin typeface="Arial"/>
                <a:ea typeface="Arial"/>
                <a:cs typeface="Arial"/>
                <a:sym typeface="Arial"/>
              </a:rPr>
              <a:t>Who has seen you at your best?</a:t>
            </a:r>
            <a:endParaRPr sz="1600" b="0" i="0" u="none" strike="noStrike" cap="none">
              <a:solidFill>
                <a:srgbClr val="000000"/>
              </a:solidFill>
              <a:latin typeface="Arial"/>
              <a:ea typeface="Arial"/>
              <a:cs typeface="Arial"/>
              <a:sym typeface="Arial"/>
            </a:endParaRPr>
          </a:p>
          <a:p>
            <a:pPr marL="457200" marR="0" lvl="0" indent="-330200" algn="l" rtl="0">
              <a:lnSpc>
                <a:spcPct val="100000"/>
              </a:lnSpc>
              <a:spcBef>
                <a:spcPts val="0"/>
              </a:spcBef>
              <a:spcAft>
                <a:spcPts val="0"/>
              </a:spcAft>
              <a:buClr>
                <a:srgbClr val="000000"/>
              </a:buClr>
              <a:buSzPts val="1600"/>
              <a:buFont typeface="Arial"/>
              <a:buChar char="●"/>
            </a:pPr>
            <a:r>
              <a:rPr lang="en" sz="1600" b="0" i="0" u="none" strike="noStrike" cap="none">
                <a:solidFill>
                  <a:srgbClr val="000000"/>
                </a:solidFill>
                <a:latin typeface="Arial"/>
                <a:ea typeface="Arial"/>
                <a:cs typeface="Arial"/>
                <a:sym typeface="Arial"/>
              </a:rPr>
              <a:t>Who has seen you overcome a challenge?</a:t>
            </a:r>
            <a:endParaRPr sz="1600" b="0" i="0" u="none" strike="noStrike" cap="none">
              <a:solidFill>
                <a:srgbClr val="000000"/>
              </a:solidFill>
              <a:latin typeface="Arial"/>
              <a:ea typeface="Arial"/>
              <a:cs typeface="Arial"/>
              <a:sym typeface="Arial"/>
            </a:endParaRPr>
          </a:p>
          <a:p>
            <a:pPr marL="457200" marR="0" lvl="0" indent="-330200" algn="l" rtl="0">
              <a:lnSpc>
                <a:spcPct val="100000"/>
              </a:lnSpc>
              <a:spcBef>
                <a:spcPts val="0"/>
              </a:spcBef>
              <a:spcAft>
                <a:spcPts val="0"/>
              </a:spcAft>
              <a:buClr>
                <a:srgbClr val="000000"/>
              </a:buClr>
              <a:buSzPts val="1600"/>
              <a:buFont typeface="Arial"/>
              <a:buChar char="●"/>
            </a:pPr>
            <a:r>
              <a:rPr lang="en" sz="1600" b="0" i="0" u="none" strike="noStrike" cap="none">
                <a:solidFill>
                  <a:srgbClr val="000000"/>
                </a:solidFill>
                <a:latin typeface="Arial"/>
                <a:ea typeface="Arial"/>
                <a:cs typeface="Arial"/>
                <a:sym typeface="Arial"/>
              </a:rPr>
              <a:t>Who depends on you?</a:t>
            </a:r>
            <a:endParaRPr sz="1600" b="0" i="0" u="none" strike="noStrike" cap="none">
              <a:solidFill>
                <a:srgbClr val="000000"/>
              </a:solidFill>
              <a:latin typeface="Arial"/>
              <a:ea typeface="Arial"/>
              <a:cs typeface="Arial"/>
              <a:sym typeface="Arial"/>
            </a:endParaRPr>
          </a:p>
          <a:p>
            <a:pPr marL="457200" marR="0" lvl="0" indent="-330200" algn="l" rtl="0">
              <a:lnSpc>
                <a:spcPct val="100000"/>
              </a:lnSpc>
              <a:spcBef>
                <a:spcPts val="0"/>
              </a:spcBef>
              <a:spcAft>
                <a:spcPts val="0"/>
              </a:spcAft>
              <a:buClr>
                <a:srgbClr val="000000"/>
              </a:buClr>
              <a:buSzPts val="1600"/>
              <a:buFont typeface="Arial"/>
              <a:buChar char="●"/>
            </a:pPr>
            <a:r>
              <a:rPr lang="en" sz="1600" b="0" i="0" u="none" strike="noStrike" cap="none">
                <a:solidFill>
                  <a:srgbClr val="000000"/>
                </a:solidFill>
                <a:latin typeface="Arial"/>
                <a:ea typeface="Arial"/>
                <a:cs typeface="Arial"/>
                <a:sym typeface="Arial"/>
              </a:rPr>
              <a:t>Email announcements</a:t>
            </a:r>
            <a:endParaRPr sz="1600" b="0" i="0" u="none" strike="noStrike" cap="none">
              <a:solidFill>
                <a:srgbClr val="000000"/>
              </a:solidFill>
              <a:latin typeface="Arial"/>
              <a:ea typeface="Arial"/>
              <a:cs typeface="Arial"/>
              <a:sym typeface="Arial"/>
            </a:endParaRPr>
          </a:p>
          <a:p>
            <a:pPr marL="457200" marR="0" lvl="0" indent="-330200" algn="l" rtl="0">
              <a:lnSpc>
                <a:spcPct val="100000"/>
              </a:lnSpc>
              <a:spcBef>
                <a:spcPts val="0"/>
              </a:spcBef>
              <a:spcAft>
                <a:spcPts val="0"/>
              </a:spcAft>
              <a:buClr>
                <a:srgbClr val="000000"/>
              </a:buClr>
              <a:buSzPts val="1600"/>
              <a:buFont typeface="Arial"/>
              <a:buChar char="●"/>
            </a:pPr>
            <a:r>
              <a:rPr lang="en" sz="1600" b="0" i="0" u="none" strike="noStrike" cap="none">
                <a:solidFill>
                  <a:srgbClr val="000000"/>
                </a:solidFill>
                <a:latin typeface="Arial"/>
                <a:ea typeface="Arial"/>
                <a:cs typeface="Arial"/>
                <a:sym typeface="Arial"/>
              </a:rPr>
              <a:t>Campus career center</a:t>
            </a:r>
            <a:endParaRPr sz="1600" b="0" i="0" u="none" strike="noStrike" cap="none">
              <a:solidFill>
                <a:srgbClr val="000000"/>
              </a:solidFill>
              <a:latin typeface="Arial"/>
              <a:ea typeface="Arial"/>
              <a:cs typeface="Arial"/>
              <a:sym typeface="Arial"/>
            </a:endParaRPr>
          </a:p>
          <a:p>
            <a:pPr marL="457200" marR="0" lvl="0" indent="-330200" algn="l" rtl="0">
              <a:lnSpc>
                <a:spcPct val="100000"/>
              </a:lnSpc>
              <a:spcBef>
                <a:spcPts val="0"/>
              </a:spcBef>
              <a:spcAft>
                <a:spcPts val="0"/>
              </a:spcAft>
              <a:buClr>
                <a:srgbClr val="000000"/>
              </a:buClr>
              <a:buSzPts val="1600"/>
              <a:buFont typeface="Arial"/>
              <a:buChar char="●"/>
            </a:pPr>
            <a:r>
              <a:rPr lang="en" sz="1600" b="0" i="0" u="none" strike="noStrike" cap="none">
                <a:solidFill>
                  <a:srgbClr val="000000"/>
                </a:solidFill>
                <a:latin typeface="Arial"/>
                <a:ea typeface="Arial"/>
                <a:cs typeface="Arial"/>
                <a:sym typeface="Arial"/>
              </a:rPr>
              <a:t>Befriend people who always seem to be “in the know”</a:t>
            </a:r>
            <a:endParaRPr sz="1600" b="0" i="0" u="none" strike="noStrike" cap="none">
              <a:solidFill>
                <a:srgbClr val="000000"/>
              </a:solidFill>
              <a:latin typeface="Arial"/>
              <a:ea typeface="Arial"/>
              <a:cs typeface="Arial"/>
              <a:sym typeface="Arial"/>
            </a:endParaRPr>
          </a:p>
          <a:p>
            <a:pPr marL="457200" marR="0" lvl="0" indent="-330200" algn="l" rtl="0">
              <a:lnSpc>
                <a:spcPct val="100000"/>
              </a:lnSpc>
              <a:spcBef>
                <a:spcPts val="0"/>
              </a:spcBef>
              <a:spcAft>
                <a:spcPts val="0"/>
              </a:spcAft>
              <a:buClr>
                <a:srgbClr val="000000"/>
              </a:buClr>
              <a:buSzPts val="1600"/>
              <a:buFont typeface="Arial"/>
              <a:buChar char="●"/>
            </a:pPr>
            <a:r>
              <a:rPr lang="en" sz="1600" b="0" i="0" u="none" strike="noStrike" cap="none">
                <a:solidFill>
                  <a:srgbClr val="000000"/>
                </a:solidFill>
                <a:latin typeface="Arial"/>
                <a:ea typeface="Arial"/>
                <a:cs typeface="Arial"/>
                <a:sym typeface="Arial"/>
              </a:rPr>
              <a:t>Forward information, be a “hub”</a:t>
            </a:r>
            <a:endParaRPr sz="1600" b="0" i="0" u="none" strike="noStrike" cap="none">
              <a:solidFill>
                <a:srgbClr val="000000"/>
              </a:solidFill>
              <a:latin typeface="Arial"/>
              <a:ea typeface="Arial"/>
              <a:cs typeface="Arial"/>
              <a:sym typeface="Arial"/>
            </a:endParaRPr>
          </a:p>
          <a:p>
            <a:pPr marL="457200" marR="0" lvl="0" indent="-330200" algn="l" rtl="0">
              <a:lnSpc>
                <a:spcPct val="100000"/>
              </a:lnSpc>
              <a:spcBef>
                <a:spcPts val="0"/>
              </a:spcBef>
              <a:spcAft>
                <a:spcPts val="0"/>
              </a:spcAft>
              <a:buClr>
                <a:srgbClr val="000000"/>
              </a:buClr>
              <a:buSzPts val="1600"/>
              <a:buFont typeface="Arial"/>
              <a:buChar char="●"/>
            </a:pPr>
            <a:r>
              <a:rPr lang="en" sz="1600" b="0" i="0" u="none" strike="noStrike" cap="none">
                <a:solidFill>
                  <a:srgbClr val="000000"/>
                </a:solidFill>
                <a:latin typeface="Arial"/>
                <a:ea typeface="Arial"/>
                <a:cs typeface="Arial"/>
                <a:sym typeface="Arial"/>
              </a:rPr>
              <a:t>Mentor</a:t>
            </a:r>
            <a:endParaRPr sz="16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600" b="1" i="0" u="none" strike="noStrike" cap="none">
              <a:solidFill>
                <a:srgbClr val="2E75B5"/>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 sz="1600" b="1" i="0" u="none" strike="noStrike" cap="none">
                <a:solidFill>
                  <a:srgbClr val="FF0000"/>
                </a:solidFill>
                <a:latin typeface="Arial"/>
                <a:ea typeface="Arial"/>
                <a:cs typeface="Arial"/>
                <a:sym typeface="Arial"/>
              </a:rPr>
              <a:t>Role models</a:t>
            </a:r>
            <a:endParaRPr sz="1600" b="0" i="0" u="none" strike="noStrike" cap="none">
              <a:solidFill>
                <a:srgbClr val="000000"/>
              </a:solidFill>
              <a:latin typeface="Arial"/>
              <a:ea typeface="Arial"/>
              <a:cs typeface="Arial"/>
              <a:sym typeface="Arial"/>
            </a:endParaRPr>
          </a:p>
          <a:p>
            <a:pPr marL="457200" marR="0" lvl="0" indent="-330200" algn="l" rtl="0">
              <a:lnSpc>
                <a:spcPct val="100000"/>
              </a:lnSpc>
              <a:spcBef>
                <a:spcPts val="0"/>
              </a:spcBef>
              <a:spcAft>
                <a:spcPts val="0"/>
              </a:spcAft>
              <a:buClr>
                <a:srgbClr val="000000"/>
              </a:buClr>
              <a:buSzPts val="1600"/>
              <a:buFont typeface="Arial"/>
              <a:buChar char="●"/>
            </a:pPr>
            <a:r>
              <a:rPr lang="en" sz="1600" b="0" i="0" u="none" strike="noStrike" cap="none">
                <a:solidFill>
                  <a:srgbClr val="000000"/>
                </a:solidFill>
                <a:latin typeface="Arial"/>
                <a:ea typeface="Arial"/>
                <a:cs typeface="Arial"/>
                <a:sym typeface="Arial"/>
              </a:rPr>
              <a:t>Professors/working scientists</a:t>
            </a:r>
            <a:endParaRPr sz="1600" b="0" i="0" u="none" strike="noStrike" cap="none">
              <a:solidFill>
                <a:srgbClr val="000000"/>
              </a:solidFill>
              <a:latin typeface="Arial"/>
              <a:ea typeface="Arial"/>
              <a:cs typeface="Arial"/>
              <a:sym typeface="Arial"/>
            </a:endParaRPr>
          </a:p>
          <a:p>
            <a:pPr marL="457200" marR="0" lvl="0" indent="-330200" algn="l" rtl="0">
              <a:lnSpc>
                <a:spcPct val="100000"/>
              </a:lnSpc>
              <a:spcBef>
                <a:spcPts val="0"/>
              </a:spcBef>
              <a:spcAft>
                <a:spcPts val="0"/>
              </a:spcAft>
              <a:buClr>
                <a:srgbClr val="000000"/>
              </a:buClr>
              <a:buSzPts val="1600"/>
              <a:buFont typeface="Arial"/>
              <a:buChar char="●"/>
            </a:pPr>
            <a:r>
              <a:rPr lang="en" sz="1600" b="0" i="0" u="none" strike="noStrike" cap="none">
                <a:solidFill>
                  <a:srgbClr val="000000"/>
                </a:solidFill>
                <a:latin typeface="Arial"/>
                <a:ea typeface="Arial"/>
                <a:cs typeface="Arial"/>
                <a:sym typeface="Arial"/>
              </a:rPr>
              <a:t>Grad students</a:t>
            </a:r>
            <a:endParaRPr sz="1600" b="0" i="0" u="none" strike="noStrike" cap="none">
              <a:solidFill>
                <a:srgbClr val="000000"/>
              </a:solidFill>
              <a:latin typeface="Arial"/>
              <a:ea typeface="Arial"/>
              <a:cs typeface="Arial"/>
              <a:sym typeface="Arial"/>
            </a:endParaRPr>
          </a:p>
          <a:p>
            <a:pPr marL="457200" marR="0" lvl="0" indent="-330200" algn="l" rtl="0">
              <a:lnSpc>
                <a:spcPct val="100000"/>
              </a:lnSpc>
              <a:spcBef>
                <a:spcPts val="0"/>
              </a:spcBef>
              <a:spcAft>
                <a:spcPts val="0"/>
              </a:spcAft>
              <a:buClr>
                <a:srgbClr val="000000"/>
              </a:buClr>
              <a:buSzPts val="1600"/>
              <a:buFont typeface="Arial"/>
              <a:buChar char="●"/>
            </a:pPr>
            <a:r>
              <a:rPr lang="en" sz="1600" b="0" i="0" u="none" strike="noStrike" cap="none">
                <a:solidFill>
                  <a:srgbClr val="000000"/>
                </a:solidFill>
                <a:latin typeface="Arial"/>
                <a:ea typeface="Arial"/>
                <a:cs typeface="Arial"/>
                <a:sym typeface="Arial"/>
              </a:rPr>
              <a:t>Recent graduates</a:t>
            </a:r>
            <a:endParaRPr sz="1600" b="0" i="0" u="none" strike="noStrike" cap="none">
              <a:solidFill>
                <a:srgbClr val="000000"/>
              </a:solidFill>
              <a:latin typeface="Arial"/>
              <a:ea typeface="Arial"/>
              <a:cs typeface="Arial"/>
              <a:sym typeface="Arial"/>
            </a:endParaRPr>
          </a:p>
          <a:p>
            <a:pPr marL="457200" marR="0" lvl="0" indent="-330200" algn="l" rtl="0">
              <a:lnSpc>
                <a:spcPct val="100000"/>
              </a:lnSpc>
              <a:spcBef>
                <a:spcPts val="0"/>
              </a:spcBef>
              <a:spcAft>
                <a:spcPts val="0"/>
              </a:spcAft>
              <a:buClr>
                <a:srgbClr val="000000"/>
              </a:buClr>
              <a:buSzPts val="1600"/>
              <a:buFont typeface="Arial"/>
              <a:buChar char="●"/>
            </a:pPr>
            <a:r>
              <a:rPr lang="en" sz="1600" b="0" i="0" u="none" strike="noStrike" cap="none">
                <a:solidFill>
                  <a:srgbClr val="000000"/>
                </a:solidFill>
                <a:latin typeface="Arial"/>
                <a:ea typeface="Arial"/>
                <a:cs typeface="Arial"/>
                <a:sym typeface="Arial"/>
              </a:rPr>
              <a:t>Classmates a year or two ahead of you</a:t>
            </a:r>
            <a:endParaRPr sz="1600" b="0" i="0" u="none" strike="noStrike" cap="none">
              <a:solidFill>
                <a:srgbClr val="000000"/>
              </a:solidFill>
              <a:latin typeface="Arial"/>
              <a:ea typeface="Arial"/>
              <a:cs typeface="Arial"/>
              <a:sym typeface="Arial"/>
            </a:endParaRPr>
          </a:p>
          <a:p>
            <a:pPr marL="457200" marR="0" lvl="0" indent="-330200" algn="l" rtl="0">
              <a:lnSpc>
                <a:spcPct val="100000"/>
              </a:lnSpc>
              <a:spcBef>
                <a:spcPts val="0"/>
              </a:spcBef>
              <a:spcAft>
                <a:spcPts val="0"/>
              </a:spcAft>
              <a:buClr>
                <a:srgbClr val="000000"/>
              </a:buClr>
              <a:buSzPts val="1600"/>
              <a:buFont typeface="Arial"/>
              <a:buChar char="●"/>
            </a:pPr>
            <a:r>
              <a:rPr lang="en" sz="1600" b="0" i="0" u="none" strike="noStrike" cap="none">
                <a:solidFill>
                  <a:srgbClr val="000000"/>
                </a:solidFill>
                <a:latin typeface="Arial"/>
                <a:ea typeface="Arial"/>
                <a:cs typeface="Arial"/>
                <a:sym typeface="Arial"/>
              </a:rPr>
              <a:t>People outside of school</a:t>
            </a:r>
            <a:endParaRPr sz="1600" b="0" i="0" u="none" strike="noStrike" cap="none">
              <a:solidFill>
                <a:srgbClr val="000000"/>
              </a:solidFill>
              <a:latin typeface="Arial"/>
              <a:ea typeface="Arial"/>
              <a:cs typeface="Arial"/>
              <a:sym typeface="Arial"/>
            </a:endParaRPr>
          </a:p>
        </p:txBody>
      </p:sp>
      <p:pic>
        <p:nvPicPr>
          <p:cNvPr id="745" name="Google Shape;745;p42">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7091590" y="4591250"/>
            <a:ext cx="2014625" cy="465225"/>
          </a:xfrm>
          <a:prstGeom prst="rect">
            <a:avLst/>
          </a:prstGeom>
          <a:noFill/>
          <a:ln>
            <a:noFill/>
          </a:ln>
        </p:spPr>
      </p:pic>
      <p:pic>
        <p:nvPicPr>
          <p:cNvPr id="746" name="Google Shape;746;p42"/>
          <p:cNvPicPr preferRelativeResize="0"/>
          <p:nvPr/>
        </p:nvPicPr>
        <p:blipFill rotWithShape="1">
          <a:blip r:embed="rId4">
            <a:alphaModFix/>
          </a:blip>
          <a:srcRect/>
          <a:stretch/>
        </p:blipFill>
        <p:spPr>
          <a:xfrm>
            <a:off x="4662508" y="1168619"/>
            <a:ext cx="4227981" cy="2391392"/>
          </a:xfrm>
          <a:prstGeom prst="rect">
            <a:avLst/>
          </a:prstGeom>
          <a:noFill/>
          <a:ln>
            <a:noFill/>
          </a:ln>
        </p:spPr>
      </p:pic>
      <p:sp>
        <p:nvSpPr>
          <p:cNvPr id="747" name="Google Shape;747;p42" descr="Circle highlighting the “role models” and “networking and sponsorship” nodes"/>
          <p:cNvSpPr/>
          <p:nvPr/>
        </p:nvSpPr>
        <p:spPr>
          <a:xfrm>
            <a:off x="4935500" y="1432825"/>
            <a:ext cx="1447200" cy="17454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752"/>
        <p:cNvGrpSpPr/>
        <p:nvPr/>
      </p:nvGrpSpPr>
      <p:grpSpPr>
        <a:xfrm>
          <a:off x="0" y="0"/>
          <a:ext cx="0" cy="0"/>
          <a:chOff x="0" y="0"/>
          <a:chExt cx="0" cy="0"/>
        </a:xfrm>
      </p:grpSpPr>
      <p:sp>
        <p:nvSpPr>
          <p:cNvPr id="753" name="Google Shape;753;p43"/>
          <p:cNvSpPr txBox="1">
            <a:spLocks noGrp="1"/>
          </p:cNvSpPr>
          <p:nvPr>
            <p:ph type="title" idx="4294967295"/>
          </p:nvPr>
        </p:nvSpPr>
        <p:spPr>
          <a:xfrm>
            <a:off x="221877" y="89968"/>
            <a:ext cx="8884338" cy="469329"/>
          </a:xfrm>
          <a:prstGeom prst="rect">
            <a:avLst/>
          </a:prstGeom>
          <a:noFill/>
          <a:ln>
            <a:noFill/>
            <a:prstDash/>
          </a:ln>
          <a:effectLst/>
        </p:spPr>
        <p:txBody>
          <a:bodyPr rot="0" spcFirstLastPara="1" vertOverflow="overflow" horzOverflow="overflow" vert="horz" wrap="square" lIns="68575" tIns="34275" rIns="68575" bIns="34275"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Pts val="2700"/>
              <a:buFont typeface="Arial"/>
              <a:buNone/>
              <a:tabLst/>
              <a:defRPr/>
            </a:pPr>
            <a:r>
              <a:rPr kumimoji="0" lang="en-US" sz="2600" b="1" i="0" u="none" strike="noStrike" kern="0" cap="none" spc="0" normalizeH="0" baseline="0" noProof="0" dirty="0">
                <a:ln>
                  <a:noFill/>
                </a:ln>
                <a:solidFill>
                  <a:srgbClr val="1155CC"/>
                </a:solidFill>
                <a:effectLst/>
                <a:uLnTx/>
                <a:uFillTx/>
                <a:latin typeface="Arial"/>
                <a:ea typeface="Arial"/>
                <a:cs typeface="Arial"/>
                <a:sym typeface="Arial"/>
              </a:rPr>
              <a:t>How do I find people for all of these areas?: Well-being</a:t>
            </a:r>
          </a:p>
        </p:txBody>
      </p:sp>
      <p:sp>
        <p:nvSpPr>
          <p:cNvPr id="754" name="Google Shape;754;p43"/>
          <p:cNvSpPr txBox="1"/>
          <p:nvPr/>
        </p:nvSpPr>
        <p:spPr>
          <a:xfrm>
            <a:off x="407224" y="632400"/>
            <a:ext cx="4255200" cy="42561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600" b="1" i="0" u="none" strike="noStrike" cap="none" dirty="0">
                <a:solidFill>
                  <a:srgbClr val="2E75B5"/>
                </a:solidFill>
                <a:latin typeface="Arial"/>
                <a:ea typeface="Arial"/>
                <a:cs typeface="Arial"/>
                <a:sym typeface="Arial"/>
              </a:rPr>
              <a:t>Values and Identity</a:t>
            </a:r>
            <a:endParaRPr sz="1600" b="0" i="0" u="none" strike="noStrike" cap="none" dirty="0">
              <a:solidFill>
                <a:srgbClr val="2E75B5"/>
              </a:solidFill>
              <a:latin typeface="Arial"/>
              <a:ea typeface="Arial"/>
              <a:cs typeface="Arial"/>
              <a:sym typeface="Arial"/>
            </a:endParaRPr>
          </a:p>
          <a:p>
            <a:pPr marL="457200" marR="0" lvl="0" indent="-330200" algn="l" rtl="0">
              <a:lnSpc>
                <a:spcPct val="100000"/>
              </a:lnSpc>
              <a:spcBef>
                <a:spcPts val="0"/>
              </a:spcBef>
              <a:spcAft>
                <a:spcPts val="0"/>
              </a:spcAft>
              <a:buClr>
                <a:srgbClr val="000000"/>
              </a:buClr>
              <a:buSzPts val="1600"/>
              <a:buFont typeface="Arial"/>
              <a:buChar char="●"/>
            </a:pPr>
            <a:r>
              <a:rPr lang="en" sz="1600" b="0" i="0" u="none" strike="noStrike" cap="none" dirty="0">
                <a:solidFill>
                  <a:srgbClr val="000000"/>
                </a:solidFill>
                <a:latin typeface="Arial"/>
                <a:ea typeface="Arial"/>
                <a:cs typeface="Arial"/>
                <a:sym typeface="Arial"/>
              </a:rPr>
              <a:t>As important as career support</a:t>
            </a:r>
            <a:endParaRPr sz="1600" b="0" i="0" u="none" strike="noStrike" cap="none" dirty="0">
              <a:solidFill>
                <a:srgbClr val="000000"/>
              </a:solidFill>
              <a:latin typeface="Arial"/>
              <a:ea typeface="Arial"/>
              <a:cs typeface="Arial"/>
              <a:sym typeface="Arial"/>
            </a:endParaRPr>
          </a:p>
          <a:p>
            <a:pPr marL="457200" marR="0" lvl="0" indent="-330200" algn="l" rtl="0">
              <a:lnSpc>
                <a:spcPct val="100000"/>
              </a:lnSpc>
              <a:spcBef>
                <a:spcPts val="0"/>
              </a:spcBef>
              <a:spcAft>
                <a:spcPts val="0"/>
              </a:spcAft>
              <a:buClr>
                <a:srgbClr val="000000"/>
              </a:buClr>
              <a:buSzPts val="1600"/>
              <a:buFont typeface="Arial"/>
              <a:buChar char="●"/>
            </a:pPr>
            <a:r>
              <a:rPr lang="en" sz="1600" b="0" i="0" u="none" strike="noStrike" cap="none" dirty="0">
                <a:solidFill>
                  <a:srgbClr val="000000"/>
                </a:solidFill>
                <a:latin typeface="Arial"/>
                <a:ea typeface="Arial"/>
                <a:cs typeface="Arial"/>
                <a:sym typeface="Arial"/>
              </a:rPr>
              <a:t>Family &amp; friends</a:t>
            </a:r>
            <a:endParaRPr sz="1600" b="0" i="0" u="none" strike="noStrike" cap="none" dirty="0">
              <a:solidFill>
                <a:srgbClr val="000000"/>
              </a:solidFill>
              <a:latin typeface="Arial"/>
              <a:ea typeface="Arial"/>
              <a:cs typeface="Arial"/>
              <a:sym typeface="Arial"/>
            </a:endParaRPr>
          </a:p>
          <a:p>
            <a:pPr marL="457200" marR="0" lvl="0" indent="-330200" algn="l" rtl="0">
              <a:lnSpc>
                <a:spcPct val="100000"/>
              </a:lnSpc>
              <a:spcBef>
                <a:spcPts val="0"/>
              </a:spcBef>
              <a:spcAft>
                <a:spcPts val="0"/>
              </a:spcAft>
              <a:buClr>
                <a:srgbClr val="000000"/>
              </a:buClr>
              <a:buSzPts val="1600"/>
              <a:buFont typeface="Arial"/>
              <a:buChar char="●"/>
            </a:pPr>
            <a:r>
              <a:rPr lang="en" sz="1600" b="0" i="0" u="none" strike="noStrike" cap="none" dirty="0">
                <a:solidFill>
                  <a:srgbClr val="000000"/>
                </a:solidFill>
                <a:latin typeface="Arial"/>
                <a:ea typeface="Arial"/>
                <a:cs typeface="Arial"/>
                <a:sym typeface="Arial"/>
              </a:rPr>
              <a:t>Trained professionals</a:t>
            </a:r>
            <a:endParaRPr sz="16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6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 sz="1600" b="1" i="0" u="none" strike="noStrike" cap="none" dirty="0">
                <a:solidFill>
                  <a:srgbClr val="2E75B5"/>
                </a:solidFill>
                <a:latin typeface="Arial"/>
                <a:ea typeface="Arial"/>
                <a:cs typeface="Arial"/>
                <a:sym typeface="Arial"/>
              </a:rPr>
              <a:t>Kindness and Belonging</a:t>
            </a:r>
            <a:endParaRPr sz="1600" b="1" i="0" u="none" strike="noStrike" cap="none" dirty="0">
              <a:solidFill>
                <a:srgbClr val="2E75B5"/>
              </a:solidFill>
              <a:latin typeface="Arial"/>
              <a:ea typeface="Arial"/>
              <a:cs typeface="Arial"/>
              <a:sym typeface="Arial"/>
            </a:endParaRPr>
          </a:p>
          <a:p>
            <a:pPr marL="457200" marR="0" lvl="0" indent="-330200" algn="l" rtl="0">
              <a:lnSpc>
                <a:spcPct val="100000"/>
              </a:lnSpc>
              <a:spcBef>
                <a:spcPts val="0"/>
              </a:spcBef>
              <a:spcAft>
                <a:spcPts val="0"/>
              </a:spcAft>
              <a:buClr>
                <a:srgbClr val="000000"/>
              </a:buClr>
              <a:buSzPts val="1600"/>
              <a:buFont typeface="Arial"/>
              <a:buChar char="●"/>
            </a:pPr>
            <a:r>
              <a:rPr lang="en" sz="1600" b="0" i="0" u="none" strike="noStrike" cap="none" dirty="0">
                <a:solidFill>
                  <a:srgbClr val="000000"/>
                </a:solidFill>
                <a:latin typeface="Arial"/>
                <a:ea typeface="Arial"/>
                <a:cs typeface="Arial"/>
                <a:sym typeface="Arial"/>
              </a:rPr>
              <a:t>Professor you relate well to</a:t>
            </a:r>
            <a:endParaRPr sz="1600" b="0" i="0" u="none" strike="noStrike" cap="none" dirty="0">
              <a:solidFill>
                <a:srgbClr val="000000"/>
              </a:solidFill>
              <a:latin typeface="Arial"/>
              <a:ea typeface="Arial"/>
              <a:cs typeface="Arial"/>
              <a:sym typeface="Arial"/>
            </a:endParaRPr>
          </a:p>
          <a:p>
            <a:pPr marL="457200" marR="0" lvl="0" indent="-330200" algn="l" rtl="0">
              <a:lnSpc>
                <a:spcPct val="100000"/>
              </a:lnSpc>
              <a:spcBef>
                <a:spcPts val="0"/>
              </a:spcBef>
              <a:spcAft>
                <a:spcPts val="0"/>
              </a:spcAft>
              <a:buClr>
                <a:srgbClr val="000000"/>
              </a:buClr>
              <a:buSzPts val="1600"/>
              <a:buFont typeface="Arial"/>
              <a:buChar char="●"/>
            </a:pPr>
            <a:r>
              <a:rPr lang="en" sz="1600" b="0" i="0" u="none" strike="noStrike" cap="none" dirty="0">
                <a:solidFill>
                  <a:srgbClr val="000000"/>
                </a:solidFill>
                <a:latin typeface="Arial"/>
                <a:ea typeface="Arial"/>
                <a:cs typeface="Arial"/>
                <a:sym typeface="Arial"/>
              </a:rPr>
              <a:t>Student a year or two ahead of you</a:t>
            </a:r>
            <a:endParaRPr sz="1600" b="0" i="0" u="none" strike="noStrike" cap="none" dirty="0">
              <a:solidFill>
                <a:srgbClr val="000000"/>
              </a:solidFill>
              <a:latin typeface="Arial"/>
              <a:ea typeface="Arial"/>
              <a:cs typeface="Arial"/>
              <a:sym typeface="Arial"/>
            </a:endParaRPr>
          </a:p>
          <a:p>
            <a:pPr marL="457200" marR="0" lvl="0" indent="-330200" algn="l" rtl="0">
              <a:lnSpc>
                <a:spcPct val="100000"/>
              </a:lnSpc>
              <a:spcBef>
                <a:spcPts val="0"/>
              </a:spcBef>
              <a:spcAft>
                <a:spcPts val="0"/>
              </a:spcAft>
              <a:buClr>
                <a:srgbClr val="000000"/>
              </a:buClr>
              <a:buSzPts val="1600"/>
              <a:buFont typeface="Arial"/>
              <a:buChar char="●"/>
            </a:pPr>
            <a:r>
              <a:rPr lang="en" sz="1600" b="0" i="0" u="none" strike="noStrike" cap="none" dirty="0">
                <a:solidFill>
                  <a:srgbClr val="000000"/>
                </a:solidFill>
                <a:latin typeface="Arial"/>
                <a:ea typeface="Arial"/>
                <a:cs typeface="Arial"/>
                <a:sym typeface="Arial"/>
              </a:rPr>
              <a:t>Teaching assistant</a:t>
            </a:r>
            <a:endParaRPr sz="16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6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 sz="1600" b="1" i="0" u="none" strike="noStrike" cap="none" dirty="0">
                <a:solidFill>
                  <a:srgbClr val="2E75B5"/>
                </a:solidFill>
                <a:latin typeface="Arial"/>
                <a:ea typeface="Arial"/>
                <a:cs typeface="Arial"/>
                <a:sym typeface="Arial"/>
              </a:rPr>
              <a:t>Safe Space</a:t>
            </a:r>
            <a:endParaRPr sz="1600" b="1" i="0" u="none" strike="noStrike" cap="none" dirty="0">
              <a:solidFill>
                <a:srgbClr val="2E75B5"/>
              </a:solidFill>
              <a:latin typeface="Arial"/>
              <a:ea typeface="Arial"/>
              <a:cs typeface="Arial"/>
              <a:sym typeface="Arial"/>
            </a:endParaRPr>
          </a:p>
          <a:p>
            <a:pPr marL="457200" marR="0" lvl="0" indent="-330200" algn="l" rtl="0">
              <a:lnSpc>
                <a:spcPct val="100000"/>
              </a:lnSpc>
              <a:spcBef>
                <a:spcPts val="0"/>
              </a:spcBef>
              <a:spcAft>
                <a:spcPts val="0"/>
              </a:spcAft>
              <a:buClr>
                <a:srgbClr val="000000"/>
              </a:buClr>
              <a:buSzPts val="1600"/>
              <a:buFont typeface="Arial"/>
              <a:buChar char="●"/>
            </a:pPr>
            <a:r>
              <a:rPr lang="en" sz="1600" b="0" i="0" u="none" strike="noStrike" cap="none" dirty="0">
                <a:solidFill>
                  <a:srgbClr val="000000"/>
                </a:solidFill>
                <a:latin typeface="Arial"/>
                <a:ea typeface="Arial"/>
                <a:cs typeface="Arial"/>
                <a:sym typeface="Arial"/>
              </a:rPr>
              <a:t>Be careful to trust too early</a:t>
            </a:r>
            <a:endParaRPr sz="1600" b="0" i="0" u="none" strike="noStrike" cap="none" dirty="0">
              <a:solidFill>
                <a:srgbClr val="000000"/>
              </a:solidFill>
              <a:latin typeface="Arial"/>
              <a:ea typeface="Arial"/>
              <a:cs typeface="Arial"/>
              <a:sym typeface="Arial"/>
            </a:endParaRPr>
          </a:p>
          <a:p>
            <a:pPr marL="457200" marR="0" lvl="0" indent="-330200" algn="l" rtl="0">
              <a:lnSpc>
                <a:spcPct val="100000"/>
              </a:lnSpc>
              <a:spcBef>
                <a:spcPts val="0"/>
              </a:spcBef>
              <a:spcAft>
                <a:spcPts val="0"/>
              </a:spcAft>
              <a:buClr>
                <a:srgbClr val="000000"/>
              </a:buClr>
              <a:buSzPts val="1600"/>
              <a:buFont typeface="Arial"/>
              <a:buChar char="●"/>
            </a:pPr>
            <a:r>
              <a:rPr lang="en" sz="1600" b="0" i="0" u="none" strike="noStrike" cap="none" dirty="0">
                <a:solidFill>
                  <a:srgbClr val="000000"/>
                </a:solidFill>
                <a:latin typeface="Arial"/>
                <a:ea typeface="Arial"/>
                <a:cs typeface="Arial"/>
                <a:sym typeface="Arial"/>
              </a:rPr>
              <a:t>Consider people removed from the situation you need to vent about</a:t>
            </a:r>
            <a:endParaRPr sz="1600" b="0" i="0" u="none" strike="noStrike" cap="none" dirty="0">
              <a:solidFill>
                <a:srgbClr val="000000"/>
              </a:solidFill>
              <a:latin typeface="Arial"/>
              <a:ea typeface="Arial"/>
              <a:cs typeface="Arial"/>
              <a:sym typeface="Arial"/>
            </a:endParaRPr>
          </a:p>
          <a:p>
            <a:pPr marL="457200" marR="0" lvl="0" indent="-330200" algn="l" rtl="0">
              <a:lnSpc>
                <a:spcPct val="100000"/>
              </a:lnSpc>
              <a:spcBef>
                <a:spcPts val="0"/>
              </a:spcBef>
              <a:spcAft>
                <a:spcPts val="0"/>
              </a:spcAft>
              <a:buClr>
                <a:srgbClr val="000000"/>
              </a:buClr>
              <a:buSzPts val="1600"/>
              <a:buFont typeface="Arial"/>
              <a:buChar char="●"/>
            </a:pPr>
            <a:r>
              <a:rPr lang="en" sz="1600" b="0" i="0" u="none" strike="noStrike" cap="none" dirty="0">
                <a:solidFill>
                  <a:srgbClr val="000000"/>
                </a:solidFill>
                <a:latin typeface="Arial"/>
                <a:ea typeface="Arial"/>
                <a:cs typeface="Arial"/>
                <a:sym typeface="Arial"/>
              </a:rPr>
              <a:t>Who can you always count on to be outraged on your behalf?</a:t>
            </a:r>
            <a:endParaRPr sz="1600" b="0" i="0" u="none" strike="noStrike" cap="none" dirty="0">
              <a:solidFill>
                <a:srgbClr val="000000"/>
              </a:solidFill>
              <a:latin typeface="Arial"/>
              <a:ea typeface="Arial"/>
              <a:cs typeface="Arial"/>
              <a:sym typeface="Arial"/>
            </a:endParaRPr>
          </a:p>
          <a:p>
            <a:pPr marL="457200" marR="0" lvl="0" indent="-330200" algn="l" rtl="0">
              <a:lnSpc>
                <a:spcPct val="100000"/>
              </a:lnSpc>
              <a:spcBef>
                <a:spcPts val="0"/>
              </a:spcBef>
              <a:spcAft>
                <a:spcPts val="0"/>
              </a:spcAft>
              <a:buClr>
                <a:srgbClr val="000000"/>
              </a:buClr>
              <a:buSzPts val="1600"/>
              <a:buFont typeface="Arial"/>
              <a:buChar char="●"/>
            </a:pPr>
            <a:r>
              <a:rPr lang="en" sz="1600" b="0" i="0" u="none" strike="noStrike" cap="none" dirty="0">
                <a:solidFill>
                  <a:srgbClr val="000000"/>
                </a:solidFill>
                <a:latin typeface="Arial"/>
                <a:ea typeface="Arial"/>
                <a:cs typeface="Arial"/>
                <a:sym typeface="Arial"/>
              </a:rPr>
              <a:t>Who will keep things private?</a:t>
            </a:r>
            <a:endParaRPr sz="1600" b="0" i="0" u="none" strike="noStrike" cap="none" dirty="0">
              <a:solidFill>
                <a:srgbClr val="000000"/>
              </a:solidFill>
              <a:latin typeface="Arial"/>
              <a:ea typeface="Arial"/>
              <a:cs typeface="Arial"/>
              <a:sym typeface="Arial"/>
            </a:endParaRPr>
          </a:p>
        </p:txBody>
      </p:sp>
      <p:pic>
        <p:nvPicPr>
          <p:cNvPr id="755" name="Google Shape;755;p43">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7091590" y="4591250"/>
            <a:ext cx="2014625" cy="465225"/>
          </a:xfrm>
          <a:prstGeom prst="rect">
            <a:avLst/>
          </a:prstGeom>
          <a:noFill/>
          <a:ln>
            <a:noFill/>
          </a:ln>
        </p:spPr>
      </p:pic>
      <p:pic>
        <p:nvPicPr>
          <p:cNvPr id="756" name="Google Shape;756;p43"/>
          <p:cNvPicPr preferRelativeResize="0"/>
          <p:nvPr/>
        </p:nvPicPr>
        <p:blipFill rotWithShape="1">
          <a:blip r:embed="rId4">
            <a:alphaModFix/>
          </a:blip>
          <a:srcRect/>
          <a:stretch/>
        </p:blipFill>
        <p:spPr>
          <a:xfrm>
            <a:off x="4662508" y="1168619"/>
            <a:ext cx="4227981" cy="2391392"/>
          </a:xfrm>
          <a:prstGeom prst="rect">
            <a:avLst/>
          </a:prstGeom>
          <a:noFill/>
          <a:ln>
            <a:noFill/>
          </a:ln>
        </p:spPr>
      </p:pic>
      <p:sp>
        <p:nvSpPr>
          <p:cNvPr id="757" name="Google Shape;757;p43" descr="Circle highlighting the nodes Values and identity, Kindness and Belonging, and Safe space"/>
          <p:cNvSpPr/>
          <p:nvPr/>
        </p:nvSpPr>
        <p:spPr>
          <a:xfrm rot="-1097976">
            <a:off x="6036909" y="2571683"/>
            <a:ext cx="2690568" cy="1179596"/>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762"/>
        <p:cNvGrpSpPr/>
        <p:nvPr/>
      </p:nvGrpSpPr>
      <p:grpSpPr>
        <a:xfrm>
          <a:off x="0" y="0"/>
          <a:ext cx="0" cy="0"/>
          <a:chOff x="0" y="0"/>
          <a:chExt cx="0" cy="0"/>
        </a:xfrm>
      </p:grpSpPr>
      <p:sp>
        <p:nvSpPr>
          <p:cNvPr id="763" name="Google Shape;763;p44"/>
          <p:cNvSpPr txBox="1">
            <a:spLocks noGrp="1"/>
          </p:cNvSpPr>
          <p:nvPr>
            <p:ph type="title" idx="4294967295"/>
          </p:nvPr>
        </p:nvSpPr>
        <p:spPr>
          <a:xfrm>
            <a:off x="574635" y="0"/>
            <a:ext cx="7918800" cy="887700"/>
          </a:xfrm>
          <a:prstGeom prst="rect">
            <a:avLst/>
          </a:prstGeom>
          <a:noFill/>
          <a:ln>
            <a:noFill/>
          </a:ln>
        </p:spPr>
        <p:txBody>
          <a:bodyPr spcFirstLastPara="1" wrap="square" lIns="61550" tIns="30775" rIns="61550" bIns="30775" anchor="b" anchorCtr="0">
            <a:normAutofit/>
          </a:bodyPr>
          <a:lstStyle/>
          <a:p>
            <a:pPr marL="0" lvl="0" indent="0" algn="l" rtl="0">
              <a:lnSpc>
                <a:spcPct val="100000"/>
              </a:lnSpc>
              <a:spcBef>
                <a:spcPts val="0"/>
              </a:spcBef>
              <a:spcAft>
                <a:spcPts val="0"/>
              </a:spcAft>
              <a:buClr>
                <a:srgbClr val="8BAA00"/>
              </a:buClr>
              <a:buSzPts val="2700"/>
              <a:buFont typeface="Corbel"/>
              <a:buNone/>
            </a:pPr>
            <a:r>
              <a:rPr lang="en" sz="2600" b="1">
                <a:solidFill>
                  <a:srgbClr val="1155CC"/>
                </a:solidFill>
              </a:rPr>
              <a:t>Let’s practice reaching out!	</a:t>
            </a:r>
            <a:endParaRPr sz="2600" b="1">
              <a:solidFill>
                <a:srgbClr val="1155CC"/>
              </a:solidFill>
            </a:endParaRPr>
          </a:p>
        </p:txBody>
      </p:sp>
      <p:sp>
        <p:nvSpPr>
          <p:cNvPr id="764" name="Google Shape;764;p44"/>
          <p:cNvSpPr txBox="1">
            <a:spLocks noGrp="1"/>
          </p:cNvSpPr>
          <p:nvPr>
            <p:ph type="body" idx="4294967295"/>
          </p:nvPr>
        </p:nvSpPr>
        <p:spPr>
          <a:xfrm>
            <a:off x="852185" y="1203225"/>
            <a:ext cx="7439700" cy="3465300"/>
          </a:xfrm>
          <a:prstGeom prst="rect">
            <a:avLst/>
          </a:prstGeom>
          <a:noFill/>
          <a:ln>
            <a:noFill/>
          </a:ln>
        </p:spPr>
        <p:txBody>
          <a:bodyPr spcFirstLastPara="1" wrap="square" lIns="61550" tIns="30775" rIns="61550" bIns="30775" anchor="t" anchorCtr="0">
            <a:normAutofit/>
          </a:bodyPr>
          <a:lstStyle/>
          <a:p>
            <a:pPr marL="457200" lvl="0" indent="-355600" algn="l" rtl="0">
              <a:lnSpc>
                <a:spcPct val="90000"/>
              </a:lnSpc>
              <a:spcBef>
                <a:spcPts val="0"/>
              </a:spcBef>
              <a:spcAft>
                <a:spcPts val="0"/>
              </a:spcAft>
              <a:buClr>
                <a:schemeClr val="dk1"/>
              </a:buClr>
              <a:buSzPts val="2000"/>
              <a:buChar char="●"/>
            </a:pPr>
            <a:r>
              <a:rPr lang="en" sz="2000">
                <a:solidFill>
                  <a:schemeClr val="dk1"/>
                </a:solidFill>
              </a:rPr>
              <a:t>You would like an opportunity to shadow in a lab at your institution (or do a virtual visit)</a:t>
            </a:r>
            <a:br>
              <a:rPr lang="en" sz="2000">
                <a:solidFill>
                  <a:schemeClr val="dk1"/>
                </a:solidFill>
              </a:rPr>
            </a:br>
            <a:br>
              <a:rPr lang="en" sz="2000">
                <a:solidFill>
                  <a:schemeClr val="dk1"/>
                </a:solidFill>
              </a:rPr>
            </a:br>
            <a:endParaRPr sz="2000">
              <a:solidFill>
                <a:schemeClr val="dk1"/>
              </a:solidFill>
            </a:endParaRPr>
          </a:p>
          <a:p>
            <a:pPr marL="457200" lvl="0" indent="-355600" algn="l" rtl="0">
              <a:lnSpc>
                <a:spcPct val="90000"/>
              </a:lnSpc>
              <a:spcBef>
                <a:spcPts val="0"/>
              </a:spcBef>
              <a:spcAft>
                <a:spcPts val="0"/>
              </a:spcAft>
              <a:buClr>
                <a:schemeClr val="dk1"/>
              </a:buClr>
              <a:buSzPts val="2000"/>
              <a:buChar char="●"/>
            </a:pPr>
            <a:r>
              <a:rPr lang="en" sz="2000">
                <a:solidFill>
                  <a:schemeClr val="dk1"/>
                </a:solidFill>
              </a:rPr>
              <a:t>Write an email to a professor that you think can help make this happen</a:t>
            </a:r>
            <a:endParaRPr sz="2000">
              <a:solidFill>
                <a:schemeClr val="dk1"/>
              </a:solidFill>
            </a:endParaRPr>
          </a:p>
          <a:p>
            <a:pPr marL="457200" lvl="0" indent="0" algn="l" rtl="0">
              <a:lnSpc>
                <a:spcPct val="90000"/>
              </a:lnSpc>
              <a:spcBef>
                <a:spcPts val="700"/>
              </a:spcBef>
              <a:spcAft>
                <a:spcPts val="0"/>
              </a:spcAft>
              <a:buSzPts val="1800"/>
              <a:buNone/>
            </a:pPr>
            <a:endParaRPr sz="2000">
              <a:solidFill>
                <a:schemeClr val="dk1"/>
              </a:solidFill>
            </a:endParaRPr>
          </a:p>
          <a:p>
            <a:pPr marL="0" lvl="0" indent="0" algn="l" rtl="0">
              <a:lnSpc>
                <a:spcPct val="90000"/>
              </a:lnSpc>
              <a:spcBef>
                <a:spcPts val="700"/>
              </a:spcBef>
              <a:spcAft>
                <a:spcPts val="0"/>
              </a:spcAft>
              <a:buClr>
                <a:srgbClr val="4D3E2F"/>
              </a:buClr>
              <a:buSzPts val="2100"/>
              <a:buNone/>
            </a:pPr>
            <a:endParaRPr sz="2000">
              <a:solidFill>
                <a:schemeClr val="dk1"/>
              </a:solidFill>
            </a:endParaRPr>
          </a:p>
          <a:p>
            <a:pPr marL="0" lvl="0" indent="0" algn="ctr" rtl="0">
              <a:lnSpc>
                <a:spcPct val="90000"/>
              </a:lnSpc>
              <a:spcBef>
                <a:spcPts val="700"/>
              </a:spcBef>
              <a:spcAft>
                <a:spcPts val="0"/>
              </a:spcAft>
              <a:buSzPts val="1800"/>
              <a:buNone/>
            </a:pPr>
            <a:r>
              <a:rPr lang="en" sz="2000" b="1" i="1">
                <a:solidFill>
                  <a:srgbClr val="1155CC"/>
                </a:solidFill>
              </a:rPr>
              <a:t>***A hybrid virtual world makes it easy to join remote lectures, lab meetings, etc. Just ask!</a:t>
            </a:r>
            <a:br>
              <a:rPr lang="en" sz="2000">
                <a:solidFill>
                  <a:schemeClr val="dk1"/>
                </a:solidFill>
              </a:rPr>
            </a:br>
            <a:endParaRPr sz="2000">
              <a:solidFill>
                <a:schemeClr val="dk1"/>
              </a:solidFill>
            </a:endParaRPr>
          </a:p>
        </p:txBody>
      </p:sp>
      <p:pic>
        <p:nvPicPr>
          <p:cNvPr id="765" name="Google Shape;765;p44">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7091590" y="4591250"/>
            <a:ext cx="2014625" cy="465225"/>
          </a:xfrm>
          <a:prstGeom prst="rect">
            <a:avLst/>
          </a:prstGeom>
          <a:noFill/>
          <a:ln>
            <a:noFill/>
          </a:ln>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64">
                                            <p:txEl>
                                              <p:pRg st="0" end="0"/>
                                            </p:txEl>
                                          </p:spTgt>
                                        </p:tgtEl>
                                        <p:attrNameLst>
                                          <p:attrName>style.visibility</p:attrName>
                                        </p:attrNameLst>
                                      </p:cBhvr>
                                      <p:to>
                                        <p:strVal val="visible"/>
                                      </p:to>
                                    </p:set>
                                    <p:animEffect transition="in" filter="fade">
                                      <p:cBhvr>
                                        <p:cTn id="7" dur="500"/>
                                        <p:tgtEl>
                                          <p:spTgt spid="76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64">
                                            <p:txEl>
                                              <p:pRg st="1" end="1"/>
                                            </p:txEl>
                                          </p:spTgt>
                                        </p:tgtEl>
                                        <p:attrNameLst>
                                          <p:attrName>style.visibility</p:attrName>
                                        </p:attrNameLst>
                                      </p:cBhvr>
                                      <p:to>
                                        <p:strVal val="visible"/>
                                      </p:to>
                                    </p:set>
                                    <p:animEffect transition="in" filter="fade">
                                      <p:cBhvr>
                                        <p:cTn id="12" dur="500"/>
                                        <p:tgtEl>
                                          <p:spTgt spid="76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64">
                                            <p:txEl>
                                              <p:pRg st="2" end="2"/>
                                            </p:txEl>
                                          </p:spTgt>
                                        </p:tgtEl>
                                        <p:attrNameLst>
                                          <p:attrName>style.visibility</p:attrName>
                                        </p:attrNameLst>
                                      </p:cBhvr>
                                      <p:to>
                                        <p:strVal val="visible"/>
                                      </p:to>
                                    </p:set>
                                    <p:animEffect transition="in" filter="fade">
                                      <p:cBhvr>
                                        <p:cTn id="17" dur="500"/>
                                        <p:tgtEl>
                                          <p:spTgt spid="76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64">
                                            <p:txEl>
                                              <p:pRg st="3" end="3"/>
                                            </p:txEl>
                                          </p:spTgt>
                                        </p:tgtEl>
                                        <p:attrNameLst>
                                          <p:attrName>style.visibility</p:attrName>
                                        </p:attrNameLst>
                                      </p:cBhvr>
                                      <p:to>
                                        <p:strVal val="visible"/>
                                      </p:to>
                                    </p:set>
                                    <p:animEffect transition="in" filter="fade">
                                      <p:cBhvr>
                                        <p:cTn id="22" dur="500"/>
                                        <p:tgtEl>
                                          <p:spTgt spid="76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64">
                                            <p:txEl>
                                              <p:pRg st="4" end="4"/>
                                            </p:txEl>
                                          </p:spTgt>
                                        </p:tgtEl>
                                        <p:attrNameLst>
                                          <p:attrName>style.visibility</p:attrName>
                                        </p:attrNameLst>
                                      </p:cBhvr>
                                      <p:to>
                                        <p:strVal val="visible"/>
                                      </p:to>
                                    </p:set>
                                    <p:animEffect transition="in" filter="fade">
                                      <p:cBhvr>
                                        <p:cTn id="27" dur="500"/>
                                        <p:tgtEl>
                                          <p:spTgt spid="76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770"/>
        <p:cNvGrpSpPr/>
        <p:nvPr/>
      </p:nvGrpSpPr>
      <p:grpSpPr>
        <a:xfrm>
          <a:off x="0" y="0"/>
          <a:ext cx="0" cy="0"/>
          <a:chOff x="0" y="0"/>
          <a:chExt cx="0" cy="0"/>
        </a:xfrm>
      </p:grpSpPr>
      <p:sp>
        <p:nvSpPr>
          <p:cNvPr id="771" name="Google Shape;771;p45"/>
          <p:cNvSpPr txBox="1">
            <a:spLocks noGrp="1"/>
          </p:cNvSpPr>
          <p:nvPr>
            <p:ph type="title" idx="4294967295"/>
          </p:nvPr>
        </p:nvSpPr>
        <p:spPr>
          <a:xfrm>
            <a:off x="574635" y="0"/>
            <a:ext cx="7918800" cy="887700"/>
          </a:xfrm>
          <a:prstGeom prst="rect">
            <a:avLst/>
          </a:prstGeom>
          <a:noFill/>
          <a:ln>
            <a:noFill/>
          </a:ln>
        </p:spPr>
        <p:txBody>
          <a:bodyPr spcFirstLastPara="1" wrap="square" lIns="61550" tIns="30775" rIns="61550" bIns="30775" anchor="b" anchorCtr="0">
            <a:normAutofit/>
          </a:bodyPr>
          <a:lstStyle/>
          <a:p>
            <a:pPr marL="0" lvl="0" indent="0" algn="l" rtl="0">
              <a:lnSpc>
                <a:spcPct val="100000"/>
              </a:lnSpc>
              <a:spcBef>
                <a:spcPts val="0"/>
              </a:spcBef>
              <a:spcAft>
                <a:spcPts val="0"/>
              </a:spcAft>
              <a:buClr>
                <a:srgbClr val="8BAA00"/>
              </a:buClr>
              <a:buSzPts val="2700"/>
              <a:buFont typeface="Corbel"/>
              <a:buNone/>
            </a:pPr>
            <a:r>
              <a:rPr lang="en" sz="2600" b="1">
                <a:solidFill>
                  <a:srgbClr val="1155CC"/>
                </a:solidFill>
              </a:rPr>
              <a:t>Let’s help each other </a:t>
            </a:r>
            <a:endParaRPr sz="2600" b="1">
              <a:solidFill>
                <a:srgbClr val="1155CC"/>
              </a:solidFill>
            </a:endParaRPr>
          </a:p>
        </p:txBody>
      </p:sp>
      <p:sp>
        <p:nvSpPr>
          <p:cNvPr id="772" name="Google Shape;772;p45"/>
          <p:cNvSpPr txBox="1">
            <a:spLocks noGrp="1"/>
          </p:cNvSpPr>
          <p:nvPr>
            <p:ph type="body" idx="4294967295"/>
          </p:nvPr>
        </p:nvSpPr>
        <p:spPr>
          <a:xfrm>
            <a:off x="852185" y="1203225"/>
            <a:ext cx="7439700" cy="3465300"/>
          </a:xfrm>
          <a:prstGeom prst="rect">
            <a:avLst/>
          </a:prstGeom>
          <a:noFill/>
          <a:ln>
            <a:noFill/>
          </a:ln>
        </p:spPr>
        <p:txBody>
          <a:bodyPr spcFirstLastPara="1" wrap="square" lIns="61550" tIns="30775" rIns="61550" bIns="30775" anchor="t" anchorCtr="0">
            <a:normAutofit/>
          </a:bodyPr>
          <a:lstStyle/>
          <a:p>
            <a:pPr marL="457200" lvl="0" indent="-355600" algn="l" rtl="0">
              <a:lnSpc>
                <a:spcPct val="90000"/>
              </a:lnSpc>
              <a:spcBef>
                <a:spcPts val="700"/>
              </a:spcBef>
              <a:spcAft>
                <a:spcPts val="0"/>
              </a:spcAft>
              <a:buClr>
                <a:schemeClr val="dk1"/>
              </a:buClr>
              <a:buSzPts val="2000"/>
              <a:buChar char="●"/>
            </a:pPr>
            <a:r>
              <a:rPr lang="en" sz="2000">
                <a:solidFill>
                  <a:schemeClr val="dk1"/>
                </a:solidFill>
              </a:rPr>
              <a:t>Share your practice emails with each other </a:t>
            </a:r>
            <a:br>
              <a:rPr lang="en" sz="2000">
                <a:solidFill>
                  <a:schemeClr val="dk1"/>
                </a:solidFill>
              </a:rPr>
            </a:br>
            <a:br>
              <a:rPr lang="en" sz="2000">
                <a:solidFill>
                  <a:schemeClr val="dk1"/>
                </a:solidFill>
              </a:rPr>
            </a:br>
            <a:endParaRPr sz="2000">
              <a:solidFill>
                <a:schemeClr val="dk1"/>
              </a:solidFill>
            </a:endParaRPr>
          </a:p>
          <a:p>
            <a:pPr marL="457200" lvl="0" indent="-355600" algn="l" rtl="0">
              <a:lnSpc>
                <a:spcPct val="90000"/>
              </a:lnSpc>
              <a:spcBef>
                <a:spcPts val="0"/>
              </a:spcBef>
              <a:spcAft>
                <a:spcPts val="0"/>
              </a:spcAft>
              <a:buClr>
                <a:schemeClr val="dk1"/>
              </a:buClr>
              <a:buSzPts val="2000"/>
              <a:buChar char="●"/>
            </a:pPr>
            <a:r>
              <a:rPr lang="en" sz="2000">
                <a:solidFill>
                  <a:schemeClr val="dk1"/>
                </a:solidFill>
              </a:rPr>
              <a:t>Listeners can offer examples of what they liked, what other ideas they have to make it better and/or different</a:t>
            </a:r>
            <a:br>
              <a:rPr lang="en" sz="2000">
                <a:solidFill>
                  <a:schemeClr val="dk1"/>
                </a:solidFill>
              </a:rPr>
            </a:br>
            <a:br>
              <a:rPr lang="en" sz="2000">
                <a:solidFill>
                  <a:schemeClr val="dk1"/>
                </a:solidFill>
              </a:rPr>
            </a:br>
            <a:endParaRPr sz="2000">
              <a:solidFill>
                <a:schemeClr val="dk1"/>
              </a:solidFill>
            </a:endParaRPr>
          </a:p>
          <a:p>
            <a:pPr marL="457200" lvl="0" indent="-355600" algn="l" rtl="0">
              <a:lnSpc>
                <a:spcPct val="90000"/>
              </a:lnSpc>
              <a:spcBef>
                <a:spcPts val="0"/>
              </a:spcBef>
              <a:spcAft>
                <a:spcPts val="0"/>
              </a:spcAft>
              <a:buClr>
                <a:schemeClr val="dk1"/>
              </a:buClr>
              <a:buSzPts val="2000"/>
              <a:buChar char="●"/>
            </a:pPr>
            <a:r>
              <a:rPr lang="en" sz="2000">
                <a:solidFill>
                  <a:schemeClr val="dk1"/>
                </a:solidFill>
              </a:rPr>
              <a:t>Take any notes and/or ideas that will make your email better</a:t>
            </a:r>
            <a:endParaRPr sz="2000">
              <a:solidFill>
                <a:schemeClr val="dk1"/>
              </a:solidFill>
            </a:endParaRPr>
          </a:p>
        </p:txBody>
      </p:sp>
      <p:pic>
        <p:nvPicPr>
          <p:cNvPr id="773" name="Google Shape;773;p45">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7091590" y="4591250"/>
            <a:ext cx="2014625" cy="465225"/>
          </a:xfrm>
          <a:prstGeom prst="rect">
            <a:avLst/>
          </a:prstGeom>
          <a:noFill/>
          <a:ln>
            <a:noFill/>
          </a:ln>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72">
                                            <p:txEl>
                                              <p:pRg st="0" end="0"/>
                                            </p:txEl>
                                          </p:spTgt>
                                        </p:tgtEl>
                                        <p:attrNameLst>
                                          <p:attrName>style.visibility</p:attrName>
                                        </p:attrNameLst>
                                      </p:cBhvr>
                                      <p:to>
                                        <p:strVal val="visible"/>
                                      </p:to>
                                    </p:set>
                                    <p:animEffect transition="in" filter="fade">
                                      <p:cBhvr>
                                        <p:cTn id="7" dur="500"/>
                                        <p:tgtEl>
                                          <p:spTgt spid="77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72">
                                            <p:txEl>
                                              <p:pRg st="1" end="1"/>
                                            </p:txEl>
                                          </p:spTgt>
                                        </p:tgtEl>
                                        <p:attrNameLst>
                                          <p:attrName>style.visibility</p:attrName>
                                        </p:attrNameLst>
                                      </p:cBhvr>
                                      <p:to>
                                        <p:strVal val="visible"/>
                                      </p:to>
                                    </p:set>
                                    <p:animEffect transition="in" filter="fade">
                                      <p:cBhvr>
                                        <p:cTn id="12" dur="500"/>
                                        <p:tgtEl>
                                          <p:spTgt spid="77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72">
                                            <p:txEl>
                                              <p:pRg st="2" end="2"/>
                                            </p:txEl>
                                          </p:spTgt>
                                        </p:tgtEl>
                                        <p:attrNameLst>
                                          <p:attrName>style.visibility</p:attrName>
                                        </p:attrNameLst>
                                      </p:cBhvr>
                                      <p:to>
                                        <p:strVal val="visible"/>
                                      </p:to>
                                    </p:set>
                                    <p:animEffect transition="in" filter="fade">
                                      <p:cBhvr>
                                        <p:cTn id="17" dur="500"/>
                                        <p:tgtEl>
                                          <p:spTgt spid="77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778"/>
        <p:cNvGrpSpPr/>
        <p:nvPr/>
      </p:nvGrpSpPr>
      <p:grpSpPr>
        <a:xfrm>
          <a:off x="0" y="0"/>
          <a:ext cx="0" cy="0"/>
          <a:chOff x="0" y="0"/>
          <a:chExt cx="0" cy="0"/>
        </a:xfrm>
      </p:grpSpPr>
      <p:sp>
        <p:nvSpPr>
          <p:cNvPr id="779" name="Google Shape;779;p46"/>
          <p:cNvSpPr txBox="1">
            <a:spLocks noGrp="1"/>
          </p:cNvSpPr>
          <p:nvPr>
            <p:ph type="body" idx="4294967295"/>
          </p:nvPr>
        </p:nvSpPr>
        <p:spPr>
          <a:xfrm>
            <a:off x="156175" y="1142763"/>
            <a:ext cx="4278900" cy="3738900"/>
          </a:xfrm>
          <a:prstGeom prst="rect">
            <a:avLst/>
          </a:prstGeom>
          <a:noFill/>
          <a:ln>
            <a:noFill/>
          </a:ln>
        </p:spPr>
        <p:txBody>
          <a:bodyPr spcFirstLastPara="1" wrap="square" lIns="61550" tIns="30775" rIns="61550" bIns="30775" anchor="t" anchorCtr="0">
            <a:normAutofit/>
          </a:bodyPr>
          <a:lstStyle/>
          <a:p>
            <a:pPr marL="139700" lvl="0" indent="-139700" algn="ctr" rtl="0">
              <a:lnSpc>
                <a:spcPct val="100000"/>
              </a:lnSpc>
              <a:spcBef>
                <a:spcPts val="0"/>
              </a:spcBef>
              <a:spcAft>
                <a:spcPts val="0"/>
              </a:spcAft>
              <a:buClr>
                <a:srgbClr val="4D3E2F"/>
              </a:buClr>
              <a:buSzPts val="1900"/>
              <a:buNone/>
            </a:pPr>
            <a:r>
              <a:rPr lang="en" b="1" u="sng">
                <a:solidFill>
                  <a:schemeClr val="dk1"/>
                </a:solidFill>
              </a:rPr>
              <a:t>DO’s</a:t>
            </a:r>
            <a:endParaRPr>
              <a:solidFill>
                <a:schemeClr val="dk1"/>
              </a:solidFill>
            </a:endParaRPr>
          </a:p>
          <a:p>
            <a:pPr marL="457200" lvl="0" indent="-342900" algn="l" rtl="0">
              <a:lnSpc>
                <a:spcPct val="100000"/>
              </a:lnSpc>
              <a:spcBef>
                <a:spcPts val="700"/>
              </a:spcBef>
              <a:spcAft>
                <a:spcPts val="0"/>
              </a:spcAft>
              <a:buClr>
                <a:schemeClr val="dk1"/>
              </a:buClr>
              <a:buSzPts val="1800"/>
              <a:buChar char="●"/>
            </a:pPr>
            <a:r>
              <a:rPr lang="en">
                <a:solidFill>
                  <a:schemeClr val="dk1"/>
                </a:solidFill>
              </a:rPr>
              <a:t>Tell them why you want this, include your interest AND any experience</a:t>
            </a:r>
            <a:br>
              <a:rPr lang="en">
                <a:solidFill>
                  <a:schemeClr val="dk1"/>
                </a:solidFill>
              </a:rPr>
            </a:br>
            <a:endParaRPr>
              <a:solidFill>
                <a:schemeClr val="dk1"/>
              </a:solidFill>
            </a:endParaRPr>
          </a:p>
          <a:p>
            <a:pPr marL="457200" lvl="0" indent="-342900" algn="l" rtl="0">
              <a:lnSpc>
                <a:spcPct val="100000"/>
              </a:lnSpc>
              <a:spcBef>
                <a:spcPts val="0"/>
              </a:spcBef>
              <a:spcAft>
                <a:spcPts val="0"/>
              </a:spcAft>
              <a:buClr>
                <a:schemeClr val="dk1"/>
              </a:buClr>
              <a:buSzPts val="1800"/>
              <a:buChar char="●"/>
            </a:pPr>
            <a:r>
              <a:rPr lang="en">
                <a:solidFill>
                  <a:schemeClr val="dk1"/>
                </a:solidFill>
              </a:rPr>
              <a:t>Tell them what you already know about them</a:t>
            </a:r>
            <a:br>
              <a:rPr lang="en">
                <a:solidFill>
                  <a:schemeClr val="dk1"/>
                </a:solidFill>
              </a:rPr>
            </a:br>
            <a:endParaRPr>
              <a:solidFill>
                <a:schemeClr val="dk1"/>
              </a:solidFill>
            </a:endParaRPr>
          </a:p>
          <a:p>
            <a:pPr marL="457200" lvl="0" indent="-342900" algn="l" rtl="0">
              <a:lnSpc>
                <a:spcPct val="100000"/>
              </a:lnSpc>
              <a:spcBef>
                <a:spcPts val="0"/>
              </a:spcBef>
              <a:spcAft>
                <a:spcPts val="0"/>
              </a:spcAft>
              <a:buClr>
                <a:schemeClr val="dk1"/>
              </a:buClr>
              <a:buSzPts val="1800"/>
              <a:buChar char="●"/>
            </a:pPr>
            <a:r>
              <a:rPr lang="en">
                <a:solidFill>
                  <a:schemeClr val="dk1"/>
                </a:solidFill>
              </a:rPr>
              <a:t>Be professional (Dr. __)</a:t>
            </a:r>
            <a:br>
              <a:rPr lang="en">
                <a:solidFill>
                  <a:schemeClr val="dk1"/>
                </a:solidFill>
              </a:rPr>
            </a:br>
            <a:endParaRPr>
              <a:solidFill>
                <a:schemeClr val="dk1"/>
              </a:solidFill>
            </a:endParaRPr>
          </a:p>
          <a:p>
            <a:pPr marL="457200" lvl="0" indent="-342900" algn="l" rtl="0">
              <a:lnSpc>
                <a:spcPct val="100000"/>
              </a:lnSpc>
              <a:spcBef>
                <a:spcPts val="0"/>
              </a:spcBef>
              <a:spcAft>
                <a:spcPts val="0"/>
              </a:spcAft>
              <a:buClr>
                <a:schemeClr val="dk1"/>
              </a:buClr>
              <a:buSzPts val="1800"/>
              <a:buChar char="●"/>
            </a:pPr>
            <a:r>
              <a:rPr lang="en">
                <a:solidFill>
                  <a:schemeClr val="dk1"/>
                </a:solidFill>
              </a:rPr>
              <a:t>Acknowledge they are busy AND appreciate and be open any opportunity</a:t>
            </a:r>
            <a:endParaRPr>
              <a:solidFill>
                <a:schemeClr val="dk1"/>
              </a:solidFill>
            </a:endParaRPr>
          </a:p>
        </p:txBody>
      </p:sp>
      <p:sp>
        <p:nvSpPr>
          <p:cNvPr id="780" name="Google Shape;780;p46"/>
          <p:cNvSpPr txBox="1"/>
          <p:nvPr/>
        </p:nvSpPr>
        <p:spPr>
          <a:xfrm>
            <a:off x="4856350" y="1142763"/>
            <a:ext cx="4191000" cy="3738900"/>
          </a:xfrm>
          <a:prstGeom prst="rect">
            <a:avLst/>
          </a:prstGeom>
          <a:noFill/>
          <a:ln>
            <a:noFill/>
          </a:ln>
        </p:spPr>
        <p:txBody>
          <a:bodyPr spcFirstLastPara="1" wrap="square" lIns="61550" tIns="30775" rIns="61550" bIns="30775" anchor="t" anchorCtr="0">
            <a:normAutofit/>
          </a:bodyPr>
          <a:lstStyle/>
          <a:p>
            <a:pPr marL="139700" marR="0" lvl="0" indent="-139700" algn="ctr" rtl="0">
              <a:lnSpc>
                <a:spcPct val="100000"/>
              </a:lnSpc>
              <a:spcBef>
                <a:spcPts val="0"/>
              </a:spcBef>
              <a:spcAft>
                <a:spcPts val="0"/>
              </a:spcAft>
              <a:buClr>
                <a:srgbClr val="000000"/>
              </a:buClr>
              <a:buSzPts val="1900"/>
              <a:buFont typeface="Arial"/>
              <a:buNone/>
            </a:pPr>
            <a:r>
              <a:rPr lang="en" sz="1800" b="1" i="0" u="sng" strike="noStrike" cap="none">
                <a:solidFill>
                  <a:schemeClr val="dk1"/>
                </a:solidFill>
                <a:latin typeface="Arial"/>
                <a:ea typeface="Arial"/>
                <a:cs typeface="Arial"/>
                <a:sym typeface="Arial"/>
              </a:rPr>
              <a:t>DON’T’s</a:t>
            </a:r>
            <a:endParaRPr sz="1800" b="0" i="0" u="none" strike="noStrike" cap="none">
              <a:solidFill>
                <a:schemeClr val="dk1"/>
              </a:solidFill>
              <a:latin typeface="Arial"/>
              <a:ea typeface="Arial"/>
              <a:cs typeface="Arial"/>
              <a:sym typeface="Arial"/>
            </a:endParaRPr>
          </a:p>
          <a:p>
            <a:pPr marL="457200" marR="0" lvl="0" indent="-342900" algn="l" rtl="0">
              <a:lnSpc>
                <a:spcPct val="100000"/>
              </a:lnSpc>
              <a:spcBef>
                <a:spcPts val="700"/>
              </a:spcBef>
              <a:spcAft>
                <a:spcPts val="0"/>
              </a:spcAft>
              <a:buClr>
                <a:schemeClr val="dk1"/>
              </a:buClr>
              <a:buSzPts val="1800"/>
              <a:buFont typeface="Arial"/>
              <a:buChar char="●"/>
            </a:pPr>
            <a:r>
              <a:rPr lang="en" sz="1800" b="0" i="0" u="none" strike="noStrike" cap="none">
                <a:solidFill>
                  <a:schemeClr val="dk1"/>
                </a:solidFill>
                <a:latin typeface="Arial"/>
                <a:ea typeface="Arial"/>
                <a:cs typeface="Arial"/>
                <a:sym typeface="Arial"/>
              </a:rPr>
              <a:t>Ask them what they are currently working on (do your homework!)</a:t>
            </a:r>
            <a:br>
              <a:rPr lang="en" sz="1800" b="0" i="0" u="none" strike="noStrike" cap="none">
                <a:solidFill>
                  <a:schemeClr val="dk1"/>
                </a:solidFill>
                <a:latin typeface="Arial"/>
                <a:ea typeface="Arial"/>
                <a:cs typeface="Arial"/>
                <a:sym typeface="Arial"/>
              </a:rPr>
            </a:br>
            <a:endParaRPr sz="1800" b="0" i="0" u="none" strike="noStrike" cap="none">
              <a:solidFill>
                <a:schemeClr val="dk1"/>
              </a:solidFill>
              <a:latin typeface="Arial"/>
              <a:ea typeface="Arial"/>
              <a:cs typeface="Arial"/>
              <a:sym typeface="Arial"/>
            </a:endParaRPr>
          </a:p>
          <a:p>
            <a:pPr marL="457200" marR="0" lvl="0" indent="-342900" algn="l" rtl="0">
              <a:lnSpc>
                <a:spcPct val="100000"/>
              </a:lnSpc>
              <a:spcBef>
                <a:spcPts val="0"/>
              </a:spcBef>
              <a:spcAft>
                <a:spcPts val="0"/>
              </a:spcAft>
              <a:buClr>
                <a:schemeClr val="dk1"/>
              </a:buClr>
              <a:buSzPts val="1800"/>
              <a:buFont typeface="Arial"/>
              <a:buChar char="●"/>
            </a:pPr>
            <a:r>
              <a:rPr lang="en" sz="1800" b="0" i="0" u="none" strike="noStrike" cap="none">
                <a:solidFill>
                  <a:schemeClr val="dk1"/>
                </a:solidFill>
                <a:latin typeface="Arial"/>
                <a:ea typeface="Arial"/>
                <a:cs typeface="Arial"/>
                <a:sym typeface="Arial"/>
              </a:rPr>
              <a:t>Ask them to be a mentor right away</a:t>
            </a:r>
            <a:br>
              <a:rPr lang="en" sz="1800" b="0" i="0" u="none" strike="noStrike" cap="none">
                <a:solidFill>
                  <a:schemeClr val="dk1"/>
                </a:solidFill>
                <a:latin typeface="Arial"/>
                <a:ea typeface="Arial"/>
                <a:cs typeface="Arial"/>
                <a:sym typeface="Arial"/>
              </a:rPr>
            </a:br>
            <a:endParaRPr sz="1800" b="0" i="0" u="none" strike="noStrike" cap="none">
              <a:solidFill>
                <a:schemeClr val="dk1"/>
              </a:solidFill>
              <a:latin typeface="Arial"/>
              <a:ea typeface="Arial"/>
              <a:cs typeface="Arial"/>
              <a:sym typeface="Arial"/>
            </a:endParaRPr>
          </a:p>
          <a:p>
            <a:pPr marL="457200" marR="0" lvl="0" indent="-342900" algn="l" rtl="0">
              <a:lnSpc>
                <a:spcPct val="100000"/>
              </a:lnSpc>
              <a:spcBef>
                <a:spcPts val="0"/>
              </a:spcBef>
              <a:spcAft>
                <a:spcPts val="0"/>
              </a:spcAft>
              <a:buClr>
                <a:schemeClr val="dk1"/>
              </a:buClr>
              <a:buSzPts val="1800"/>
              <a:buFont typeface="Arial"/>
              <a:buChar char="●"/>
            </a:pPr>
            <a:r>
              <a:rPr lang="en" sz="1800" b="0" i="0" u="none" strike="noStrike" cap="none">
                <a:solidFill>
                  <a:schemeClr val="dk1"/>
                </a:solidFill>
                <a:latin typeface="Arial"/>
                <a:ea typeface="Arial"/>
                <a:cs typeface="Arial"/>
                <a:sym typeface="Arial"/>
              </a:rPr>
              <a:t>Be TOO specific about exactly what and when you want something</a:t>
            </a:r>
            <a:br>
              <a:rPr lang="en" sz="1800" b="0" i="0" u="none" strike="noStrike" cap="none">
                <a:solidFill>
                  <a:schemeClr val="dk1"/>
                </a:solidFill>
                <a:latin typeface="Arial"/>
                <a:ea typeface="Arial"/>
                <a:cs typeface="Arial"/>
                <a:sym typeface="Arial"/>
              </a:rPr>
            </a:br>
            <a:endParaRPr sz="1800" b="0" i="0" u="none" strike="noStrike" cap="none">
              <a:solidFill>
                <a:schemeClr val="dk1"/>
              </a:solidFill>
              <a:latin typeface="Arial"/>
              <a:ea typeface="Arial"/>
              <a:cs typeface="Arial"/>
              <a:sym typeface="Arial"/>
            </a:endParaRPr>
          </a:p>
          <a:p>
            <a:pPr marL="457200" marR="0" lvl="0" indent="-342900" algn="l" rtl="0">
              <a:lnSpc>
                <a:spcPct val="100000"/>
              </a:lnSpc>
              <a:spcBef>
                <a:spcPts val="0"/>
              </a:spcBef>
              <a:spcAft>
                <a:spcPts val="0"/>
              </a:spcAft>
              <a:buClr>
                <a:schemeClr val="dk1"/>
              </a:buClr>
              <a:buSzPts val="1800"/>
              <a:buFont typeface="Arial"/>
              <a:buChar char="●"/>
            </a:pPr>
            <a:r>
              <a:rPr lang="en" sz="1800" b="0" i="0" u="none" strike="noStrike" cap="none">
                <a:solidFill>
                  <a:schemeClr val="dk1"/>
                </a:solidFill>
                <a:latin typeface="Arial"/>
                <a:ea typeface="Arial"/>
                <a:cs typeface="Arial"/>
                <a:sym typeface="Arial"/>
              </a:rPr>
              <a:t>Expect them to find out everything for you</a:t>
            </a:r>
            <a:br>
              <a:rPr lang="en" sz="1800" b="0" i="0" u="none" strike="noStrike" cap="none">
                <a:solidFill>
                  <a:schemeClr val="dk1"/>
                </a:solidFill>
                <a:latin typeface="Arial"/>
                <a:ea typeface="Arial"/>
                <a:cs typeface="Arial"/>
                <a:sym typeface="Arial"/>
              </a:rPr>
            </a:br>
            <a:endParaRPr sz="1800" b="0" i="0" u="none" strike="noStrike" cap="none">
              <a:solidFill>
                <a:schemeClr val="dk1"/>
              </a:solidFill>
              <a:latin typeface="Arial"/>
              <a:ea typeface="Arial"/>
              <a:cs typeface="Arial"/>
              <a:sym typeface="Arial"/>
            </a:endParaRPr>
          </a:p>
        </p:txBody>
      </p:sp>
      <p:pic>
        <p:nvPicPr>
          <p:cNvPr id="781" name="Google Shape;781;p46">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7091590" y="4591250"/>
            <a:ext cx="2014625" cy="465225"/>
          </a:xfrm>
          <a:prstGeom prst="rect">
            <a:avLst/>
          </a:prstGeom>
          <a:noFill/>
          <a:ln>
            <a:noFill/>
          </a:ln>
        </p:spPr>
      </p:pic>
      <p:sp>
        <p:nvSpPr>
          <p:cNvPr id="782" name="Google Shape;782;p46"/>
          <p:cNvSpPr txBox="1">
            <a:spLocks noGrp="1"/>
          </p:cNvSpPr>
          <p:nvPr>
            <p:ph type="title" idx="4294967295"/>
          </p:nvPr>
        </p:nvSpPr>
        <p:spPr>
          <a:xfrm>
            <a:off x="574635" y="0"/>
            <a:ext cx="7918800" cy="887700"/>
          </a:xfrm>
          <a:prstGeom prst="rect">
            <a:avLst/>
          </a:prstGeom>
          <a:noFill/>
          <a:ln>
            <a:noFill/>
          </a:ln>
        </p:spPr>
        <p:txBody>
          <a:bodyPr spcFirstLastPara="1" wrap="square" lIns="61550" tIns="30775" rIns="61550" bIns="30775" anchor="b" anchorCtr="0">
            <a:normAutofit/>
          </a:bodyPr>
          <a:lstStyle/>
          <a:p>
            <a:pPr marL="0" lvl="0" indent="0" algn="l" rtl="0">
              <a:lnSpc>
                <a:spcPct val="100000"/>
              </a:lnSpc>
              <a:spcBef>
                <a:spcPts val="0"/>
              </a:spcBef>
              <a:spcAft>
                <a:spcPts val="0"/>
              </a:spcAft>
              <a:buClr>
                <a:srgbClr val="8BAA00"/>
              </a:buClr>
              <a:buSzPts val="2700"/>
              <a:buFont typeface="Corbel"/>
              <a:buNone/>
            </a:pPr>
            <a:r>
              <a:rPr lang="en" sz="2600" b="1">
                <a:solidFill>
                  <a:schemeClr val="accent5"/>
                </a:solidFill>
              </a:rPr>
              <a:t>DO’s</a:t>
            </a:r>
            <a:r>
              <a:rPr lang="en" sz="2600" b="1">
                <a:solidFill>
                  <a:srgbClr val="1155CC"/>
                </a:solidFill>
              </a:rPr>
              <a:t> and </a:t>
            </a:r>
            <a:r>
              <a:rPr lang="en" sz="2600" b="1">
                <a:solidFill>
                  <a:srgbClr val="CC0000"/>
                </a:solidFill>
              </a:rPr>
              <a:t>DON’T’s</a:t>
            </a:r>
            <a:r>
              <a:rPr lang="en" sz="2600" b="1">
                <a:solidFill>
                  <a:srgbClr val="1155CC"/>
                </a:solidFill>
              </a:rPr>
              <a:t> for Making Requests</a:t>
            </a:r>
            <a:endParaRPr sz="2600" b="1">
              <a:solidFill>
                <a:srgbClr val="1155CC"/>
              </a:solidFill>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79">
                                            <p:txEl>
                                              <p:pRg st="0" end="0"/>
                                            </p:txEl>
                                          </p:spTgt>
                                        </p:tgtEl>
                                        <p:attrNameLst>
                                          <p:attrName>style.visibility</p:attrName>
                                        </p:attrNameLst>
                                      </p:cBhvr>
                                      <p:to>
                                        <p:strVal val="visible"/>
                                      </p:to>
                                    </p:set>
                                    <p:animEffect transition="in" filter="fade">
                                      <p:cBhvr>
                                        <p:cTn id="7" dur="500"/>
                                        <p:tgtEl>
                                          <p:spTgt spid="77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79">
                                            <p:txEl>
                                              <p:pRg st="1" end="1"/>
                                            </p:txEl>
                                          </p:spTgt>
                                        </p:tgtEl>
                                        <p:attrNameLst>
                                          <p:attrName>style.visibility</p:attrName>
                                        </p:attrNameLst>
                                      </p:cBhvr>
                                      <p:to>
                                        <p:strVal val="visible"/>
                                      </p:to>
                                    </p:set>
                                    <p:animEffect transition="in" filter="fade">
                                      <p:cBhvr>
                                        <p:cTn id="12" dur="500"/>
                                        <p:tgtEl>
                                          <p:spTgt spid="77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79">
                                            <p:txEl>
                                              <p:pRg st="2" end="2"/>
                                            </p:txEl>
                                          </p:spTgt>
                                        </p:tgtEl>
                                        <p:attrNameLst>
                                          <p:attrName>style.visibility</p:attrName>
                                        </p:attrNameLst>
                                      </p:cBhvr>
                                      <p:to>
                                        <p:strVal val="visible"/>
                                      </p:to>
                                    </p:set>
                                    <p:animEffect transition="in" filter="fade">
                                      <p:cBhvr>
                                        <p:cTn id="17" dur="500"/>
                                        <p:tgtEl>
                                          <p:spTgt spid="77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79">
                                            <p:txEl>
                                              <p:pRg st="3" end="3"/>
                                            </p:txEl>
                                          </p:spTgt>
                                        </p:tgtEl>
                                        <p:attrNameLst>
                                          <p:attrName>style.visibility</p:attrName>
                                        </p:attrNameLst>
                                      </p:cBhvr>
                                      <p:to>
                                        <p:strVal val="visible"/>
                                      </p:to>
                                    </p:set>
                                    <p:animEffect transition="in" filter="fade">
                                      <p:cBhvr>
                                        <p:cTn id="22" dur="500"/>
                                        <p:tgtEl>
                                          <p:spTgt spid="77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79">
                                            <p:txEl>
                                              <p:pRg st="4" end="4"/>
                                            </p:txEl>
                                          </p:spTgt>
                                        </p:tgtEl>
                                        <p:attrNameLst>
                                          <p:attrName>style.visibility</p:attrName>
                                        </p:attrNameLst>
                                      </p:cBhvr>
                                      <p:to>
                                        <p:strVal val="visible"/>
                                      </p:to>
                                    </p:set>
                                    <p:animEffect transition="in" filter="fade">
                                      <p:cBhvr>
                                        <p:cTn id="27" dur="500"/>
                                        <p:tgtEl>
                                          <p:spTgt spid="779">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80">
                                            <p:txEl>
                                              <p:pRg st="0" end="0"/>
                                            </p:txEl>
                                          </p:spTgt>
                                        </p:tgtEl>
                                        <p:attrNameLst>
                                          <p:attrName>style.visibility</p:attrName>
                                        </p:attrNameLst>
                                      </p:cBhvr>
                                      <p:to>
                                        <p:strVal val="visible"/>
                                      </p:to>
                                    </p:set>
                                    <p:animEffect transition="in" filter="fade">
                                      <p:cBhvr>
                                        <p:cTn id="32" dur="500"/>
                                        <p:tgtEl>
                                          <p:spTgt spid="780">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780">
                                            <p:txEl>
                                              <p:pRg st="1" end="1"/>
                                            </p:txEl>
                                          </p:spTgt>
                                        </p:tgtEl>
                                        <p:attrNameLst>
                                          <p:attrName>style.visibility</p:attrName>
                                        </p:attrNameLst>
                                      </p:cBhvr>
                                      <p:to>
                                        <p:strVal val="visible"/>
                                      </p:to>
                                    </p:set>
                                    <p:animEffect transition="in" filter="fade">
                                      <p:cBhvr>
                                        <p:cTn id="37" dur="500"/>
                                        <p:tgtEl>
                                          <p:spTgt spid="780">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780">
                                            <p:txEl>
                                              <p:pRg st="2" end="2"/>
                                            </p:txEl>
                                          </p:spTgt>
                                        </p:tgtEl>
                                        <p:attrNameLst>
                                          <p:attrName>style.visibility</p:attrName>
                                        </p:attrNameLst>
                                      </p:cBhvr>
                                      <p:to>
                                        <p:strVal val="visible"/>
                                      </p:to>
                                    </p:set>
                                    <p:animEffect transition="in" filter="fade">
                                      <p:cBhvr>
                                        <p:cTn id="42" dur="500"/>
                                        <p:tgtEl>
                                          <p:spTgt spid="780">
                                            <p:txEl>
                                              <p:pRg st="2" end="2"/>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780">
                                            <p:txEl>
                                              <p:pRg st="3" end="3"/>
                                            </p:txEl>
                                          </p:spTgt>
                                        </p:tgtEl>
                                        <p:attrNameLst>
                                          <p:attrName>style.visibility</p:attrName>
                                        </p:attrNameLst>
                                      </p:cBhvr>
                                      <p:to>
                                        <p:strVal val="visible"/>
                                      </p:to>
                                    </p:set>
                                    <p:animEffect transition="in" filter="fade">
                                      <p:cBhvr>
                                        <p:cTn id="47" dur="500"/>
                                        <p:tgtEl>
                                          <p:spTgt spid="780">
                                            <p:txEl>
                                              <p:pRg st="3" end="3"/>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780">
                                            <p:txEl>
                                              <p:pRg st="4" end="4"/>
                                            </p:txEl>
                                          </p:spTgt>
                                        </p:tgtEl>
                                        <p:attrNameLst>
                                          <p:attrName>style.visibility</p:attrName>
                                        </p:attrNameLst>
                                      </p:cBhvr>
                                      <p:to>
                                        <p:strVal val="visible"/>
                                      </p:to>
                                    </p:set>
                                    <p:animEffect transition="in" filter="fade">
                                      <p:cBhvr>
                                        <p:cTn id="52" dur="500"/>
                                        <p:tgtEl>
                                          <p:spTgt spid="78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787"/>
        <p:cNvGrpSpPr/>
        <p:nvPr/>
      </p:nvGrpSpPr>
      <p:grpSpPr>
        <a:xfrm>
          <a:off x="0" y="0"/>
          <a:ext cx="0" cy="0"/>
          <a:chOff x="0" y="0"/>
          <a:chExt cx="0" cy="0"/>
        </a:xfrm>
      </p:grpSpPr>
      <p:sp>
        <p:nvSpPr>
          <p:cNvPr id="788" name="Google Shape;788;p47"/>
          <p:cNvSpPr txBox="1">
            <a:spLocks noGrp="1"/>
          </p:cNvSpPr>
          <p:nvPr>
            <p:ph type="body" idx="4294967295"/>
          </p:nvPr>
        </p:nvSpPr>
        <p:spPr>
          <a:xfrm>
            <a:off x="537050" y="1328325"/>
            <a:ext cx="8058000" cy="3465300"/>
          </a:xfrm>
          <a:prstGeom prst="rect">
            <a:avLst/>
          </a:prstGeom>
          <a:noFill/>
          <a:ln>
            <a:noFill/>
          </a:ln>
        </p:spPr>
        <p:txBody>
          <a:bodyPr spcFirstLastPara="1" wrap="square" lIns="61550" tIns="30775" rIns="61550" bIns="30775" anchor="t" anchorCtr="0">
            <a:normAutofit/>
          </a:bodyPr>
          <a:lstStyle/>
          <a:p>
            <a:pPr marL="457200" lvl="0" indent="-355600" algn="l" rtl="0">
              <a:lnSpc>
                <a:spcPct val="90000"/>
              </a:lnSpc>
              <a:spcBef>
                <a:spcPts val="0"/>
              </a:spcBef>
              <a:spcAft>
                <a:spcPts val="0"/>
              </a:spcAft>
              <a:buClr>
                <a:schemeClr val="dk1"/>
              </a:buClr>
              <a:buSzPts val="2000"/>
              <a:buChar char="●"/>
            </a:pPr>
            <a:r>
              <a:rPr lang="en" sz="2000">
                <a:solidFill>
                  <a:schemeClr val="dk1"/>
                </a:solidFill>
              </a:rPr>
              <a:t>Will you add someone to your map today? </a:t>
            </a:r>
            <a:endParaRPr sz="2000">
              <a:solidFill>
                <a:schemeClr val="dk1"/>
              </a:solidFill>
            </a:endParaRPr>
          </a:p>
          <a:p>
            <a:pPr marL="914400" lvl="0" indent="0" algn="l" rtl="0">
              <a:lnSpc>
                <a:spcPct val="90000"/>
              </a:lnSpc>
              <a:spcBef>
                <a:spcPts val="0"/>
              </a:spcBef>
              <a:spcAft>
                <a:spcPts val="0"/>
              </a:spcAft>
              <a:buSzPts val="1800"/>
              <a:buNone/>
            </a:pPr>
            <a:endParaRPr sz="2000">
              <a:solidFill>
                <a:schemeClr val="dk1"/>
              </a:solidFill>
            </a:endParaRPr>
          </a:p>
          <a:p>
            <a:pPr marL="914400" lvl="0" indent="0" algn="l" rtl="0">
              <a:lnSpc>
                <a:spcPct val="90000"/>
              </a:lnSpc>
              <a:spcBef>
                <a:spcPts val="0"/>
              </a:spcBef>
              <a:spcAft>
                <a:spcPts val="0"/>
              </a:spcAft>
              <a:buSzPts val="1800"/>
              <a:buNone/>
            </a:pPr>
            <a:endParaRPr sz="2000">
              <a:solidFill>
                <a:schemeClr val="dk1"/>
              </a:solidFill>
            </a:endParaRPr>
          </a:p>
          <a:p>
            <a:pPr marL="457200" lvl="0" indent="-355600" algn="l" rtl="0">
              <a:lnSpc>
                <a:spcPct val="90000"/>
              </a:lnSpc>
              <a:spcBef>
                <a:spcPts val="0"/>
              </a:spcBef>
              <a:spcAft>
                <a:spcPts val="0"/>
              </a:spcAft>
              <a:buClr>
                <a:schemeClr val="dk1"/>
              </a:buClr>
              <a:buSzPts val="2000"/>
              <a:buChar char="●"/>
            </a:pPr>
            <a:r>
              <a:rPr lang="en" sz="2000">
                <a:solidFill>
                  <a:schemeClr val="dk1"/>
                </a:solidFill>
              </a:rPr>
              <a:t>What are things that you can do to meet the right people moving forward?</a:t>
            </a:r>
            <a:br>
              <a:rPr lang="en" sz="2000">
                <a:solidFill>
                  <a:schemeClr val="dk1"/>
                </a:solidFill>
              </a:rPr>
            </a:br>
            <a:br>
              <a:rPr lang="en" sz="2000">
                <a:solidFill>
                  <a:schemeClr val="dk1"/>
                </a:solidFill>
              </a:rPr>
            </a:br>
            <a:endParaRPr sz="2000">
              <a:solidFill>
                <a:schemeClr val="dk1"/>
              </a:solidFill>
            </a:endParaRPr>
          </a:p>
          <a:p>
            <a:pPr marL="457200" lvl="0" indent="-355600" algn="l" rtl="0">
              <a:lnSpc>
                <a:spcPct val="90000"/>
              </a:lnSpc>
              <a:spcBef>
                <a:spcPts val="0"/>
              </a:spcBef>
              <a:spcAft>
                <a:spcPts val="0"/>
              </a:spcAft>
              <a:buClr>
                <a:schemeClr val="dk1"/>
              </a:buClr>
              <a:buSzPts val="2000"/>
              <a:buChar char="●"/>
            </a:pPr>
            <a:r>
              <a:rPr lang="en" sz="2000">
                <a:solidFill>
                  <a:schemeClr val="dk1"/>
                </a:solidFill>
              </a:rPr>
              <a:t>How can you use GroupMe to build your map? </a:t>
            </a:r>
            <a:endParaRPr sz="2000">
              <a:solidFill>
                <a:schemeClr val="dk1"/>
              </a:solidFill>
            </a:endParaRPr>
          </a:p>
          <a:p>
            <a:pPr marL="914400" lvl="1" indent="-355600" algn="l" rtl="0">
              <a:lnSpc>
                <a:spcPct val="90000"/>
              </a:lnSpc>
              <a:spcBef>
                <a:spcPts val="0"/>
              </a:spcBef>
              <a:spcAft>
                <a:spcPts val="0"/>
              </a:spcAft>
              <a:buClr>
                <a:schemeClr val="dk1"/>
              </a:buClr>
              <a:buSzPts val="2000"/>
              <a:buChar char="○"/>
            </a:pPr>
            <a:r>
              <a:rPr lang="en" sz="2000">
                <a:solidFill>
                  <a:schemeClr val="dk1"/>
                </a:solidFill>
              </a:rPr>
              <a:t>Remember there are other regions and everyone here today</a:t>
            </a:r>
            <a:br>
              <a:rPr lang="en" sz="2000">
                <a:solidFill>
                  <a:schemeClr val="dk1"/>
                </a:solidFill>
              </a:rPr>
            </a:br>
            <a:endParaRPr sz="2000">
              <a:solidFill>
                <a:schemeClr val="dk1"/>
              </a:solidFill>
            </a:endParaRPr>
          </a:p>
        </p:txBody>
      </p:sp>
      <p:pic>
        <p:nvPicPr>
          <p:cNvPr id="789" name="Google Shape;789;p47">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7091590" y="4591250"/>
            <a:ext cx="2014625" cy="465225"/>
          </a:xfrm>
          <a:prstGeom prst="rect">
            <a:avLst/>
          </a:prstGeom>
          <a:noFill/>
          <a:ln>
            <a:noFill/>
          </a:ln>
        </p:spPr>
      </p:pic>
      <p:sp>
        <p:nvSpPr>
          <p:cNvPr id="790" name="Google Shape;790;p47"/>
          <p:cNvSpPr txBox="1">
            <a:spLocks noGrp="1"/>
          </p:cNvSpPr>
          <p:nvPr>
            <p:ph type="title" idx="4294967295"/>
          </p:nvPr>
        </p:nvSpPr>
        <p:spPr>
          <a:xfrm>
            <a:off x="574635" y="0"/>
            <a:ext cx="7918800" cy="887700"/>
          </a:xfrm>
          <a:prstGeom prst="rect">
            <a:avLst/>
          </a:prstGeom>
          <a:noFill/>
          <a:ln>
            <a:noFill/>
          </a:ln>
        </p:spPr>
        <p:txBody>
          <a:bodyPr spcFirstLastPara="1" wrap="square" lIns="61550" tIns="30775" rIns="61550" bIns="30775" anchor="b" anchorCtr="0">
            <a:normAutofit/>
          </a:bodyPr>
          <a:lstStyle/>
          <a:p>
            <a:pPr marL="0" lvl="0" indent="0" algn="l" rtl="0">
              <a:lnSpc>
                <a:spcPct val="100000"/>
              </a:lnSpc>
              <a:spcBef>
                <a:spcPts val="0"/>
              </a:spcBef>
              <a:spcAft>
                <a:spcPts val="0"/>
              </a:spcAft>
              <a:buClr>
                <a:srgbClr val="8BAA00"/>
              </a:buClr>
              <a:buSzPts val="2700"/>
              <a:buFont typeface="Corbel"/>
              <a:buNone/>
            </a:pPr>
            <a:r>
              <a:rPr lang="en" sz="2600" b="1">
                <a:solidFill>
                  <a:srgbClr val="1155CC"/>
                </a:solidFill>
              </a:rPr>
              <a:t>Professional Ecosystem Support Map</a:t>
            </a:r>
            <a:endParaRPr sz="2600" b="1">
              <a:solidFill>
                <a:srgbClr val="1155CC"/>
              </a:solidFill>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88">
                                            <p:txEl>
                                              <p:pRg st="0" end="0"/>
                                            </p:txEl>
                                          </p:spTgt>
                                        </p:tgtEl>
                                        <p:attrNameLst>
                                          <p:attrName>style.visibility</p:attrName>
                                        </p:attrNameLst>
                                      </p:cBhvr>
                                      <p:to>
                                        <p:strVal val="visible"/>
                                      </p:to>
                                    </p:set>
                                    <p:animEffect transition="in" filter="fade">
                                      <p:cBhvr>
                                        <p:cTn id="7" dur="500"/>
                                        <p:tgtEl>
                                          <p:spTgt spid="78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88">
                                            <p:txEl>
                                              <p:pRg st="1" end="1"/>
                                            </p:txEl>
                                          </p:spTgt>
                                        </p:tgtEl>
                                        <p:attrNameLst>
                                          <p:attrName>style.visibility</p:attrName>
                                        </p:attrNameLst>
                                      </p:cBhvr>
                                      <p:to>
                                        <p:strVal val="visible"/>
                                      </p:to>
                                    </p:set>
                                    <p:animEffect transition="in" filter="fade">
                                      <p:cBhvr>
                                        <p:cTn id="12" dur="500"/>
                                        <p:tgtEl>
                                          <p:spTgt spid="78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88">
                                            <p:txEl>
                                              <p:pRg st="2" end="2"/>
                                            </p:txEl>
                                          </p:spTgt>
                                        </p:tgtEl>
                                        <p:attrNameLst>
                                          <p:attrName>style.visibility</p:attrName>
                                        </p:attrNameLst>
                                      </p:cBhvr>
                                      <p:to>
                                        <p:strVal val="visible"/>
                                      </p:to>
                                    </p:set>
                                    <p:animEffect transition="in" filter="fade">
                                      <p:cBhvr>
                                        <p:cTn id="17" dur="500"/>
                                        <p:tgtEl>
                                          <p:spTgt spid="78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88">
                                            <p:txEl>
                                              <p:pRg st="3" end="3"/>
                                            </p:txEl>
                                          </p:spTgt>
                                        </p:tgtEl>
                                        <p:attrNameLst>
                                          <p:attrName>style.visibility</p:attrName>
                                        </p:attrNameLst>
                                      </p:cBhvr>
                                      <p:to>
                                        <p:strVal val="visible"/>
                                      </p:to>
                                    </p:set>
                                    <p:animEffect transition="in" filter="fade">
                                      <p:cBhvr>
                                        <p:cTn id="22" dur="500"/>
                                        <p:tgtEl>
                                          <p:spTgt spid="78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88">
                                            <p:txEl>
                                              <p:pRg st="4" end="4"/>
                                            </p:txEl>
                                          </p:spTgt>
                                        </p:tgtEl>
                                        <p:attrNameLst>
                                          <p:attrName>style.visibility</p:attrName>
                                        </p:attrNameLst>
                                      </p:cBhvr>
                                      <p:to>
                                        <p:strVal val="visible"/>
                                      </p:to>
                                    </p:set>
                                    <p:animEffect transition="in" filter="fade">
                                      <p:cBhvr>
                                        <p:cTn id="27" dur="500"/>
                                        <p:tgtEl>
                                          <p:spTgt spid="788">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88">
                                            <p:txEl>
                                              <p:pRg st="5" end="5"/>
                                            </p:txEl>
                                          </p:spTgt>
                                        </p:tgtEl>
                                        <p:attrNameLst>
                                          <p:attrName>style.visibility</p:attrName>
                                        </p:attrNameLst>
                                      </p:cBhvr>
                                      <p:to>
                                        <p:strVal val="visible"/>
                                      </p:to>
                                    </p:set>
                                    <p:animEffect transition="in" filter="fade">
                                      <p:cBhvr>
                                        <p:cTn id="32" dur="500"/>
                                        <p:tgtEl>
                                          <p:spTgt spid="78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794"/>
        <p:cNvGrpSpPr/>
        <p:nvPr/>
      </p:nvGrpSpPr>
      <p:grpSpPr>
        <a:xfrm>
          <a:off x="0" y="0"/>
          <a:ext cx="0" cy="0"/>
          <a:chOff x="0" y="0"/>
          <a:chExt cx="0" cy="0"/>
        </a:xfrm>
      </p:grpSpPr>
      <p:sp>
        <p:nvSpPr>
          <p:cNvPr id="795" name="Google Shape;795;p48"/>
          <p:cNvSpPr txBox="1"/>
          <p:nvPr/>
        </p:nvSpPr>
        <p:spPr>
          <a:xfrm>
            <a:off x="393700" y="234375"/>
            <a:ext cx="6858000" cy="585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600"/>
              <a:buFont typeface="Arial"/>
              <a:buNone/>
            </a:pPr>
            <a:r>
              <a:rPr lang="en" sz="2600" b="1" i="0" u="none" strike="noStrike" cap="none">
                <a:solidFill>
                  <a:srgbClr val="1155CC"/>
                </a:solidFill>
                <a:latin typeface="Arial"/>
                <a:ea typeface="Arial"/>
                <a:cs typeface="Arial"/>
                <a:sym typeface="Arial"/>
              </a:rPr>
              <a:t>Working Lunch Plan</a:t>
            </a:r>
            <a:endParaRPr sz="2600" b="1" i="0" u="none" strike="noStrike" cap="none">
              <a:solidFill>
                <a:srgbClr val="1155CC"/>
              </a:solidFill>
              <a:latin typeface="Arial"/>
              <a:ea typeface="Arial"/>
              <a:cs typeface="Arial"/>
              <a:sym typeface="Arial"/>
            </a:endParaRPr>
          </a:p>
        </p:txBody>
      </p:sp>
      <p:pic>
        <p:nvPicPr>
          <p:cNvPr id="796" name="Google Shape;796;p48">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7096500" y="4592400"/>
            <a:ext cx="2009725" cy="464075"/>
          </a:xfrm>
          <a:prstGeom prst="rect">
            <a:avLst/>
          </a:prstGeom>
          <a:noFill/>
          <a:ln>
            <a:noFill/>
          </a:ln>
        </p:spPr>
      </p:pic>
      <p:sp>
        <p:nvSpPr>
          <p:cNvPr id="797" name="Google Shape;797;p48"/>
          <p:cNvSpPr txBox="1">
            <a:spLocks noGrp="1"/>
          </p:cNvSpPr>
          <p:nvPr>
            <p:ph type="body" idx="4294967295"/>
          </p:nvPr>
        </p:nvSpPr>
        <p:spPr>
          <a:xfrm>
            <a:off x="701100" y="1363200"/>
            <a:ext cx="7741800" cy="1389900"/>
          </a:xfrm>
          <a:prstGeom prst="rect">
            <a:avLst/>
          </a:prstGeom>
          <a:noFill/>
          <a:ln>
            <a:noFill/>
          </a:ln>
        </p:spPr>
        <p:txBody>
          <a:bodyPr spcFirstLastPara="1" wrap="square" lIns="61550" tIns="30775" rIns="61550" bIns="30775" anchor="t" anchorCtr="0">
            <a:normAutofit fontScale="92500" lnSpcReduction="20000"/>
          </a:bodyPr>
          <a:lstStyle/>
          <a:p>
            <a:pPr marL="0" lvl="0" indent="0" algn="l" rtl="0">
              <a:lnSpc>
                <a:spcPct val="90000"/>
              </a:lnSpc>
              <a:spcBef>
                <a:spcPts val="700"/>
              </a:spcBef>
              <a:spcAft>
                <a:spcPts val="0"/>
              </a:spcAft>
              <a:buSzPct val="97297"/>
              <a:buNone/>
            </a:pPr>
            <a:r>
              <a:rPr lang="en" sz="2000" b="1">
                <a:solidFill>
                  <a:schemeClr val="dk1"/>
                </a:solidFill>
              </a:rPr>
              <a:t>12:45 - 1:35 pm</a:t>
            </a:r>
            <a:r>
              <a:rPr lang="en" sz="2000">
                <a:solidFill>
                  <a:schemeClr val="dk1"/>
                </a:solidFill>
              </a:rPr>
              <a:t>		Your Time! </a:t>
            </a:r>
            <a:br>
              <a:rPr lang="en" sz="2000">
                <a:solidFill>
                  <a:schemeClr val="dk1"/>
                </a:solidFill>
              </a:rPr>
            </a:br>
            <a:r>
              <a:rPr lang="en" sz="2000">
                <a:solidFill>
                  <a:schemeClr val="dk1"/>
                </a:solidFill>
              </a:rPr>
              <a:t>			Go eat, go outside, talk to someone new</a:t>
            </a:r>
            <a:br>
              <a:rPr lang="en" sz="2000">
                <a:solidFill>
                  <a:schemeClr val="dk1"/>
                </a:solidFill>
              </a:rPr>
            </a:br>
            <a:r>
              <a:rPr lang="en" sz="2000">
                <a:solidFill>
                  <a:schemeClr val="dk1"/>
                </a:solidFill>
              </a:rPr>
              <a:t>												</a:t>
            </a:r>
            <a:endParaRPr sz="2000">
              <a:solidFill>
                <a:schemeClr val="dk1"/>
              </a:solidFill>
            </a:endParaRPr>
          </a:p>
          <a:p>
            <a:pPr marL="457200" lvl="0" indent="0" algn="l" rtl="0">
              <a:lnSpc>
                <a:spcPct val="90000"/>
              </a:lnSpc>
              <a:spcBef>
                <a:spcPts val="700"/>
              </a:spcBef>
              <a:spcAft>
                <a:spcPts val="0"/>
              </a:spcAft>
              <a:buSzPct val="97297"/>
              <a:buNone/>
            </a:pPr>
            <a:r>
              <a:rPr lang="en" sz="2000">
                <a:solidFill>
                  <a:schemeClr val="dk1"/>
                </a:solidFill>
              </a:rPr>
              <a:t> </a:t>
            </a:r>
            <a:r>
              <a:rPr lang="en" sz="2000" b="1">
                <a:solidFill>
                  <a:schemeClr val="dk1"/>
                </a:solidFill>
              </a:rPr>
              <a:t>    1:40 pm</a:t>
            </a:r>
            <a:r>
              <a:rPr lang="en" sz="2000">
                <a:solidFill>
                  <a:schemeClr val="dk1"/>
                </a:solidFill>
              </a:rPr>
              <a:t> 		Come back together!			</a:t>
            </a:r>
            <a:endParaRPr sz="2000">
              <a:solidFill>
                <a:schemeClr val="dk1"/>
              </a:solidFill>
            </a:endParaRPr>
          </a:p>
        </p:txBody>
      </p:sp>
      <p:sp>
        <p:nvSpPr>
          <p:cNvPr id="798" name="Google Shape;798;p48"/>
          <p:cNvSpPr txBox="1">
            <a:spLocks noGrp="1"/>
          </p:cNvSpPr>
          <p:nvPr>
            <p:ph type="sldNum" idx="12"/>
          </p:nvPr>
        </p:nvSpPr>
        <p:spPr>
          <a:xfrm>
            <a:off x="1" y="4972050"/>
            <a:ext cx="307800" cy="171600"/>
          </a:xfrm>
          <a:prstGeom prst="rect">
            <a:avLst/>
          </a:prstGeom>
          <a:noFill/>
          <a:ln>
            <a:noFill/>
          </a:ln>
        </p:spPr>
        <p:txBody>
          <a:bodyPr spcFirstLastPara="1" wrap="square" lIns="61550" tIns="30775" rIns="61550" bIns="30775" anchor="ctr" anchorCtr="0">
            <a:noAutofit/>
          </a:bodyPr>
          <a:lstStyle/>
          <a:p>
            <a:pPr marL="0" lvl="0" indent="0" algn="r" rtl="0">
              <a:lnSpc>
                <a:spcPct val="100000"/>
              </a:lnSpc>
              <a:spcBef>
                <a:spcPts val="0"/>
              </a:spcBef>
              <a:spcAft>
                <a:spcPts val="0"/>
              </a:spcAft>
              <a:buClr>
                <a:srgbClr val="687F00"/>
              </a:buClr>
              <a:buSzPts val="500"/>
              <a:buFont typeface="Corbel"/>
              <a:buNone/>
            </a:pPr>
            <a:fld id="{00000000-1234-1234-1234-123412341234}" type="slidenum">
              <a:rPr lang="en"/>
              <a:t>48</a:t>
            </a:fld>
            <a:endParaRPr/>
          </a:p>
        </p:txBody>
      </p:sp>
      <p:sp>
        <p:nvSpPr>
          <p:cNvPr id="799" name="Google Shape;799;p48"/>
          <p:cNvSpPr txBox="1">
            <a:spLocks noGrp="1"/>
          </p:cNvSpPr>
          <p:nvPr>
            <p:ph type="ctrTitle" idx="4294967295"/>
          </p:nvPr>
        </p:nvSpPr>
        <p:spPr>
          <a:xfrm>
            <a:off x="268650" y="2952650"/>
            <a:ext cx="8520600" cy="11136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dk1"/>
              </a:buClr>
              <a:buSzPts val="990"/>
              <a:buFont typeface="Arial"/>
              <a:buNone/>
            </a:pPr>
            <a:r>
              <a:rPr lang="en" sz="3200" b="1" i="1" u="none" strike="noStrike" cap="none">
                <a:solidFill>
                  <a:srgbClr val="1155CC"/>
                </a:solidFill>
                <a:latin typeface="Arial"/>
                <a:ea typeface="Arial"/>
                <a:cs typeface="Arial"/>
                <a:sym typeface="Arial"/>
              </a:rPr>
              <a:t>Be sure to vote on your first impressions!</a:t>
            </a:r>
            <a:endParaRPr sz="3200" b="1" i="1" u="none" strike="noStrike" cap="none">
              <a:solidFill>
                <a:srgbClr val="1155CC"/>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990"/>
              <a:buFont typeface="Arial"/>
              <a:buNone/>
            </a:pPr>
            <a:r>
              <a:rPr lang="en" sz="3200" b="1" i="1" u="sng" strike="noStrike" cap="none">
                <a:solidFill>
                  <a:srgbClr val="1155CC"/>
                </a:solidFill>
                <a:latin typeface="Arial"/>
                <a:ea typeface="Arial"/>
                <a:cs typeface="Arial"/>
                <a:sym typeface="Arial"/>
              </a:rPr>
              <a:t>Stamp for YES!</a:t>
            </a:r>
            <a:endParaRPr sz="3200" b="1" i="1" u="sng" strike="noStrike" cap="none">
              <a:solidFill>
                <a:srgbClr val="1155CC"/>
              </a:solidFill>
              <a:latin typeface="Arial"/>
              <a:ea typeface="Arial"/>
              <a:cs typeface="Arial"/>
              <a:sym typeface="Aria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803"/>
        <p:cNvGrpSpPr/>
        <p:nvPr/>
      </p:nvGrpSpPr>
      <p:grpSpPr>
        <a:xfrm>
          <a:off x="0" y="0"/>
          <a:ext cx="0" cy="0"/>
          <a:chOff x="0" y="0"/>
          <a:chExt cx="0" cy="0"/>
        </a:xfrm>
      </p:grpSpPr>
      <p:pic>
        <p:nvPicPr>
          <p:cNvPr id="804" name="Google Shape;804;p49">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7129365" y="4644900"/>
            <a:ext cx="2014625" cy="465225"/>
          </a:xfrm>
          <a:prstGeom prst="rect">
            <a:avLst/>
          </a:prstGeom>
          <a:noFill/>
          <a:ln>
            <a:noFill/>
          </a:ln>
        </p:spPr>
      </p:pic>
      <p:sp>
        <p:nvSpPr>
          <p:cNvPr id="805" name="Google Shape;805;p49"/>
          <p:cNvSpPr txBox="1">
            <a:spLocks noGrp="1"/>
          </p:cNvSpPr>
          <p:nvPr>
            <p:ph type="sldNum" idx="12"/>
          </p:nvPr>
        </p:nvSpPr>
        <p:spPr>
          <a:xfrm>
            <a:off x="1" y="4972050"/>
            <a:ext cx="307800" cy="171600"/>
          </a:xfrm>
          <a:prstGeom prst="rect">
            <a:avLst/>
          </a:prstGeom>
          <a:noFill/>
          <a:ln>
            <a:noFill/>
          </a:ln>
        </p:spPr>
        <p:txBody>
          <a:bodyPr spcFirstLastPara="1" wrap="square" lIns="61550" tIns="30775" rIns="61550" bIns="30775" anchor="ctr" anchorCtr="0">
            <a:noAutofit/>
          </a:bodyPr>
          <a:lstStyle/>
          <a:p>
            <a:pPr marL="0" lvl="0" indent="0" algn="r" rtl="0">
              <a:lnSpc>
                <a:spcPct val="100000"/>
              </a:lnSpc>
              <a:spcBef>
                <a:spcPts val="0"/>
              </a:spcBef>
              <a:spcAft>
                <a:spcPts val="0"/>
              </a:spcAft>
              <a:buClr>
                <a:srgbClr val="687F00"/>
              </a:buClr>
              <a:buSzPts val="500"/>
              <a:buFont typeface="Corbel"/>
              <a:buNone/>
            </a:pPr>
            <a:fld id="{00000000-1234-1234-1234-123412341234}" type="slidenum">
              <a:rPr lang="en"/>
              <a:t>49</a:t>
            </a:fld>
            <a:endParaRPr/>
          </a:p>
        </p:txBody>
      </p:sp>
      <p:grpSp>
        <p:nvGrpSpPr>
          <p:cNvPr id="806" name="Google Shape;806;p49"/>
          <p:cNvGrpSpPr/>
          <p:nvPr/>
        </p:nvGrpSpPr>
        <p:grpSpPr>
          <a:xfrm>
            <a:off x="324300" y="1596542"/>
            <a:ext cx="1799400" cy="2945076"/>
            <a:chOff x="324300" y="1596542"/>
            <a:chExt cx="1799400" cy="2945076"/>
          </a:xfrm>
        </p:grpSpPr>
        <p:grpSp>
          <p:nvGrpSpPr>
            <p:cNvPr id="807" name="Google Shape;807;p49"/>
            <p:cNvGrpSpPr/>
            <p:nvPr/>
          </p:nvGrpSpPr>
          <p:grpSpPr>
            <a:xfrm>
              <a:off x="324300" y="3674125"/>
              <a:ext cx="1731900" cy="867493"/>
              <a:chOff x="324300" y="3629525"/>
              <a:chExt cx="1731900" cy="867493"/>
            </a:xfrm>
          </p:grpSpPr>
          <p:sp>
            <p:nvSpPr>
              <p:cNvPr id="808" name="Google Shape;808;p49"/>
              <p:cNvSpPr txBox="1"/>
              <p:nvPr/>
            </p:nvSpPr>
            <p:spPr>
              <a:xfrm>
                <a:off x="581100" y="3629525"/>
                <a:ext cx="1352400" cy="4002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chemeClr val="dk1"/>
                    </a:solidFill>
                    <a:latin typeface="Arial"/>
                    <a:ea typeface="Arial"/>
                    <a:cs typeface="Arial"/>
                    <a:sym typeface="Arial"/>
                  </a:rPr>
                  <a:t>[Name]</a:t>
                </a:r>
                <a:endParaRPr sz="1400" b="1" i="0" u="none" strike="noStrike" cap="none">
                  <a:solidFill>
                    <a:schemeClr val="dk1"/>
                  </a:solidFill>
                  <a:latin typeface="Arial"/>
                  <a:ea typeface="Arial"/>
                  <a:cs typeface="Arial"/>
                  <a:sym typeface="Arial"/>
                </a:endParaRPr>
              </a:p>
            </p:txBody>
          </p:sp>
          <p:sp>
            <p:nvSpPr>
              <p:cNvPr id="809" name="Google Shape;809;p49"/>
              <p:cNvSpPr txBox="1"/>
              <p:nvPr/>
            </p:nvSpPr>
            <p:spPr>
              <a:xfrm>
                <a:off x="324300" y="3943050"/>
                <a:ext cx="1731900" cy="553968"/>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rgbClr val="226E93"/>
                    </a:solidFill>
                    <a:latin typeface="Lato"/>
                    <a:ea typeface="Lato"/>
                    <a:cs typeface="Lato"/>
                    <a:sym typeface="Lato"/>
                  </a:rPr>
                  <a:t>[Organization or University]</a:t>
                </a:r>
                <a:endParaRPr sz="1400" b="0" i="0" u="none" strike="noStrike" cap="none">
                  <a:solidFill>
                    <a:srgbClr val="000000"/>
                  </a:solidFill>
                  <a:latin typeface="Arial"/>
                  <a:ea typeface="Arial"/>
                  <a:cs typeface="Arial"/>
                  <a:sym typeface="Arial"/>
                </a:endParaRPr>
              </a:p>
            </p:txBody>
          </p:sp>
        </p:grpSp>
        <p:pic>
          <p:nvPicPr>
            <p:cNvPr id="810" name="Google Shape;810;p49"/>
            <p:cNvPicPr preferRelativeResize="0"/>
            <p:nvPr/>
          </p:nvPicPr>
          <p:blipFill rotWithShape="1">
            <a:blip r:embed="rId4">
              <a:alphaModFix/>
            </a:blip>
            <a:srcRect l="9448" r="9448"/>
            <a:stretch/>
          </p:blipFill>
          <p:spPr>
            <a:xfrm>
              <a:off x="438304" y="1596542"/>
              <a:ext cx="1685396" cy="2047151"/>
            </a:xfrm>
            <a:prstGeom prst="rect">
              <a:avLst/>
            </a:prstGeom>
            <a:noFill/>
            <a:ln>
              <a:noFill/>
            </a:ln>
          </p:spPr>
        </p:pic>
      </p:grpSp>
      <p:grpSp>
        <p:nvGrpSpPr>
          <p:cNvPr id="811" name="Google Shape;811;p49"/>
          <p:cNvGrpSpPr/>
          <p:nvPr/>
        </p:nvGrpSpPr>
        <p:grpSpPr>
          <a:xfrm>
            <a:off x="2726775" y="1578111"/>
            <a:ext cx="1799400" cy="2945076"/>
            <a:chOff x="324300" y="1596542"/>
            <a:chExt cx="1799400" cy="2945076"/>
          </a:xfrm>
        </p:grpSpPr>
        <p:grpSp>
          <p:nvGrpSpPr>
            <p:cNvPr id="812" name="Google Shape;812;p49"/>
            <p:cNvGrpSpPr/>
            <p:nvPr/>
          </p:nvGrpSpPr>
          <p:grpSpPr>
            <a:xfrm>
              <a:off x="324300" y="3674125"/>
              <a:ext cx="1731900" cy="867493"/>
              <a:chOff x="324300" y="3629525"/>
              <a:chExt cx="1731900" cy="867493"/>
            </a:xfrm>
          </p:grpSpPr>
          <p:sp>
            <p:nvSpPr>
              <p:cNvPr id="813" name="Google Shape;813;p49"/>
              <p:cNvSpPr txBox="1"/>
              <p:nvPr/>
            </p:nvSpPr>
            <p:spPr>
              <a:xfrm>
                <a:off x="581100" y="3629525"/>
                <a:ext cx="1352400" cy="4002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chemeClr val="dk1"/>
                    </a:solidFill>
                    <a:latin typeface="Arial"/>
                    <a:ea typeface="Arial"/>
                    <a:cs typeface="Arial"/>
                    <a:sym typeface="Arial"/>
                  </a:rPr>
                  <a:t>[Name]</a:t>
                </a:r>
                <a:endParaRPr sz="1400" b="1" i="0" u="none" strike="noStrike" cap="none">
                  <a:solidFill>
                    <a:schemeClr val="dk1"/>
                  </a:solidFill>
                  <a:latin typeface="Arial"/>
                  <a:ea typeface="Arial"/>
                  <a:cs typeface="Arial"/>
                  <a:sym typeface="Arial"/>
                </a:endParaRPr>
              </a:p>
            </p:txBody>
          </p:sp>
          <p:sp>
            <p:nvSpPr>
              <p:cNvPr id="814" name="Google Shape;814;p49"/>
              <p:cNvSpPr txBox="1"/>
              <p:nvPr/>
            </p:nvSpPr>
            <p:spPr>
              <a:xfrm>
                <a:off x="324300" y="3943050"/>
                <a:ext cx="1731900" cy="553968"/>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rgbClr val="226E93"/>
                    </a:solidFill>
                    <a:latin typeface="Lato"/>
                    <a:ea typeface="Lato"/>
                    <a:cs typeface="Lato"/>
                    <a:sym typeface="Lato"/>
                  </a:rPr>
                  <a:t>[Organization or University]</a:t>
                </a:r>
                <a:endParaRPr sz="1400" b="0" i="0" u="none" strike="noStrike" cap="none">
                  <a:solidFill>
                    <a:srgbClr val="000000"/>
                  </a:solidFill>
                  <a:latin typeface="Arial"/>
                  <a:ea typeface="Arial"/>
                  <a:cs typeface="Arial"/>
                  <a:sym typeface="Arial"/>
                </a:endParaRPr>
              </a:p>
            </p:txBody>
          </p:sp>
        </p:grpSp>
        <p:pic>
          <p:nvPicPr>
            <p:cNvPr id="815" name="Google Shape;815;p49"/>
            <p:cNvPicPr preferRelativeResize="0"/>
            <p:nvPr/>
          </p:nvPicPr>
          <p:blipFill rotWithShape="1">
            <a:blip r:embed="rId4">
              <a:alphaModFix/>
            </a:blip>
            <a:srcRect l="9448" r="9448"/>
            <a:stretch/>
          </p:blipFill>
          <p:spPr>
            <a:xfrm>
              <a:off x="438304" y="1596542"/>
              <a:ext cx="1685396" cy="2047151"/>
            </a:xfrm>
            <a:prstGeom prst="rect">
              <a:avLst/>
            </a:prstGeom>
            <a:noFill/>
            <a:ln>
              <a:noFill/>
            </a:ln>
          </p:spPr>
        </p:pic>
      </p:grpSp>
      <p:grpSp>
        <p:nvGrpSpPr>
          <p:cNvPr id="816" name="Google Shape;816;p49"/>
          <p:cNvGrpSpPr/>
          <p:nvPr/>
        </p:nvGrpSpPr>
        <p:grpSpPr>
          <a:xfrm>
            <a:off x="4715475" y="1614973"/>
            <a:ext cx="1799400" cy="2945076"/>
            <a:chOff x="324300" y="1596542"/>
            <a:chExt cx="1799400" cy="2945076"/>
          </a:xfrm>
        </p:grpSpPr>
        <p:grpSp>
          <p:nvGrpSpPr>
            <p:cNvPr id="817" name="Google Shape;817;p49"/>
            <p:cNvGrpSpPr/>
            <p:nvPr/>
          </p:nvGrpSpPr>
          <p:grpSpPr>
            <a:xfrm>
              <a:off x="324300" y="3674125"/>
              <a:ext cx="1731900" cy="867493"/>
              <a:chOff x="324300" y="3629525"/>
              <a:chExt cx="1731900" cy="867493"/>
            </a:xfrm>
          </p:grpSpPr>
          <p:sp>
            <p:nvSpPr>
              <p:cNvPr id="818" name="Google Shape;818;p49"/>
              <p:cNvSpPr txBox="1"/>
              <p:nvPr/>
            </p:nvSpPr>
            <p:spPr>
              <a:xfrm>
                <a:off x="581100" y="3629525"/>
                <a:ext cx="1352400" cy="4002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chemeClr val="dk1"/>
                    </a:solidFill>
                    <a:latin typeface="Arial"/>
                    <a:ea typeface="Arial"/>
                    <a:cs typeface="Arial"/>
                    <a:sym typeface="Arial"/>
                  </a:rPr>
                  <a:t>[Name]</a:t>
                </a:r>
                <a:endParaRPr sz="1400" b="1" i="0" u="none" strike="noStrike" cap="none">
                  <a:solidFill>
                    <a:schemeClr val="dk1"/>
                  </a:solidFill>
                  <a:latin typeface="Arial"/>
                  <a:ea typeface="Arial"/>
                  <a:cs typeface="Arial"/>
                  <a:sym typeface="Arial"/>
                </a:endParaRPr>
              </a:p>
            </p:txBody>
          </p:sp>
          <p:sp>
            <p:nvSpPr>
              <p:cNvPr id="819" name="Google Shape;819;p49"/>
              <p:cNvSpPr txBox="1"/>
              <p:nvPr/>
            </p:nvSpPr>
            <p:spPr>
              <a:xfrm>
                <a:off x="324300" y="3943050"/>
                <a:ext cx="1731900" cy="553968"/>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rgbClr val="226E93"/>
                    </a:solidFill>
                    <a:latin typeface="Lato"/>
                    <a:ea typeface="Lato"/>
                    <a:cs typeface="Lato"/>
                    <a:sym typeface="Lato"/>
                  </a:rPr>
                  <a:t>[Organization or University]</a:t>
                </a:r>
                <a:endParaRPr sz="1400" b="0" i="0" u="none" strike="noStrike" cap="none">
                  <a:solidFill>
                    <a:srgbClr val="000000"/>
                  </a:solidFill>
                  <a:latin typeface="Arial"/>
                  <a:ea typeface="Arial"/>
                  <a:cs typeface="Arial"/>
                  <a:sym typeface="Arial"/>
                </a:endParaRPr>
              </a:p>
            </p:txBody>
          </p:sp>
        </p:grpSp>
        <p:pic>
          <p:nvPicPr>
            <p:cNvPr id="820" name="Google Shape;820;p49"/>
            <p:cNvPicPr preferRelativeResize="0"/>
            <p:nvPr/>
          </p:nvPicPr>
          <p:blipFill rotWithShape="1">
            <a:blip r:embed="rId4">
              <a:alphaModFix/>
            </a:blip>
            <a:srcRect l="9448" r="9448"/>
            <a:stretch/>
          </p:blipFill>
          <p:spPr>
            <a:xfrm>
              <a:off x="438304" y="1596542"/>
              <a:ext cx="1685396" cy="2047151"/>
            </a:xfrm>
            <a:prstGeom prst="rect">
              <a:avLst/>
            </a:prstGeom>
            <a:noFill/>
            <a:ln>
              <a:noFill/>
            </a:ln>
          </p:spPr>
        </p:pic>
      </p:grpSp>
      <p:grpSp>
        <p:nvGrpSpPr>
          <p:cNvPr id="821" name="Google Shape;821;p49"/>
          <p:cNvGrpSpPr/>
          <p:nvPr/>
        </p:nvGrpSpPr>
        <p:grpSpPr>
          <a:xfrm>
            <a:off x="7117950" y="1596542"/>
            <a:ext cx="1799400" cy="2945076"/>
            <a:chOff x="324300" y="1596542"/>
            <a:chExt cx="1799400" cy="2945076"/>
          </a:xfrm>
        </p:grpSpPr>
        <p:grpSp>
          <p:nvGrpSpPr>
            <p:cNvPr id="822" name="Google Shape;822;p49"/>
            <p:cNvGrpSpPr/>
            <p:nvPr/>
          </p:nvGrpSpPr>
          <p:grpSpPr>
            <a:xfrm>
              <a:off x="324300" y="3674125"/>
              <a:ext cx="1731900" cy="867493"/>
              <a:chOff x="324300" y="3629525"/>
              <a:chExt cx="1731900" cy="867493"/>
            </a:xfrm>
          </p:grpSpPr>
          <p:sp>
            <p:nvSpPr>
              <p:cNvPr id="823" name="Google Shape;823;p49"/>
              <p:cNvSpPr txBox="1"/>
              <p:nvPr/>
            </p:nvSpPr>
            <p:spPr>
              <a:xfrm>
                <a:off x="581100" y="3629525"/>
                <a:ext cx="1352400" cy="4002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chemeClr val="dk1"/>
                    </a:solidFill>
                    <a:latin typeface="Arial"/>
                    <a:ea typeface="Arial"/>
                    <a:cs typeface="Arial"/>
                    <a:sym typeface="Arial"/>
                  </a:rPr>
                  <a:t>[Name]</a:t>
                </a:r>
                <a:endParaRPr sz="1400" b="1" i="0" u="none" strike="noStrike" cap="none">
                  <a:solidFill>
                    <a:schemeClr val="dk1"/>
                  </a:solidFill>
                  <a:latin typeface="Arial"/>
                  <a:ea typeface="Arial"/>
                  <a:cs typeface="Arial"/>
                  <a:sym typeface="Arial"/>
                </a:endParaRPr>
              </a:p>
            </p:txBody>
          </p:sp>
          <p:sp>
            <p:nvSpPr>
              <p:cNvPr id="824" name="Google Shape;824;p49"/>
              <p:cNvSpPr txBox="1"/>
              <p:nvPr/>
            </p:nvSpPr>
            <p:spPr>
              <a:xfrm>
                <a:off x="324300" y="3943050"/>
                <a:ext cx="1731900" cy="553968"/>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rgbClr val="226E93"/>
                    </a:solidFill>
                    <a:latin typeface="Lato"/>
                    <a:ea typeface="Lato"/>
                    <a:cs typeface="Lato"/>
                    <a:sym typeface="Lato"/>
                  </a:rPr>
                  <a:t>[Organization or University]</a:t>
                </a:r>
                <a:endParaRPr sz="1400" b="0" i="0" u="none" strike="noStrike" cap="none">
                  <a:solidFill>
                    <a:srgbClr val="000000"/>
                  </a:solidFill>
                  <a:latin typeface="Arial"/>
                  <a:ea typeface="Arial"/>
                  <a:cs typeface="Arial"/>
                  <a:sym typeface="Arial"/>
                </a:endParaRPr>
              </a:p>
            </p:txBody>
          </p:sp>
        </p:grpSp>
        <p:pic>
          <p:nvPicPr>
            <p:cNvPr id="825" name="Google Shape;825;p49"/>
            <p:cNvPicPr preferRelativeResize="0"/>
            <p:nvPr/>
          </p:nvPicPr>
          <p:blipFill rotWithShape="1">
            <a:blip r:embed="rId4">
              <a:alphaModFix/>
            </a:blip>
            <a:srcRect l="9448" r="9448"/>
            <a:stretch/>
          </p:blipFill>
          <p:spPr>
            <a:xfrm>
              <a:off x="438304" y="1596542"/>
              <a:ext cx="1685396" cy="2047151"/>
            </a:xfrm>
            <a:prstGeom prst="rect">
              <a:avLst/>
            </a:prstGeom>
            <a:noFill/>
            <a:ln>
              <a:noFill/>
            </a:ln>
          </p:spPr>
        </p:pic>
      </p:grpSp>
      <p:sp>
        <p:nvSpPr>
          <p:cNvPr id="826" name="Google Shape;826;p49"/>
          <p:cNvSpPr txBox="1">
            <a:spLocks noGrp="1"/>
          </p:cNvSpPr>
          <p:nvPr>
            <p:ph type="title" idx="4294967295"/>
          </p:nvPr>
        </p:nvSpPr>
        <p:spPr>
          <a:xfrm>
            <a:off x="-30975" y="241800"/>
            <a:ext cx="8520600" cy="5922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rmAutofit/>
          </a:bodyPr>
          <a:lstStyle/>
          <a:p>
            <a:pPr marL="0" marR="0" lvl="0" indent="0" algn="ctr" defTabSz="914400" rtl="0" eaLnBrk="1" fontAlgn="auto" latinLnBrk="0" hangingPunct="1">
              <a:lnSpc>
                <a:spcPct val="100000"/>
              </a:lnSpc>
              <a:spcBef>
                <a:spcPts val="0"/>
              </a:spcBef>
              <a:spcAft>
                <a:spcPts val="0"/>
              </a:spcAft>
              <a:buClr>
                <a:schemeClr val="dk1"/>
              </a:buClr>
              <a:buSzPts val="2800"/>
              <a:buFont typeface="Arial"/>
              <a:buNone/>
              <a:tabLst/>
              <a:defRPr/>
            </a:pPr>
            <a:r>
              <a:rPr kumimoji="0" lang="en-US" sz="2600" b="1" i="0" u="none" strike="noStrike" kern="0" cap="none" spc="0" normalizeH="0" baseline="0" noProof="0" dirty="0">
                <a:ln>
                  <a:noFill/>
                </a:ln>
                <a:solidFill>
                  <a:srgbClr val="1155CC"/>
                </a:solidFill>
                <a:effectLst/>
                <a:uLnTx/>
                <a:uFillTx/>
                <a:latin typeface="Arial"/>
                <a:ea typeface="Arial"/>
                <a:cs typeface="Arial"/>
                <a:sym typeface="Arial"/>
              </a:rPr>
              <a:t>Panel Discussion: What Mentoring Means to Me</a:t>
            </a:r>
          </a:p>
        </p:txBody>
      </p:sp>
    </p:spTree>
  </p:cSld>
  <p:clrMapOvr>
    <a:masterClrMapping/>
  </p:clrMapOvr>
  <p:transition spd="med">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Google Shape;166;p5"/>
          <p:cNvSpPr txBox="1">
            <a:spLocks noGrp="1"/>
          </p:cNvSpPr>
          <p:nvPr>
            <p:ph type="title" idx="4294967295"/>
          </p:nvPr>
        </p:nvSpPr>
        <p:spPr>
          <a:xfrm>
            <a:off x="722142" y="639422"/>
            <a:ext cx="2573718"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990"/>
              <a:buNone/>
            </a:pPr>
            <a:r>
              <a:rPr lang="en" sz="2620" b="1">
                <a:solidFill>
                  <a:srgbClr val="1155CC"/>
                </a:solidFill>
              </a:rPr>
              <a:t>Site Logistics</a:t>
            </a:r>
            <a:endParaRPr sz="2620"/>
          </a:p>
        </p:txBody>
      </p:sp>
      <p:pic>
        <p:nvPicPr>
          <p:cNvPr id="167" name="Google Shape;167;p5">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7115340" y="4653550"/>
            <a:ext cx="2014625" cy="465225"/>
          </a:xfrm>
          <a:prstGeom prst="rect">
            <a:avLst/>
          </a:prstGeom>
          <a:noFill/>
          <a:ln>
            <a:noFill/>
          </a:ln>
        </p:spPr>
      </p:pic>
      <p:sp>
        <p:nvSpPr>
          <p:cNvPr id="168" name="Google Shape;168;p5"/>
          <p:cNvSpPr txBox="1">
            <a:spLocks noGrp="1"/>
          </p:cNvSpPr>
          <p:nvPr>
            <p:ph type="sldNum" idx="12"/>
          </p:nvPr>
        </p:nvSpPr>
        <p:spPr>
          <a:xfrm>
            <a:off x="1" y="4972050"/>
            <a:ext cx="307800" cy="171600"/>
          </a:xfrm>
          <a:prstGeom prst="rect">
            <a:avLst/>
          </a:prstGeom>
          <a:noFill/>
          <a:ln>
            <a:noFill/>
          </a:ln>
        </p:spPr>
        <p:txBody>
          <a:bodyPr spcFirstLastPara="1" wrap="square" lIns="61550" tIns="30775" rIns="61550" bIns="30775" anchor="ctr" anchorCtr="0">
            <a:noAutofit/>
          </a:bodyPr>
          <a:lstStyle/>
          <a:p>
            <a:pPr marL="0" lvl="0" indent="0" algn="r" rtl="0">
              <a:lnSpc>
                <a:spcPct val="100000"/>
              </a:lnSpc>
              <a:spcBef>
                <a:spcPts val="0"/>
              </a:spcBef>
              <a:spcAft>
                <a:spcPts val="0"/>
              </a:spcAft>
              <a:buClr>
                <a:srgbClr val="687F00"/>
              </a:buClr>
              <a:buSzPts val="500"/>
              <a:buFont typeface="Corbel"/>
              <a:buNone/>
            </a:pPr>
            <a:fld id="{00000000-1234-1234-1234-123412341234}" type="slidenum">
              <a:rPr lang="en"/>
              <a:t>5</a:t>
            </a:fld>
            <a:endParaRPr/>
          </a:p>
        </p:txBody>
      </p:sp>
      <p:sp>
        <p:nvSpPr>
          <p:cNvPr id="169" name="Google Shape;169;p5"/>
          <p:cNvSpPr txBox="1">
            <a:spLocks noGrp="1"/>
          </p:cNvSpPr>
          <p:nvPr>
            <p:ph type="body" idx="4294967295"/>
          </p:nvPr>
        </p:nvSpPr>
        <p:spPr>
          <a:xfrm>
            <a:off x="601503" y="1372896"/>
            <a:ext cx="7216115" cy="2726832"/>
          </a:xfrm>
          <a:prstGeom prst="rect">
            <a:avLst/>
          </a:prstGeom>
          <a:noFill/>
          <a:ln>
            <a:noFill/>
          </a:ln>
        </p:spPr>
        <p:txBody>
          <a:bodyPr spcFirstLastPara="1" wrap="square" lIns="91425" tIns="91425" rIns="91425" bIns="91425" anchor="t" anchorCtr="0">
            <a:noAutofit/>
          </a:bodyPr>
          <a:lstStyle/>
          <a:p>
            <a:pPr marL="457200" lvl="0" indent="-355600" algn="l" rtl="0">
              <a:lnSpc>
                <a:spcPct val="88181"/>
              </a:lnSpc>
              <a:spcBef>
                <a:spcPts val="0"/>
              </a:spcBef>
              <a:spcAft>
                <a:spcPts val="0"/>
              </a:spcAft>
              <a:buClr>
                <a:schemeClr val="dk1"/>
              </a:buClr>
              <a:buSzPts val="2000"/>
              <a:buChar char="●"/>
            </a:pPr>
            <a:r>
              <a:rPr lang="en" sz="2000">
                <a:solidFill>
                  <a:schemeClr val="dk1"/>
                </a:solidFill>
              </a:rPr>
              <a:t>Meals/snacks</a:t>
            </a:r>
            <a:br>
              <a:rPr lang="en" sz="2000">
                <a:solidFill>
                  <a:schemeClr val="dk1"/>
                </a:solidFill>
              </a:rPr>
            </a:br>
            <a:endParaRPr sz="2000">
              <a:solidFill>
                <a:schemeClr val="dk1"/>
              </a:solidFill>
            </a:endParaRPr>
          </a:p>
          <a:p>
            <a:pPr marL="457200" lvl="0" indent="-355600" algn="l" rtl="0">
              <a:lnSpc>
                <a:spcPct val="88181"/>
              </a:lnSpc>
              <a:spcBef>
                <a:spcPts val="0"/>
              </a:spcBef>
              <a:spcAft>
                <a:spcPts val="0"/>
              </a:spcAft>
              <a:buClr>
                <a:schemeClr val="dk1"/>
              </a:buClr>
              <a:buSzPts val="2000"/>
              <a:buChar char="●"/>
            </a:pPr>
            <a:r>
              <a:rPr lang="en" sz="2000">
                <a:solidFill>
                  <a:schemeClr val="dk1"/>
                </a:solidFill>
              </a:rPr>
              <a:t>Bathrooms</a:t>
            </a:r>
            <a:br>
              <a:rPr lang="en" sz="2000">
                <a:solidFill>
                  <a:schemeClr val="dk1"/>
                </a:solidFill>
              </a:rPr>
            </a:br>
            <a:endParaRPr sz="2000">
              <a:solidFill>
                <a:schemeClr val="dk1"/>
              </a:solidFill>
            </a:endParaRPr>
          </a:p>
          <a:p>
            <a:pPr marL="457200" lvl="0" indent="-355600" algn="l" rtl="0">
              <a:lnSpc>
                <a:spcPct val="88181"/>
              </a:lnSpc>
              <a:spcBef>
                <a:spcPts val="0"/>
              </a:spcBef>
              <a:spcAft>
                <a:spcPts val="0"/>
              </a:spcAft>
              <a:buClr>
                <a:schemeClr val="dk1"/>
              </a:buClr>
              <a:buSzPts val="2000"/>
              <a:buChar char="●"/>
            </a:pPr>
            <a:r>
              <a:rPr lang="en" sz="2000">
                <a:solidFill>
                  <a:schemeClr val="dk1"/>
                </a:solidFill>
              </a:rPr>
              <a:t>Breaks</a:t>
            </a:r>
            <a:br>
              <a:rPr lang="en" sz="2000">
                <a:solidFill>
                  <a:schemeClr val="dk1"/>
                </a:solidFill>
              </a:rPr>
            </a:br>
            <a:endParaRPr sz="2000">
              <a:solidFill>
                <a:schemeClr val="dk1"/>
              </a:solidFill>
            </a:endParaRPr>
          </a:p>
          <a:p>
            <a:pPr marL="457200" lvl="0" indent="-355600" algn="l" rtl="0">
              <a:lnSpc>
                <a:spcPct val="88181"/>
              </a:lnSpc>
              <a:spcBef>
                <a:spcPts val="0"/>
              </a:spcBef>
              <a:spcAft>
                <a:spcPts val="0"/>
              </a:spcAft>
              <a:buClr>
                <a:schemeClr val="dk1"/>
              </a:buClr>
              <a:buSzPts val="2000"/>
              <a:buChar char="●"/>
            </a:pPr>
            <a:r>
              <a:rPr lang="en" sz="2000">
                <a:solidFill>
                  <a:schemeClr val="dk1"/>
                </a:solidFill>
              </a:rPr>
              <a:t>Paperwork</a:t>
            </a:r>
            <a:br>
              <a:rPr lang="en" sz="2000">
                <a:solidFill>
                  <a:schemeClr val="dk1"/>
                </a:solidFill>
              </a:rPr>
            </a:br>
            <a:endParaRPr sz="2000">
              <a:solidFill>
                <a:schemeClr val="dk1"/>
              </a:solidFill>
            </a:endParaRPr>
          </a:p>
          <a:p>
            <a:pPr marL="457200" lvl="0" indent="-355600" algn="l" rtl="0">
              <a:lnSpc>
                <a:spcPct val="88181"/>
              </a:lnSpc>
              <a:spcBef>
                <a:spcPts val="0"/>
              </a:spcBef>
              <a:spcAft>
                <a:spcPts val="0"/>
              </a:spcAft>
              <a:buClr>
                <a:schemeClr val="dk1"/>
              </a:buClr>
              <a:buSzPts val="2000"/>
              <a:buChar char="●"/>
            </a:pPr>
            <a:r>
              <a:rPr lang="en" sz="2000">
                <a:solidFill>
                  <a:schemeClr val="dk1"/>
                </a:solidFill>
              </a:rPr>
              <a:t>Photo release</a:t>
            </a:r>
            <a:endParaRPr sz="2000">
              <a:solidFill>
                <a:schemeClr val="dk1"/>
              </a:solidFill>
            </a:endParaRPr>
          </a:p>
        </p:txBody>
      </p:sp>
    </p:spTree>
  </p:cSld>
  <p:clrMapOvr>
    <a:masterClrMapping/>
  </p:clrMapOvr>
  <p:transition spd="med">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830"/>
        <p:cNvGrpSpPr/>
        <p:nvPr/>
      </p:nvGrpSpPr>
      <p:grpSpPr>
        <a:xfrm>
          <a:off x="0" y="0"/>
          <a:ext cx="0" cy="0"/>
          <a:chOff x="0" y="0"/>
          <a:chExt cx="0" cy="0"/>
        </a:xfrm>
      </p:grpSpPr>
      <p:sp>
        <p:nvSpPr>
          <p:cNvPr id="831" name="Google Shape;831;p50"/>
          <p:cNvSpPr txBox="1">
            <a:spLocks noGrp="1"/>
          </p:cNvSpPr>
          <p:nvPr>
            <p:ph type="sldNum" idx="12"/>
          </p:nvPr>
        </p:nvSpPr>
        <p:spPr>
          <a:xfrm>
            <a:off x="1" y="4972050"/>
            <a:ext cx="307800" cy="171600"/>
          </a:xfrm>
          <a:prstGeom prst="rect">
            <a:avLst/>
          </a:prstGeom>
          <a:noFill/>
          <a:ln>
            <a:noFill/>
          </a:ln>
        </p:spPr>
        <p:txBody>
          <a:bodyPr spcFirstLastPara="1" wrap="square" lIns="61550" tIns="30775" rIns="61550" bIns="30775" anchor="ctr" anchorCtr="0">
            <a:noAutofit/>
          </a:bodyPr>
          <a:lstStyle/>
          <a:p>
            <a:pPr marL="0" lvl="0" indent="0" algn="r" rtl="0">
              <a:lnSpc>
                <a:spcPct val="100000"/>
              </a:lnSpc>
              <a:spcBef>
                <a:spcPts val="0"/>
              </a:spcBef>
              <a:spcAft>
                <a:spcPts val="0"/>
              </a:spcAft>
              <a:buClr>
                <a:srgbClr val="687F00"/>
              </a:buClr>
              <a:buSzPts val="500"/>
              <a:buFont typeface="Corbel"/>
              <a:buNone/>
            </a:pPr>
            <a:fld id="{00000000-1234-1234-1234-123412341234}" type="slidenum">
              <a:rPr lang="en"/>
              <a:t>50</a:t>
            </a:fld>
            <a:endParaRPr/>
          </a:p>
        </p:txBody>
      </p:sp>
      <p:pic>
        <p:nvPicPr>
          <p:cNvPr id="832" name="Google Shape;832;p50">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7091590" y="4591250"/>
            <a:ext cx="2014625" cy="465225"/>
          </a:xfrm>
          <a:prstGeom prst="rect">
            <a:avLst/>
          </a:prstGeom>
          <a:noFill/>
          <a:ln>
            <a:noFill/>
          </a:ln>
        </p:spPr>
      </p:pic>
      <p:pic>
        <p:nvPicPr>
          <p:cNvPr id="833" name="Google Shape;833;p50" descr="Work Break Stock Illustration ..."/>
          <p:cNvPicPr preferRelativeResize="0"/>
          <p:nvPr/>
        </p:nvPicPr>
        <p:blipFill rotWithShape="1">
          <a:blip r:embed="rId4">
            <a:alphaModFix/>
          </a:blip>
          <a:srcRect l="27481" t="14290" r="24330" b="16404"/>
          <a:stretch/>
        </p:blipFill>
        <p:spPr>
          <a:xfrm>
            <a:off x="3939424" y="1291825"/>
            <a:ext cx="1265175" cy="1091725"/>
          </a:xfrm>
          <a:prstGeom prst="rect">
            <a:avLst/>
          </a:prstGeom>
          <a:noFill/>
          <a:ln>
            <a:noFill/>
          </a:ln>
        </p:spPr>
      </p:pic>
      <p:sp>
        <p:nvSpPr>
          <p:cNvPr id="834" name="Google Shape;834;p50"/>
          <p:cNvSpPr txBox="1">
            <a:spLocks noGrp="1"/>
          </p:cNvSpPr>
          <p:nvPr>
            <p:ph type="title" idx="4294967295"/>
          </p:nvPr>
        </p:nvSpPr>
        <p:spPr>
          <a:xfrm>
            <a:off x="2780070" y="2140400"/>
            <a:ext cx="3946229" cy="6195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Pts val="3100"/>
              <a:buFont typeface="Arial"/>
              <a:buNone/>
              <a:tabLst/>
              <a:defRPr/>
            </a:pPr>
            <a:r>
              <a:rPr kumimoji="0" lang="en-US" sz="3100" b="1" i="0" u="none" strike="noStrike" kern="0" cap="none" spc="0" normalizeH="0" baseline="0" noProof="0" dirty="0">
                <a:ln>
                  <a:noFill/>
                </a:ln>
                <a:solidFill>
                  <a:srgbClr val="1155CC"/>
                </a:solidFill>
                <a:effectLst/>
                <a:uLnTx/>
                <a:uFillTx/>
                <a:latin typeface="Arial"/>
                <a:ea typeface="Arial"/>
                <a:cs typeface="Arial"/>
                <a:sym typeface="Arial"/>
              </a:rPr>
              <a:t>Be back at 3:05!</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838"/>
        <p:cNvGrpSpPr/>
        <p:nvPr/>
      </p:nvGrpSpPr>
      <p:grpSpPr>
        <a:xfrm>
          <a:off x="0" y="0"/>
          <a:ext cx="0" cy="0"/>
          <a:chOff x="0" y="0"/>
          <a:chExt cx="0" cy="0"/>
        </a:xfrm>
      </p:grpSpPr>
      <p:sp>
        <p:nvSpPr>
          <p:cNvPr id="839" name="Google Shape;839;p51"/>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rmAutofit/>
          </a:bodyPr>
          <a:lstStyle/>
          <a:p>
            <a:pPr marL="0" lvl="0" indent="0" algn="ctr" rtl="0">
              <a:lnSpc>
                <a:spcPct val="100000"/>
              </a:lnSpc>
              <a:spcBef>
                <a:spcPts val="0"/>
              </a:spcBef>
              <a:spcAft>
                <a:spcPts val="0"/>
              </a:spcAft>
              <a:buSzPts val="5200"/>
              <a:buNone/>
            </a:pPr>
            <a:r>
              <a:rPr lang="en" sz="4300" b="1">
                <a:solidFill>
                  <a:srgbClr val="1155CC"/>
                </a:solidFill>
              </a:rPr>
              <a:t>Growing Equitable Inclusion</a:t>
            </a:r>
            <a:endParaRPr sz="4300" b="1">
              <a:solidFill>
                <a:srgbClr val="1155CC"/>
              </a:solidFill>
            </a:endParaRPr>
          </a:p>
        </p:txBody>
      </p:sp>
      <p:sp>
        <p:nvSpPr>
          <p:cNvPr id="840" name="Google Shape;840;p51"/>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rmAutofit/>
          </a:bodyPr>
          <a:lstStyle/>
          <a:p>
            <a:pPr marL="0" lvl="0" indent="0" algn="ctr" rtl="0">
              <a:lnSpc>
                <a:spcPct val="100000"/>
              </a:lnSpc>
              <a:spcBef>
                <a:spcPts val="0"/>
              </a:spcBef>
              <a:spcAft>
                <a:spcPts val="0"/>
              </a:spcAft>
              <a:buSzPts val="2800"/>
              <a:buNone/>
            </a:pPr>
            <a:r>
              <a:rPr lang="en" sz="2600" b="1">
                <a:solidFill>
                  <a:schemeClr val="dk1"/>
                </a:solidFill>
              </a:rPr>
              <a:t>Centering all of us in science </a:t>
            </a:r>
            <a:endParaRPr sz="2600" b="1">
              <a:solidFill>
                <a:schemeClr val="dk1"/>
              </a:solidFill>
            </a:endParaRPr>
          </a:p>
        </p:txBody>
      </p:sp>
      <p:pic>
        <p:nvPicPr>
          <p:cNvPr id="841" name="Google Shape;841;p51">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7091590" y="4591250"/>
            <a:ext cx="2014625" cy="465225"/>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845"/>
        <p:cNvGrpSpPr/>
        <p:nvPr/>
      </p:nvGrpSpPr>
      <p:grpSpPr>
        <a:xfrm>
          <a:off x="0" y="0"/>
          <a:ext cx="0" cy="0"/>
          <a:chOff x="0" y="0"/>
          <a:chExt cx="0" cy="0"/>
        </a:xfrm>
      </p:grpSpPr>
      <p:sp>
        <p:nvSpPr>
          <p:cNvPr id="846" name="Google Shape;846;p52"/>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rmAutofit fontScale="90000"/>
          </a:bodyPr>
          <a:lstStyle/>
          <a:p>
            <a:pPr marL="457200" lvl="0" indent="-457244" algn="ctr" rtl="0">
              <a:lnSpc>
                <a:spcPct val="100000"/>
              </a:lnSpc>
              <a:spcBef>
                <a:spcPts val="0"/>
              </a:spcBef>
              <a:spcAft>
                <a:spcPts val="0"/>
              </a:spcAft>
              <a:buClr>
                <a:srgbClr val="1155CC"/>
              </a:buClr>
              <a:buSzPct val="99975"/>
              <a:buAutoNum type="arabicPeriod"/>
            </a:pPr>
            <a:r>
              <a:rPr lang="en" sz="4044" b="1" dirty="0">
                <a:solidFill>
                  <a:srgbClr val="1155CC"/>
                </a:solidFill>
              </a:rPr>
              <a:t>Who are we?</a:t>
            </a:r>
            <a:endParaRPr sz="4044" b="1" dirty="0">
              <a:solidFill>
                <a:srgbClr val="1155CC"/>
              </a:solidFill>
            </a:endParaRPr>
          </a:p>
          <a:p>
            <a:pPr marL="457200" lvl="0" indent="0" algn="ctr" rtl="0">
              <a:lnSpc>
                <a:spcPct val="100000"/>
              </a:lnSpc>
              <a:spcBef>
                <a:spcPts val="0"/>
              </a:spcBef>
              <a:spcAft>
                <a:spcPts val="0"/>
              </a:spcAft>
              <a:buSzPct val="111111"/>
              <a:buNone/>
            </a:pPr>
            <a:r>
              <a:rPr lang="en" dirty="0"/>
              <a:t>  </a:t>
            </a:r>
            <a:endParaRPr dirty="0"/>
          </a:p>
          <a:p>
            <a:pPr marL="0" lvl="0" indent="0" algn="ctr" rtl="0">
              <a:lnSpc>
                <a:spcPct val="100000"/>
              </a:lnSpc>
              <a:spcBef>
                <a:spcPts val="0"/>
              </a:spcBef>
              <a:spcAft>
                <a:spcPts val="0"/>
              </a:spcAft>
              <a:buSzPct val="136379"/>
              <a:buNone/>
            </a:pPr>
            <a:r>
              <a:rPr lang="en" sz="2933" dirty="0"/>
              <a:t>Social Identities </a:t>
            </a:r>
            <a:endParaRPr sz="2933" dirty="0"/>
          </a:p>
          <a:p>
            <a:pPr marL="0" lvl="0" indent="0" algn="ctr" rtl="0">
              <a:lnSpc>
                <a:spcPct val="100000"/>
              </a:lnSpc>
              <a:spcBef>
                <a:spcPts val="0"/>
              </a:spcBef>
              <a:spcAft>
                <a:spcPts val="0"/>
              </a:spcAft>
              <a:buSzPct val="136379"/>
              <a:buNone/>
            </a:pPr>
            <a:r>
              <a:rPr lang="en" sz="2933" dirty="0"/>
              <a:t>Flower Power Exercise</a:t>
            </a:r>
            <a:endParaRPr sz="2933" dirty="0"/>
          </a:p>
        </p:txBody>
      </p:sp>
      <p:pic>
        <p:nvPicPr>
          <p:cNvPr id="847" name="Google Shape;847;p52">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7129365" y="4617175"/>
            <a:ext cx="2014625" cy="465225"/>
          </a:xfrm>
          <a:prstGeom prst="rect">
            <a:avLst/>
          </a:prstGeom>
          <a:noFill/>
          <a:ln>
            <a:noFill/>
          </a:ln>
        </p:spPr>
      </p:pic>
      <p:pic>
        <p:nvPicPr>
          <p:cNvPr id="848" name="Google Shape;848;p52">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7091590" y="4591250"/>
            <a:ext cx="2014625" cy="465225"/>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852"/>
        <p:cNvGrpSpPr/>
        <p:nvPr/>
      </p:nvGrpSpPr>
      <p:grpSpPr>
        <a:xfrm>
          <a:off x="0" y="0"/>
          <a:ext cx="0" cy="0"/>
          <a:chOff x="0" y="0"/>
          <a:chExt cx="0" cy="0"/>
        </a:xfrm>
      </p:grpSpPr>
      <p:pic>
        <p:nvPicPr>
          <p:cNvPr id="853" name="Google Shape;853;p53">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7115340" y="4653550"/>
            <a:ext cx="2014625" cy="465225"/>
          </a:xfrm>
          <a:prstGeom prst="rect">
            <a:avLst/>
          </a:prstGeom>
          <a:noFill/>
          <a:ln>
            <a:noFill/>
          </a:ln>
        </p:spPr>
      </p:pic>
      <p:pic>
        <p:nvPicPr>
          <p:cNvPr id="854" name="Google Shape;854;p53" descr="Flower diagram with pairs of inner and outer petals. The pairs are labeled: Education, Gender, Ability, Job Title, Height, Skin Color, Sexual orientation, Sex, Race, Ethnic Group, Language, Religion, Social Class, and Age Group. There are also two unlabeled pairs."/>
          <p:cNvPicPr preferRelativeResize="0"/>
          <p:nvPr/>
        </p:nvPicPr>
        <p:blipFill rotWithShape="1">
          <a:blip r:embed="rId4">
            <a:alphaModFix/>
          </a:blip>
          <a:srcRect/>
          <a:stretch/>
        </p:blipFill>
        <p:spPr>
          <a:xfrm>
            <a:off x="1736525" y="0"/>
            <a:ext cx="5201651" cy="5143500"/>
          </a:xfrm>
          <a:prstGeom prst="rect">
            <a:avLst/>
          </a:prstGeom>
          <a:noFill/>
          <a:ln>
            <a:noFill/>
          </a:ln>
        </p:spPr>
      </p:pic>
      <p:sp>
        <p:nvSpPr>
          <p:cNvPr id="2" name="Title 1">
            <a:extLst>
              <a:ext uri="{FF2B5EF4-FFF2-40B4-BE49-F238E27FC236}">
                <a16:creationId xmlns:a16="http://schemas.microsoft.com/office/drawing/2014/main" id="{0CEE3239-8A15-A210-D82D-E010F8E67185}"/>
              </a:ext>
            </a:extLst>
          </p:cNvPr>
          <p:cNvSpPr>
            <a:spLocks noGrp="1"/>
          </p:cNvSpPr>
          <p:nvPr>
            <p:ph type="title"/>
          </p:nvPr>
        </p:nvSpPr>
        <p:spPr>
          <a:xfrm>
            <a:off x="311700" y="219738"/>
            <a:ext cx="1894124" cy="572700"/>
          </a:xfrm>
        </p:spPr>
        <p:txBody>
          <a:bodyPr>
            <a:noAutofit/>
          </a:bodyPr>
          <a:lstStyle/>
          <a:p>
            <a:r>
              <a:rPr lang="en-US" sz="2600" b="1" dirty="0">
                <a:solidFill>
                  <a:srgbClr val="1155CC"/>
                </a:solidFill>
              </a:rPr>
              <a:t>Flower Power Exercise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858"/>
        <p:cNvGrpSpPr/>
        <p:nvPr/>
      </p:nvGrpSpPr>
      <p:grpSpPr>
        <a:xfrm>
          <a:off x="0" y="0"/>
          <a:ext cx="0" cy="0"/>
          <a:chOff x="0" y="0"/>
          <a:chExt cx="0" cy="0"/>
        </a:xfrm>
      </p:grpSpPr>
      <p:sp>
        <p:nvSpPr>
          <p:cNvPr id="859" name="Google Shape;859;p5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990"/>
              <a:buNone/>
            </a:pPr>
            <a:r>
              <a:rPr lang="en" sz="2620" b="1" dirty="0">
                <a:solidFill>
                  <a:srgbClr val="1155CC"/>
                </a:solidFill>
              </a:rPr>
              <a:t>Discussion </a:t>
            </a:r>
            <a:r>
              <a:rPr lang="en" sz="2620" b="1" dirty="0">
                <a:solidFill>
                  <a:srgbClr val="1155CC"/>
                </a:solidFill>
                <a:highlight>
                  <a:schemeClr val="accent6"/>
                </a:highlight>
              </a:rPr>
              <a:t> </a:t>
            </a:r>
            <a:endParaRPr sz="2620" b="1" dirty="0">
              <a:solidFill>
                <a:srgbClr val="1155CC"/>
              </a:solidFill>
              <a:highlight>
                <a:schemeClr val="accent6"/>
              </a:highlight>
            </a:endParaRPr>
          </a:p>
        </p:txBody>
      </p:sp>
      <p:sp>
        <p:nvSpPr>
          <p:cNvPr id="860" name="Google Shape;860;p54"/>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p>
            <a:pPr marL="457200" lvl="0" indent="-355600" algn="l" rtl="0">
              <a:lnSpc>
                <a:spcPct val="115000"/>
              </a:lnSpc>
              <a:spcBef>
                <a:spcPts val="0"/>
              </a:spcBef>
              <a:spcAft>
                <a:spcPts val="0"/>
              </a:spcAft>
              <a:buClr>
                <a:schemeClr val="dk1"/>
              </a:buClr>
              <a:buSzPts val="2000"/>
              <a:buChar char="●"/>
            </a:pPr>
            <a:r>
              <a:rPr lang="en" sz="2000">
                <a:solidFill>
                  <a:schemeClr val="dk1"/>
                </a:solidFill>
              </a:rPr>
              <a:t>Which identities do you think about the most (i.e., most salient)?</a:t>
            </a:r>
            <a:endParaRPr sz="2000">
              <a:solidFill>
                <a:schemeClr val="dk1"/>
              </a:solidFill>
            </a:endParaRPr>
          </a:p>
          <a:p>
            <a:pPr marL="457200" lvl="0" indent="0" algn="l" rtl="0">
              <a:lnSpc>
                <a:spcPct val="115000"/>
              </a:lnSpc>
              <a:spcBef>
                <a:spcPts val="1200"/>
              </a:spcBef>
              <a:spcAft>
                <a:spcPts val="0"/>
              </a:spcAft>
              <a:buSzPts val="1800"/>
              <a:buNone/>
            </a:pPr>
            <a:endParaRPr sz="2000">
              <a:solidFill>
                <a:srgbClr val="6AA84F"/>
              </a:solidFill>
            </a:endParaRPr>
          </a:p>
          <a:p>
            <a:pPr marL="457200" lvl="0" indent="-355600" algn="l" rtl="0">
              <a:lnSpc>
                <a:spcPct val="115000"/>
              </a:lnSpc>
              <a:spcBef>
                <a:spcPts val="1200"/>
              </a:spcBef>
              <a:spcAft>
                <a:spcPts val="0"/>
              </a:spcAft>
              <a:buClr>
                <a:schemeClr val="dk1"/>
              </a:buClr>
              <a:buSzPts val="2000"/>
              <a:buChar char="●"/>
            </a:pPr>
            <a:r>
              <a:rPr lang="en" sz="2000">
                <a:solidFill>
                  <a:schemeClr val="dk1"/>
                </a:solidFill>
              </a:rPr>
              <a:t>How does context change any of this? Does this change depending on what class you are in (e.g., History versus STEM)? </a:t>
            </a:r>
            <a:br>
              <a:rPr lang="en" sz="2000">
                <a:solidFill>
                  <a:srgbClr val="6AA84F"/>
                </a:solidFill>
              </a:rPr>
            </a:br>
            <a:br>
              <a:rPr lang="en" sz="2000">
                <a:solidFill>
                  <a:schemeClr val="dk1"/>
                </a:solidFill>
              </a:rPr>
            </a:br>
            <a:endParaRPr sz="2000">
              <a:solidFill>
                <a:schemeClr val="dk1"/>
              </a:solidFill>
            </a:endParaRPr>
          </a:p>
          <a:p>
            <a:pPr marL="457200" lvl="0" indent="-355600" algn="l" rtl="0">
              <a:lnSpc>
                <a:spcPct val="115000"/>
              </a:lnSpc>
              <a:spcBef>
                <a:spcPts val="0"/>
              </a:spcBef>
              <a:spcAft>
                <a:spcPts val="0"/>
              </a:spcAft>
              <a:buClr>
                <a:schemeClr val="dk1"/>
              </a:buClr>
              <a:buSzPts val="2000"/>
              <a:buChar char="●"/>
            </a:pPr>
            <a:r>
              <a:rPr lang="en" sz="2000">
                <a:solidFill>
                  <a:schemeClr val="dk1"/>
                </a:solidFill>
              </a:rPr>
              <a:t>How do our experiences impact how we see others? </a:t>
            </a:r>
            <a:endParaRPr sz="2000">
              <a:solidFill>
                <a:schemeClr val="dk1"/>
              </a:solidFill>
            </a:endParaRPr>
          </a:p>
        </p:txBody>
      </p:sp>
      <p:pic>
        <p:nvPicPr>
          <p:cNvPr id="861" name="Google Shape;861;p54"/>
          <p:cNvPicPr preferRelativeResize="0"/>
          <p:nvPr/>
        </p:nvPicPr>
        <p:blipFill rotWithShape="1">
          <a:blip r:embed="rId3">
            <a:alphaModFix/>
          </a:blip>
          <a:srcRect/>
          <a:stretch/>
        </p:blipFill>
        <p:spPr>
          <a:xfrm>
            <a:off x="7115340" y="4653550"/>
            <a:ext cx="2014625" cy="465225"/>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865"/>
        <p:cNvGrpSpPr/>
        <p:nvPr/>
      </p:nvGrpSpPr>
      <p:grpSpPr>
        <a:xfrm>
          <a:off x="0" y="0"/>
          <a:ext cx="0" cy="0"/>
          <a:chOff x="0" y="0"/>
          <a:chExt cx="0" cy="0"/>
        </a:xfrm>
      </p:grpSpPr>
      <p:pic>
        <p:nvPicPr>
          <p:cNvPr id="866" name="Google Shape;866;p55">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7115340" y="4653550"/>
            <a:ext cx="2014625" cy="465225"/>
          </a:xfrm>
          <a:prstGeom prst="rect">
            <a:avLst/>
          </a:prstGeom>
          <a:noFill/>
          <a:ln>
            <a:noFill/>
          </a:ln>
        </p:spPr>
      </p:pic>
      <p:sp>
        <p:nvSpPr>
          <p:cNvPr id="867" name="Google Shape;867;p55"/>
          <p:cNvSpPr txBox="1">
            <a:spLocks noGrp="1"/>
          </p:cNvSpPr>
          <p:nvPr>
            <p:ph type="title"/>
          </p:nvPr>
        </p:nvSpPr>
        <p:spPr>
          <a:xfrm>
            <a:off x="249100" y="268800"/>
            <a:ext cx="8520600" cy="841800"/>
          </a:xfrm>
          <a:prstGeom prst="rect">
            <a:avLst/>
          </a:prstGeom>
          <a:noFill/>
          <a:ln>
            <a:noFill/>
          </a:ln>
        </p:spPr>
        <p:txBody>
          <a:bodyPr spcFirstLastPara="1" wrap="square" lIns="91425" tIns="91425" rIns="91425" bIns="91425" anchor="t" anchorCtr="0">
            <a:noAutofit/>
          </a:bodyPr>
          <a:lstStyle/>
          <a:p>
            <a:pPr marL="457200" lvl="0" indent="0" algn="ctr" rtl="0">
              <a:lnSpc>
                <a:spcPct val="100000"/>
              </a:lnSpc>
              <a:spcBef>
                <a:spcPts val="0"/>
              </a:spcBef>
              <a:spcAft>
                <a:spcPts val="0"/>
              </a:spcAft>
              <a:buSzPts val="990"/>
              <a:buNone/>
            </a:pPr>
            <a:r>
              <a:rPr lang="en" sz="3600" b="1">
                <a:solidFill>
                  <a:srgbClr val="1155CC"/>
                </a:solidFill>
              </a:rPr>
              <a:t>2.  First Impressions</a:t>
            </a:r>
            <a:endParaRPr sz="3600"/>
          </a:p>
          <a:p>
            <a:pPr marL="0" lvl="0" indent="0" algn="ctr" rtl="0">
              <a:lnSpc>
                <a:spcPct val="100000"/>
              </a:lnSpc>
              <a:spcBef>
                <a:spcPts val="0"/>
              </a:spcBef>
              <a:spcAft>
                <a:spcPts val="0"/>
              </a:spcAft>
              <a:buSzPts val="990"/>
              <a:buNone/>
            </a:pPr>
            <a:endParaRPr sz="3600"/>
          </a:p>
        </p:txBody>
      </p:sp>
      <p:sp>
        <p:nvSpPr>
          <p:cNvPr id="868" name="Google Shape;868;p55"/>
          <p:cNvSpPr txBox="1"/>
          <p:nvPr/>
        </p:nvSpPr>
        <p:spPr>
          <a:xfrm>
            <a:off x="731438" y="3600175"/>
            <a:ext cx="1362600" cy="4155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500"/>
              <a:buFont typeface="Arial"/>
              <a:buNone/>
            </a:pPr>
            <a:r>
              <a:rPr lang="en" sz="1500" b="0" i="0" u="none" strike="noStrike" cap="none">
                <a:solidFill>
                  <a:schemeClr val="dk1"/>
                </a:solidFill>
                <a:latin typeface="Arial"/>
                <a:ea typeface="Arial"/>
                <a:cs typeface="Arial"/>
                <a:sym typeface="Arial"/>
              </a:rPr>
              <a:t>[Name]</a:t>
            </a:r>
            <a:endParaRPr sz="1500" b="0" i="0" u="none" strike="noStrike" cap="none">
              <a:solidFill>
                <a:schemeClr val="dk1"/>
              </a:solidFill>
              <a:latin typeface="Arial"/>
              <a:ea typeface="Arial"/>
              <a:cs typeface="Arial"/>
              <a:sym typeface="Arial"/>
            </a:endParaRPr>
          </a:p>
        </p:txBody>
      </p:sp>
      <p:sp>
        <p:nvSpPr>
          <p:cNvPr id="869" name="Google Shape;869;p55"/>
          <p:cNvSpPr txBox="1"/>
          <p:nvPr/>
        </p:nvSpPr>
        <p:spPr>
          <a:xfrm>
            <a:off x="4945063" y="3600175"/>
            <a:ext cx="1247400" cy="4155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None/>
            </a:pPr>
            <a:r>
              <a:rPr lang="en" sz="1500" b="0" i="0" u="none" strike="noStrike" cap="none">
                <a:solidFill>
                  <a:schemeClr val="dk1"/>
                </a:solidFill>
                <a:latin typeface="Arial"/>
                <a:ea typeface="Arial"/>
                <a:cs typeface="Arial"/>
                <a:sym typeface="Arial"/>
              </a:rPr>
              <a:t>[Name]</a:t>
            </a:r>
            <a:endParaRPr/>
          </a:p>
        </p:txBody>
      </p:sp>
      <p:sp>
        <p:nvSpPr>
          <p:cNvPr id="870" name="Google Shape;870;p55"/>
          <p:cNvSpPr txBox="1"/>
          <p:nvPr/>
        </p:nvSpPr>
        <p:spPr>
          <a:xfrm>
            <a:off x="7003563" y="3600175"/>
            <a:ext cx="1485000" cy="4155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None/>
            </a:pPr>
            <a:r>
              <a:rPr lang="en" sz="1500" b="0" i="0" u="none" strike="noStrike" cap="none">
                <a:solidFill>
                  <a:schemeClr val="dk1"/>
                </a:solidFill>
                <a:latin typeface="Arial"/>
                <a:ea typeface="Arial"/>
                <a:cs typeface="Arial"/>
                <a:sym typeface="Arial"/>
              </a:rPr>
              <a:t>[Name]</a:t>
            </a:r>
            <a:endParaRPr/>
          </a:p>
        </p:txBody>
      </p:sp>
      <p:pic>
        <p:nvPicPr>
          <p:cNvPr id="871" name="Google Shape;871;p55"/>
          <p:cNvPicPr preferRelativeResize="0"/>
          <p:nvPr/>
        </p:nvPicPr>
        <p:blipFill rotWithShape="1">
          <a:blip r:embed="rId4">
            <a:alphaModFix/>
          </a:blip>
          <a:srcRect l="9448" r="9448"/>
          <a:stretch/>
        </p:blipFill>
        <p:spPr>
          <a:xfrm>
            <a:off x="570040" y="1331812"/>
            <a:ext cx="1685396" cy="2047151"/>
          </a:xfrm>
          <a:prstGeom prst="rect">
            <a:avLst/>
          </a:prstGeom>
          <a:noFill/>
          <a:ln>
            <a:noFill/>
          </a:ln>
        </p:spPr>
      </p:pic>
      <p:pic>
        <p:nvPicPr>
          <p:cNvPr id="872" name="Google Shape;872;p55"/>
          <p:cNvPicPr preferRelativeResize="0"/>
          <p:nvPr/>
        </p:nvPicPr>
        <p:blipFill rotWithShape="1">
          <a:blip r:embed="rId4">
            <a:alphaModFix/>
          </a:blip>
          <a:srcRect l="9448" r="9448"/>
          <a:stretch/>
        </p:blipFill>
        <p:spPr>
          <a:xfrm>
            <a:off x="2697440" y="1331812"/>
            <a:ext cx="1685396" cy="2047151"/>
          </a:xfrm>
          <a:prstGeom prst="rect">
            <a:avLst/>
          </a:prstGeom>
          <a:noFill/>
          <a:ln>
            <a:noFill/>
          </a:ln>
        </p:spPr>
      </p:pic>
      <p:pic>
        <p:nvPicPr>
          <p:cNvPr id="873" name="Google Shape;873;p55"/>
          <p:cNvPicPr preferRelativeResize="0"/>
          <p:nvPr/>
        </p:nvPicPr>
        <p:blipFill rotWithShape="1">
          <a:blip r:embed="rId4">
            <a:alphaModFix/>
          </a:blip>
          <a:srcRect l="9448" r="9448"/>
          <a:stretch/>
        </p:blipFill>
        <p:spPr>
          <a:xfrm>
            <a:off x="4761166" y="1331812"/>
            <a:ext cx="1685396" cy="2047151"/>
          </a:xfrm>
          <a:prstGeom prst="rect">
            <a:avLst/>
          </a:prstGeom>
          <a:noFill/>
          <a:ln>
            <a:noFill/>
          </a:ln>
        </p:spPr>
      </p:pic>
      <p:pic>
        <p:nvPicPr>
          <p:cNvPr id="874" name="Google Shape;874;p55"/>
          <p:cNvPicPr preferRelativeResize="0"/>
          <p:nvPr/>
        </p:nvPicPr>
        <p:blipFill rotWithShape="1">
          <a:blip r:embed="rId4">
            <a:alphaModFix/>
          </a:blip>
          <a:srcRect l="9448" r="9448"/>
          <a:stretch/>
        </p:blipFill>
        <p:spPr>
          <a:xfrm>
            <a:off x="6888566" y="1331812"/>
            <a:ext cx="1685396" cy="2047151"/>
          </a:xfrm>
          <a:prstGeom prst="rect">
            <a:avLst/>
          </a:prstGeom>
          <a:noFill/>
          <a:ln>
            <a:noFill/>
          </a:ln>
        </p:spPr>
      </p:pic>
      <p:sp>
        <p:nvSpPr>
          <p:cNvPr id="875" name="Google Shape;875;p55"/>
          <p:cNvSpPr txBox="1"/>
          <p:nvPr/>
        </p:nvSpPr>
        <p:spPr>
          <a:xfrm>
            <a:off x="2916438" y="3600175"/>
            <a:ext cx="1247400" cy="4155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None/>
            </a:pPr>
            <a:r>
              <a:rPr lang="en" sz="1500" b="0" i="0" u="none" strike="noStrike" cap="none">
                <a:solidFill>
                  <a:schemeClr val="dk1"/>
                </a:solidFill>
                <a:latin typeface="Arial"/>
                <a:ea typeface="Arial"/>
                <a:cs typeface="Arial"/>
                <a:sym typeface="Arial"/>
              </a:rPr>
              <a:t>[Name]</a:t>
            </a:r>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879"/>
        <p:cNvGrpSpPr/>
        <p:nvPr/>
      </p:nvGrpSpPr>
      <p:grpSpPr>
        <a:xfrm>
          <a:off x="0" y="0"/>
          <a:ext cx="0" cy="0"/>
          <a:chOff x="0" y="0"/>
          <a:chExt cx="0" cy="0"/>
        </a:xfrm>
      </p:grpSpPr>
      <p:graphicFrame>
        <p:nvGraphicFramePr>
          <p:cNvPr id="880" name="Google Shape;880;p56"/>
          <p:cNvGraphicFramePr/>
          <p:nvPr>
            <p:extLst>
              <p:ext uri="{D42A27DB-BD31-4B8C-83A1-F6EECF244321}">
                <p14:modId xmlns:p14="http://schemas.microsoft.com/office/powerpoint/2010/main" val="2911426750"/>
              </p:ext>
            </p:extLst>
          </p:nvPr>
        </p:nvGraphicFramePr>
        <p:xfrm>
          <a:off x="196200" y="1506596"/>
          <a:ext cx="8751600" cy="3455854"/>
        </p:xfrm>
        <a:graphic>
          <a:graphicData uri="http://schemas.openxmlformats.org/drawingml/2006/table">
            <a:tbl>
              <a:tblPr firstCol="1">
                <a:noFill/>
                <a:tableStyleId>{FBB5870D-7C7C-43AA-8E22-2BF4076DBA2F}</a:tableStyleId>
              </a:tblPr>
              <a:tblGrid>
                <a:gridCol w="4360175">
                  <a:extLst>
                    <a:ext uri="{9D8B030D-6E8A-4147-A177-3AD203B41FA5}">
                      <a16:colId xmlns:a16="http://schemas.microsoft.com/office/drawing/2014/main" val="20000"/>
                    </a:ext>
                  </a:extLst>
                </a:gridCol>
                <a:gridCol w="1077525">
                  <a:extLst>
                    <a:ext uri="{9D8B030D-6E8A-4147-A177-3AD203B41FA5}">
                      <a16:colId xmlns:a16="http://schemas.microsoft.com/office/drawing/2014/main" val="20001"/>
                    </a:ext>
                  </a:extLst>
                </a:gridCol>
                <a:gridCol w="1094150">
                  <a:extLst>
                    <a:ext uri="{9D8B030D-6E8A-4147-A177-3AD203B41FA5}">
                      <a16:colId xmlns:a16="http://schemas.microsoft.com/office/drawing/2014/main" val="20002"/>
                    </a:ext>
                  </a:extLst>
                </a:gridCol>
                <a:gridCol w="1046700">
                  <a:extLst>
                    <a:ext uri="{9D8B030D-6E8A-4147-A177-3AD203B41FA5}">
                      <a16:colId xmlns:a16="http://schemas.microsoft.com/office/drawing/2014/main" val="20003"/>
                    </a:ext>
                  </a:extLst>
                </a:gridCol>
                <a:gridCol w="1173050">
                  <a:extLst>
                    <a:ext uri="{9D8B030D-6E8A-4147-A177-3AD203B41FA5}">
                      <a16:colId xmlns:a16="http://schemas.microsoft.com/office/drawing/2014/main" val="20004"/>
                    </a:ext>
                  </a:extLst>
                </a:gridCol>
              </a:tblGrid>
              <a:tr h="592325">
                <a:tc>
                  <a:txBody>
                    <a:bodyPr/>
                    <a:lstStyle/>
                    <a:p>
                      <a:pPr marL="0" marR="0" lvl="0" indent="0" algn="l" rtl="0">
                        <a:lnSpc>
                          <a:spcPct val="115000"/>
                        </a:lnSpc>
                        <a:spcBef>
                          <a:spcPts val="0"/>
                        </a:spcBef>
                        <a:spcAft>
                          <a:spcPts val="0"/>
                        </a:spcAft>
                        <a:buClr>
                          <a:srgbClr val="000000"/>
                        </a:buClr>
                        <a:buSzPts val="1400"/>
                        <a:buFont typeface="Arial"/>
                        <a:buNone/>
                      </a:pPr>
                      <a:r>
                        <a:rPr lang="en" sz="1400" u="none" strike="noStrike" cap="none" dirty="0">
                          <a:solidFill>
                            <a:srgbClr val="1155CC"/>
                          </a:solidFill>
                        </a:rPr>
                        <a:t>Does she easily extend deadlines for students?</a:t>
                      </a:r>
                      <a:endParaRPr sz="1400" u="none" strike="noStrike" cap="none" dirty="0"/>
                    </a:p>
                  </a:txBody>
                  <a:tcPr marL="91425" marR="91425" marT="91425" marB="91425"/>
                </a:tc>
                <a:tc>
                  <a:txBody>
                    <a:bodyPr/>
                    <a:lstStyle/>
                    <a:p>
                      <a:pPr marL="0" marR="0" lvl="0" indent="0" algn="ctr" rtl="0">
                        <a:lnSpc>
                          <a:spcPct val="100000"/>
                        </a:lnSpc>
                        <a:spcBef>
                          <a:spcPts val="0"/>
                        </a:spcBef>
                        <a:spcAft>
                          <a:spcPts val="0"/>
                        </a:spcAft>
                        <a:buClr>
                          <a:srgbClr val="000000"/>
                        </a:buClr>
                        <a:buSzPts val="1400"/>
                        <a:buFont typeface="Arial"/>
                        <a:buNone/>
                      </a:pPr>
                      <a:endParaRPr sz="1400" u="none" strike="noStrike" cap="none" dirty="0"/>
                    </a:p>
                  </a:txBody>
                  <a:tcPr marL="91425" marR="91425" marT="91425" marB="91425"/>
                </a:tc>
                <a:tc>
                  <a:txBody>
                    <a:bodyPr/>
                    <a:lstStyle/>
                    <a:p>
                      <a:pPr marL="0" marR="0" lvl="0" indent="0" algn="ctr"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400"/>
                        <a:buFont typeface="Arial"/>
                        <a:buNone/>
                      </a:pPr>
                      <a:endParaRPr sz="1400" u="none" strike="noStrike" cap="none" dirty="0"/>
                    </a:p>
                  </a:txBody>
                  <a:tcPr marL="91425" marR="91425" marT="91425" marB="91425"/>
                </a:tc>
                <a:extLst>
                  <a:ext uri="{0D108BD9-81ED-4DB2-BD59-A6C34878D82A}">
                    <a16:rowId xmlns:a16="http://schemas.microsoft.com/office/drawing/2014/main" val="10000"/>
                  </a:ext>
                </a:extLst>
              </a:tr>
              <a:tr h="320825">
                <a:tc>
                  <a:txBody>
                    <a:bodyPr/>
                    <a:lstStyle/>
                    <a:p>
                      <a:pPr marL="0" marR="0" lvl="0" indent="0" algn="l" rtl="0">
                        <a:lnSpc>
                          <a:spcPct val="115000"/>
                        </a:lnSpc>
                        <a:spcBef>
                          <a:spcPts val="0"/>
                        </a:spcBef>
                        <a:spcAft>
                          <a:spcPts val="0"/>
                        </a:spcAft>
                        <a:buClr>
                          <a:srgbClr val="000000"/>
                        </a:buClr>
                        <a:buSzPts val="1400"/>
                        <a:buFont typeface="Arial"/>
                        <a:buNone/>
                      </a:pPr>
                      <a:r>
                        <a:rPr lang="en" sz="1400" u="none" strike="noStrike" cap="none">
                          <a:solidFill>
                            <a:srgbClr val="1155CC"/>
                          </a:solidFill>
                        </a:rPr>
                        <a:t>Does she draw and paint?</a:t>
                      </a:r>
                      <a:endParaRPr sz="1400"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tc>
                <a:extLst>
                  <a:ext uri="{0D108BD9-81ED-4DB2-BD59-A6C34878D82A}">
                    <a16:rowId xmlns:a16="http://schemas.microsoft.com/office/drawing/2014/main" val="10001"/>
                  </a:ext>
                </a:extLst>
              </a:tr>
              <a:tr h="581550">
                <a:tc>
                  <a:txBody>
                    <a:bodyPr/>
                    <a:lstStyle/>
                    <a:p>
                      <a:pPr marL="0" marR="0" lvl="0" indent="0" algn="l" rtl="0">
                        <a:lnSpc>
                          <a:spcPct val="115000"/>
                        </a:lnSpc>
                        <a:spcBef>
                          <a:spcPts val="0"/>
                        </a:spcBef>
                        <a:spcAft>
                          <a:spcPts val="0"/>
                        </a:spcAft>
                        <a:buClr>
                          <a:srgbClr val="000000"/>
                        </a:buClr>
                        <a:buSzPts val="1400"/>
                        <a:buFont typeface="Arial"/>
                        <a:buNone/>
                      </a:pPr>
                      <a:r>
                        <a:rPr lang="en" sz="1400" u="none" strike="noStrike" cap="none" dirty="0">
                          <a:solidFill>
                            <a:srgbClr val="1155CC"/>
                          </a:solidFill>
                        </a:rPr>
                        <a:t>Does she consistently gets high ratings in teaching?</a:t>
                      </a:r>
                      <a:endParaRPr sz="1400" u="none" strike="noStrike" cap="none" dirty="0"/>
                    </a:p>
                  </a:txBody>
                  <a:tcPr marL="91425" marR="91425" marT="91425" marB="91425"/>
                </a:tc>
                <a:tc>
                  <a:txBody>
                    <a:bodyPr/>
                    <a:lstStyle/>
                    <a:p>
                      <a:pPr marL="0" marR="0" lvl="0" indent="0" algn="ctr"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tc>
                <a:extLst>
                  <a:ext uri="{0D108BD9-81ED-4DB2-BD59-A6C34878D82A}">
                    <a16:rowId xmlns:a16="http://schemas.microsoft.com/office/drawing/2014/main" val="10002"/>
                  </a:ext>
                </a:extLst>
              </a:tr>
              <a:tr h="323225">
                <a:tc>
                  <a:txBody>
                    <a:bodyPr/>
                    <a:lstStyle/>
                    <a:p>
                      <a:pPr marL="0" marR="0" lvl="0" indent="0" algn="l" rtl="0">
                        <a:lnSpc>
                          <a:spcPct val="115000"/>
                        </a:lnSpc>
                        <a:spcBef>
                          <a:spcPts val="0"/>
                        </a:spcBef>
                        <a:spcAft>
                          <a:spcPts val="0"/>
                        </a:spcAft>
                        <a:buClr>
                          <a:srgbClr val="000000"/>
                        </a:buClr>
                        <a:buSzPts val="1400"/>
                        <a:buFont typeface="Arial"/>
                        <a:buNone/>
                      </a:pPr>
                      <a:r>
                        <a:rPr lang="en" sz="1400" u="none" strike="noStrike" cap="none" dirty="0">
                          <a:solidFill>
                            <a:srgbClr val="1155CC"/>
                          </a:solidFill>
                        </a:rPr>
                        <a:t>Is she good at telling a joke?</a:t>
                      </a:r>
                      <a:endParaRPr sz="1400" u="none" strike="noStrike" cap="none" dirty="0"/>
                    </a:p>
                  </a:txBody>
                  <a:tcPr marL="91425" marR="91425" marT="91425" marB="91425"/>
                </a:tc>
                <a:tc>
                  <a:txBody>
                    <a:bodyPr/>
                    <a:lstStyle/>
                    <a:p>
                      <a:pPr marL="0" marR="0" lvl="0" indent="0" algn="ctr"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400"/>
                        <a:buFont typeface="Arial"/>
                        <a:buNone/>
                      </a:pPr>
                      <a:endParaRPr sz="1400" u="none" strike="noStrike" cap="none" dirty="0"/>
                    </a:p>
                  </a:txBody>
                  <a:tcPr marL="91425" marR="91425" marT="91425" marB="91425"/>
                </a:tc>
                <a:tc>
                  <a:txBody>
                    <a:bodyPr/>
                    <a:lstStyle/>
                    <a:p>
                      <a:pPr marL="0" marR="0" lvl="0" indent="0" algn="ctr"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tc>
                <a:extLst>
                  <a:ext uri="{0D108BD9-81ED-4DB2-BD59-A6C34878D82A}">
                    <a16:rowId xmlns:a16="http://schemas.microsoft.com/office/drawing/2014/main" val="10003"/>
                  </a:ext>
                </a:extLst>
              </a:tr>
              <a:tr h="375700">
                <a:tc>
                  <a:txBody>
                    <a:bodyPr/>
                    <a:lstStyle/>
                    <a:p>
                      <a:pPr marL="0" marR="0" lvl="0" indent="0" algn="l" rtl="0">
                        <a:lnSpc>
                          <a:spcPct val="115000"/>
                        </a:lnSpc>
                        <a:spcBef>
                          <a:spcPts val="0"/>
                        </a:spcBef>
                        <a:spcAft>
                          <a:spcPts val="0"/>
                        </a:spcAft>
                        <a:buClr>
                          <a:srgbClr val="000000"/>
                        </a:buClr>
                        <a:buSzPts val="1400"/>
                        <a:buFont typeface="Arial"/>
                        <a:buNone/>
                      </a:pPr>
                      <a:r>
                        <a:rPr lang="en" sz="1400" u="none" strike="noStrike" cap="none">
                          <a:solidFill>
                            <a:srgbClr val="1155CC"/>
                          </a:solidFill>
                        </a:rPr>
                        <a:t>Is she an organized professor?</a:t>
                      </a:r>
                      <a:endParaRPr sz="1400" u="none" strike="noStrike" cap="none">
                        <a:solidFill>
                          <a:srgbClr val="1155CC"/>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tc>
                <a:extLst>
                  <a:ext uri="{0D108BD9-81ED-4DB2-BD59-A6C34878D82A}">
                    <a16:rowId xmlns:a16="http://schemas.microsoft.com/office/drawing/2014/main" val="10004"/>
                  </a:ext>
                </a:extLst>
              </a:tr>
              <a:tr h="385750">
                <a:tc>
                  <a:txBody>
                    <a:bodyPr/>
                    <a:lstStyle/>
                    <a:p>
                      <a:pPr marL="0" marR="0" lvl="0" indent="0" algn="l" rtl="0">
                        <a:lnSpc>
                          <a:spcPct val="115000"/>
                        </a:lnSpc>
                        <a:spcBef>
                          <a:spcPts val="0"/>
                        </a:spcBef>
                        <a:spcAft>
                          <a:spcPts val="0"/>
                        </a:spcAft>
                        <a:buClr>
                          <a:srgbClr val="000000"/>
                        </a:buClr>
                        <a:buSzPts val="1400"/>
                        <a:buFont typeface="Arial"/>
                        <a:buNone/>
                      </a:pPr>
                      <a:r>
                        <a:rPr lang="en" sz="1400" u="none" strike="noStrike" cap="none" dirty="0">
                          <a:solidFill>
                            <a:srgbClr val="1155CC"/>
                          </a:solidFill>
                        </a:rPr>
                        <a:t>Did she play a sport in college?</a:t>
                      </a:r>
                      <a:endParaRPr sz="1400" u="none" strike="noStrike" cap="none" dirty="0">
                        <a:solidFill>
                          <a:srgbClr val="1155CC"/>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tc>
                <a:extLst>
                  <a:ext uri="{0D108BD9-81ED-4DB2-BD59-A6C34878D82A}">
                    <a16:rowId xmlns:a16="http://schemas.microsoft.com/office/drawing/2014/main" val="10005"/>
                  </a:ext>
                </a:extLst>
              </a:tr>
              <a:tr h="523600">
                <a:tc>
                  <a:txBody>
                    <a:bodyPr/>
                    <a:lstStyle/>
                    <a:p>
                      <a:pPr marL="0" marR="0" lvl="0" indent="0" algn="l" rtl="0">
                        <a:lnSpc>
                          <a:spcPct val="115000"/>
                        </a:lnSpc>
                        <a:spcBef>
                          <a:spcPts val="0"/>
                        </a:spcBef>
                        <a:spcAft>
                          <a:spcPts val="0"/>
                        </a:spcAft>
                        <a:buClr>
                          <a:srgbClr val="000000"/>
                        </a:buClr>
                        <a:buSzPts val="1400"/>
                        <a:buFont typeface="Arial"/>
                        <a:buNone/>
                      </a:pPr>
                      <a:r>
                        <a:rPr lang="en" sz="1400" u="none" strike="noStrike" cap="none">
                          <a:solidFill>
                            <a:srgbClr val="1155CC"/>
                          </a:solidFill>
                        </a:rPr>
                        <a:t>Did she sing in the choir or play a musical instrument in college?</a:t>
                      </a:r>
                      <a:endParaRPr sz="1400" u="none" strike="noStrike" cap="none">
                        <a:solidFill>
                          <a:srgbClr val="1155CC"/>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400"/>
                        <a:buFont typeface="Arial"/>
                        <a:buNone/>
                      </a:pPr>
                      <a:endParaRPr sz="1400" u="none" strike="noStrike" cap="none" dirty="0"/>
                    </a:p>
                  </a:txBody>
                  <a:tcPr marL="91425" marR="91425" marT="91425" marB="91425"/>
                </a:tc>
                <a:extLst>
                  <a:ext uri="{0D108BD9-81ED-4DB2-BD59-A6C34878D82A}">
                    <a16:rowId xmlns:a16="http://schemas.microsoft.com/office/drawing/2014/main" val="10006"/>
                  </a:ext>
                </a:extLst>
              </a:tr>
            </a:tbl>
          </a:graphicData>
        </a:graphic>
      </p:graphicFrame>
      <p:sp>
        <p:nvSpPr>
          <p:cNvPr id="881" name="Google Shape;881;p56"/>
          <p:cNvSpPr txBox="1">
            <a:spLocks noGrp="1"/>
          </p:cNvSpPr>
          <p:nvPr>
            <p:ph type="title"/>
          </p:nvPr>
        </p:nvSpPr>
        <p:spPr>
          <a:xfrm>
            <a:off x="290100" y="181050"/>
            <a:ext cx="38388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990"/>
              <a:buNone/>
            </a:pPr>
            <a:r>
              <a:rPr lang="en-US" sz="2620" b="1">
                <a:solidFill>
                  <a:srgbClr val="1155CC"/>
                </a:solidFill>
              </a:rPr>
              <a:t>2. </a:t>
            </a:r>
            <a:r>
              <a:rPr lang="en-US" sz="2620" b="1" dirty="0">
                <a:solidFill>
                  <a:srgbClr val="1155CC"/>
                </a:solidFill>
              </a:rPr>
              <a:t>First Impressions </a:t>
            </a:r>
          </a:p>
          <a:p>
            <a:pPr marL="0" lvl="0" indent="0" algn="l" rtl="0">
              <a:lnSpc>
                <a:spcPct val="115000"/>
              </a:lnSpc>
              <a:spcBef>
                <a:spcPts val="0"/>
              </a:spcBef>
              <a:spcAft>
                <a:spcPts val="1200"/>
              </a:spcAft>
              <a:buSzPts val="2800"/>
              <a:buNone/>
            </a:pPr>
            <a:r>
              <a:rPr lang="en-US" sz="2000" dirty="0"/>
              <a:t>Based on what you have seen so far:</a:t>
            </a:r>
            <a:endParaRPr lang="en-US" sz="2620" b="1" dirty="0">
              <a:solidFill>
                <a:srgbClr val="1155CC"/>
              </a:solidFill>
            </a:endParaRPr>
          </a:p>
        </p:txBody>
      </p:sp>
      <p:sp>
        <p:nvSpPr>
          <p:cNvPr id="882" name="Google Shape;882;p56"/>
          <p:cNvSpPr txBox="1"/>
          <p:nvPr/>
        </p:nvSpPr>
        <p:spPr>
          <a:xfrm>
            <a:off x="1083000" y="1039075"/>
            <a:ext cx="2811000" cy="3693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1200"/>
              </a:spcAft>
              <a:buClr>
                <a:srgbClr val="000000"/>
              </a:buClr>
              <a:buSzPts val="1200"/>
              <a:buFont typeface="Arial"/>
              <a:buNone/>
            </a:pPr>
            <a:r>
              <a:rPr lang="en-US" sz="1200" b="0" i="1" u="none" strike="noStrike" cap="none" dirty="0">
                <a:solidFill>
                  <a:srgbClr val="1155CC"/>
                </a:solidFill>
                <a:latin typeface="Arial"/>
                <a:ea typeface="Arial"/>
                <a:cs typeface="Arial"/>
                <a:sym typeface="Arial"/>
              </a:rPr>
              <a:t>Annotate in the box if it’s a yes</a:t>
            </a:r>
          </a:p>
        </p:txBody>
      </p:sp>
      <p:pic>
        <p:nvPicPr>
          <p:cNvPr id="884" name="Google Shape;884;p56"/>
          <p:cNvPicPr preferRelativeResize="0"/>
          <p:nvPr/>
        </p:nvPicPr>
        <p:blipFill rotWithShape="1">
          <a:blip r:embed="rId3">
            <a:alphaModFix/>
          </a:blip>
          <a:srcRect l="9448" r="9448"/>
          <a:stretch/>
        </p:blipFill>
        <p:spPr>
          <a:xfrm>
            <a:off x="5729219" y="376200"/>
            <a:ext cx="958438" cy="1032175"/>
          </a:xfrm>
          <a:prstGeom prst="rect">
            <a:avLst/>
          </a:prstGeom>
          <a:noFill/>
          <a:ln>
            <a:noFill/>
          </a:ln>
        </p:spPr>
      </p:pic>
      <p:pic>
        <p:nvPicPr>
          <p:cNvPr id="885" name="Google Shape;885;p56"/>
          <p:cNvPicPr preferRelativeResize="0"/>
          <p:nvPr/>
        </p:nvPicPr>
        <p:blipFill rotWithShape="1">
          <a:blip r:embed="rId3">
            <a:alphaModFix/>
          </a:blip>
          <a:srcRect l="9448" r="9448"/>
          <a:stretch/>
        </p:blipFill>
        <p:spPr>
          <a:xfrm>
            <a:off x="6784312" y="376199"/>
            <a:ext cx="958438" cy="1032175"/>
          </a:xfrm>
          <a:prstGeom prst="rect">
            <a:avLst/>
          </a:prstGeom>
          <a:noFill/>
          <a:ln>
            <a:noFill/>
          </a:ln>
        </p:spPr>
      </p:pic>
      <p:pic>
        <p:nvPicPr>
          <p:cNvPr id="886" name="Google Shape;886;p56"/>
          <p:cNvPicPr preferRelativeResize="0"/>
          <p:nvPr/>
        </p:nvPicPr>
        <p:blipFill rotWithShape="1">
          <a:blip r:embed="rId3">
            <a:alphaModFix/>
          </a:blip>
          <a:srcRect l="9448" r="9448"/>
          <a:stretch/>
        </p:blipFill>
        <p:spPr>
          <a:xfrm>
            <a:off x="7839405" y="376199"/>
            <a:ext cx="958438" cy="1032175"/>
          </a:xfrm>
          <a:prstGeom prst="rect">
            <a:avLst/>
          </a:prstGeom>
          <a:noFill/>
          <a:ln>
            <a:noFill/>
          </a:ln>
        </p:spPr>
      </p:pic>
      <p:pic>
        <p:nvPicPr>
          <p:cNvPr id="3" name="Google Shape;883;p56">
            <a:extLst>
              <a:ext uri="{FF2B5EF4-FFF2-40B4-BE49-F238E27FC236}">
                <a16:creationId xmlns:a16="http://schemas.microsoft.com/office/drawing/2014/main" id="{0623AF4F-195D-8338-E276-245798195429}"/>
              </a:ext>
            </a:extLst>
          </p:cNvPr>
          <p:cNvPicPr preferRelativeResize="0"/>
          <p:nvPr/>
        </p:nvPicPr>
        <p:blipFill rotWithShape="1">
          <a:blip r:embed="rId3">
            <a:alphaModFix/>
          </a:blip>
          <a:srcRect l="9448" r="9448"/>
          <a:stretch/>
        </p:blipFill>
        <p:spPr>
          <a:xfrm>
            <a:off x="4627389" y="329063"/>
            <a:ext cx="958438" cy="1032175"/>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890"/>
        <p:cNvGrpSpPr/>
        <p:nvPr/>
      </p:nvGrpSpPr>
      <p:grpSpPr>
        <a:xfrm>
          <a:off x="0" y="0"/>
          <a:ext cx="0" cy="0"/>
          <a:chOff x="0" y="0"/>
          <a:chExt cx="0" cy="0"/>
        </a:xfrm>
      </p:grpSpPr>
      <p:graphicFrame>
        <p:nvGraphicFramePr>
          <p:cNvPr id="891" name="Google Shape;891;p57"/>
          <p:cNvGraphicFramePr/>
          <p:nvPr>
            <p:extLst>
              <p:ext uri="{D42A27DB-BD31-4B8C-83A1-F6EECF244321}">
                <p14:modId xmlns:p14="http://schemas.microsoft.com/office/powerpoint/2010/main" val="373111035"/>
              </p:ext>
            </p:extLst>
          </p:nvPr>
        </p:nvGraphicFramePr>
        <p:xfrm>
          <a:off x="202625" y="1520725"/>
          <a:ext cx="8751600" cy="3455854"/>
        </p:xfrm>
        <a:graphic>
          <a:graphicData uri="http://schemas.openxmlformats.org/drawingml/2006/table">
            <a:tbl>
              <a:tblPr firstCol="1">
                <a:noFill/>
                <a:tableStyleId>{FBB5870D-7C7C-43AA-8E22-2BF4076DBA2F}</a:tableStyleId>
              </a:tblPr>
              <a:tblGrid>
                <a:gridCol w="4360175">
                  <a:extLst>
                    <a:ext uri="{9D8B030D-6E8A-4147-A177-3AD203B41FA5}">
                      <a16:colId xmlns:a16="http://schemas.microsoft.com/office/drawing/2014/main" val="20000"/>
                    </a:ext>
                  </a:extLst>
                </a:gridCol>
                <a:gridCol w="1077525">
                  <a:extLst>
                    <a:ext uri="{9D8B030D-6E8A-4147-A177-3AD203B41FA5}">
                      <a16:colId xmlns:a16="http://schemas.microsoft.com/office/drawing/2014/main" val="20001"/>
                    </a:ext>
                  </a:extLst>
                </a:gridCol>
                <a:gridCol w="1094150">
                  <a:extLst>
                    <a:ext uri="{9D8B030D-6E8A-4147-A177-3AD203B41FA5}">
                      <a16:colId xmlns:a16="http://schemas.microsoft.com/office/drawing/2014/main" val="20002"/>
                    </a:ext>
                  </a:extLst>
                </a:gridCol>
                <a:gridCol w="1046700">
                  <a:extLst>
                    <a:ext uri="{9D8B030D-6E8A-4147-A177-3AD203B41FA5}">
                      <a16:colId xmlns:a16="http://schemas.microsoft.com/office/drawing/2014/main" val="20003"/>
                    </a:ext>
                  </a:extLst>
                </a:gridCol>
                <a:gridCol w="1173050">
                  <a:extLst>
                    <a:ext uri="{9D8B030D-6E8A-4147-A177-3AD203B41FA5}">
                      <a16:colId xmlns:a16="http://schemas.microsoft.com/office/drawing/2014/main" val="20004"/>
                    </a:ext>
                  </a:extLst>
                </a:gridCol>
              </a:tblGrid>
              <a:tr h="592325">
                <a:tc>
                  <a:txBody>
                    <a:bodyPr/>
                    <a:lstStyle/>
                    <a:p>
                      <a:pPr marL="0" marR="0" lvl="0" indent="0" algn="l" rtl="0">
                        <a:lnSpc>
                          <a:spcPct val="115000"/>
                        </a:lnSpc>
                        <a:spcBef>
                          <a:spcPts val="0"/>
                        </a:spcBef>
                        <a:spcAft>
                          <a:spcPts val="0"/>
                        </a:spcAft>
                        <a:buClr>
                          <a:srgbClr val="000000"/>
                        </a:buClr>
                        <a:buSzPts val="1400"/>
                        <a:buFont typeface="Arial"/>
                        <a:buNone/>
                      </a:pPr>
                      <a:r>
                        <a:rPr lang="en" sz="1400" u="none" strike="noStrike" cap="none">
                          <a:solidFill>
                            <a:srgbClr val="1155CC"/>
                          </a:solidFill>
                        </a:rPr>
                        <a:t>Does she easily extend deadlines for students?</a:t>
                      </a:r>
                      <a:endParaRPr sz="1400"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tc>
                <a:extLst>
                  <a:ext uri="{0D108BD9-81ED-4DB2-BD59-A6C34878D82A}">
                    <a16:rowId xmlns:a16="http://schemas.microsoft.com/office/drawing/2014/main" val="10000"/>
                  </a:ext>
                </a:extLst>
              </a:tr>
              <a:tr h="320825">
                <a:tc>
                  <a:txBody>
                    <a:bodyPr/>
                    <a:lstStyle/>
                    <a:p>
                      <a:pPr marL="0" marR="0" lvl="0" indent="0" algn="l" rtl="0">
                        <a:lnSpc>
                          <a:spcPct val="115000"/>
                        </a:lnSpc>
                        <a:spcBef>
                          <a:spcPts val="0"/>
                        </a:spcBef>
                        <a:spcAft>
                          <a:spcPts val="0"/>
                        </a:spcAft>
                        <a:buClr>
                          <a:srgbClr val="000000"/>
                        </a:buClr>
                        <a:buSzPts val="1400"/>
                        <a:buFont typeface="Arial"/>
                        <a:buNone/>
                      </a:pPr>
                      <a:r>
                        <a:rPr lang="en" sz="1400" u="none" strike="noStrike" cap="none">
                          <a:solidFill>
                            <a:srgbClr val="1155CC"/>
                          </a:solidFill>
                        </a:rPr>
                        <a:t>Does she draw and paint?</a:t>
                      </a:r>
                      <a:endParaRPr sz="1400"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tc>
                <a:extLst>
                  <a:ext uri="{0D108BD9-81ED-4DB2-BD59-A6C34878D82A}">
                    <a16:rowId xmlns:a16="http://schemas.microsoft.com/office/drawing/2014/main" val="10001"/>
                  </a:ext>
                </a:extLst>
              </a:tr>
              <a:tr h="581550">
                <a:tc>
                  <a:txBody>
                    <a:bodyPr/>
                    <a:lstStyle/>
                    <a:p>
                      <a:pPr marL="0" marR="0" lvl="0" indent="0" algn="l" rtl="0">
                        <a:lnSpc>
                          <a:spcPct val="115000"/>
                        </a:lnSpc>
                        <a:spcBef>
                          <a:spcPts val="0"/>
                        </a:spcBef>
                        <a:spcAft>
                          <a:spcPts val="0"/>
                        </a:spcAft>
                        <a:buClr>
                          <a:srgbClr val="000000"/>
                        </a:buClr>
                        <a:buSzPts val="1400"/>
                        <a:buFont typeface="Arial"/>
                        <a:buNone/>
                      </a:pPr>
                      <a:r>
                        <a:rPr lang="en" sz="1400" u="none" strike="noStrike" cap="none">
                          <a:solidFill>
                            <a:srgbClr val="1155CC"/>
                          </a:solidFill>
                        </a:rPr>
                        <a:t>Does she consistently gets high ratings in teaching?</a:t>
                      </a:r>
                      <a:endParaRPr sz="1400"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tc>
                <a:extLst>
                  <a:ext uri="{0D108BD9-81ED-4DB2-BD59-A6C34878D82A}">
                    <a16:rowId xmlns:a16="http://schemas.microsoft.com/office/drawing/2014/main" val="10002"/>
                  </a:ext>
                </a:extLst>
              </a:tr>
              <a:tr h="323225">
                <a:tc>
                  <a:txBody>
                    <a:bodyPr/>
                    <a:lstStyle/>
                    <a:p>
                      <a:pPr marL="0" marR="0" lvl="0" indent="0" algn="l" rtl="0">
                        <a:lnSpc>
                          <a:spcPct val="115000"/>
                        </a:lnSpc>
                        <a:spcBef>
                          <a:spcPts val="0"/>
                        </a:spcBef>
                        <a:spcAft>
                          <a:spcPts val="0"/>
                        </a:spcAft>
                        <a:buClr>
                          <a:srgbClr val="000000"/>
                        </a:buClr>
                        <a:buSzPts val="1400"/>
                        <a:buFont typeface="Arial"/>
                        <a:buNone/>
                      </a:pPr>
                      <a:r>
                        <a:rPr lang="en" sz="1400" u="none" strike="noStrike" cap="none">
                          <a:solidFill>
                            <a:srgbClr val="1155CC"/>
                          </a:solidFill>
                        </a:rPr>
                        <a:t>Is she good at telling a joke?</a:t>
                      </a:r>
                      <a:endParaRPr sz="1400"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tc>
                <a:extLst>
                  <a:ext uri="{0D108BD9-81ED-4DB2-BD59-A6C34878D82A}">
                    <a16:rowId xmlns:a16="http://schemas.microsoft.com/office/drawing/2014/main" val="10003"/>
                  </a:ext>
                </a:extLst>
              </a:tr>
              <a:tr h="375700">
                <a:tc>
                  <a:txBody>
                    <a:bodyPr/>
                    <a:lstStyle/>
                    <a:p>
                      <a:pPr marL="0" marR="0" lvl="0" indent="0" algn="l" rtl="0">
                        <a:lnSpc>
                          <a:spcPct val="115000"/>
                        </a:lnSpc>
                        <a:spcBef>
                          <a:spcPts val="0"/>
                        </a:spcBef>
                        <a:spcAft>
                          <a:spcPts val="0"/>
                        </a:spcAft>
                        <a:buClr>
                          <a:srgbClr val="000000"/>
                        </a:buClr>
                        <a:buSzPts val="1400"/>
                        <a:buFont typeface="Arial"/>
                        <a:buNone/>
                      </a:pPr>
                      <a:r>
                        <a:rPr lang="en" sz="1400" u="none" strike="noStrike" cap="none">
                          <a:solidFill>
                            <a:srgbClr val="1155CC"/>
                          </a:solidFill>
                        </a:rPr>
                        <a:t>Is she an organized professor?</a:t>
                      </a:r>
                      <a:endParaRPr sz="1400" u="none" strike="noStrike" cap="none">
                        <a:solidFill>
                          <a:srgbClr val="1155CC"/>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tc>
                <a:extLst>
                  <a:ext uri="{0D108BD9-81ED-4DB2-BD59-A6C34878D82A}">
                    <a16:rowId xmlns:a16="http://schemas.microsoft.com/office/drawing/2014/main" val="10004"/>
                  </a:ext>
                </a:extLst>
              </a:tr>
              <a:tr h="385750">
                <a:tc>
                  <a:txBody>
                    <a:bodyPr/>
                    <a:lstStyle/>
                    <a:p>
                      <a:pPr marL="0" marR="0" lvl="0" indent="0" algn="l" rtl="0">
                        <a:lnSpc>
                          <a:spcPct val="115000"/>
                        </a:lnSpc>
                        <a:spcBef>
                          <a:spcPts val="0"/>
                        </a:spcBef>
                        <a:spcAft>
                          <a:spcPts val="0"/>
                        </a:spcAft>
                        <a:buClr>
                          <a:srgbClr val="000000"/>
                        </a:buClr>
                        <a:buSzPts val="1400"/>
                        <a:buFont typeface="Arial"/>
                        <a:buNone/>
                      </a:pPr>
                      <a:r>
                        <a:rPr lang="en" sz="1400" u="none" strike="noStrike" cap="none">
                          <a:solidFill>
                            <a:srgbClr val="1155CC"/>
                          </a:solidFill>
                        </a:rPr>
                        <a:t>Did she play a sport in college?</a:t>
                      </a:r>
                      <a:endParaRPr sz="1400" u="none" strike="noStrike" cap="none">
                        <a:solidFill>
                          <a:srgbClr val="1155CC"/>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tc>
                <a:extLst>
                  <a:ext uri="{0D108BD9-81ED-4DB2-BD59-A6C34878D82A}">
                    <a16:rowId xmlns:a16="http://schemas.microsoft.com/office/drawing/2014/main" val="10005"/>
                  </a:ext>
                </a:extLst>
              </a:tr>
              <a:tr h="523600">
                <a:tc>
                  <a:txBody>
                    <a:bodyPr/>
                    <a:lstStyle/>
                    <a:p>
                      <a:pPr marL="0" marR="0" lvl="0" indent="0" algn="l" rtl="0">
                        <a:lnSpc>
                          <a:spcPct val="115000"/>
                        </a:lnSpc>
                        <a:spcBef>
                          <a:spcPts val="0"/>
                        </a:spcBef>
                        <a:spcAft>
                          <a:spcPts val="0"/>
                        </a:spcAft>
                        <a:buClr>
                          <a:srgbClr val="000000"/>
                        </a:buClr>
                        <a:buSzPts val="1400"/>
                        <a:buFont typeface="Arial"/>
                        <a:buNone/>
                      </a:pPr>
                      <a:r>
                        <a:rPr lang="en" sz="1400" u="none" strike="noStrike" cap="none">
                          <a:solidFill>
                            <a:srgbClr val="1155CC"/>
                          </a:solidFill>
                        </a:rPr>
                        <a:t>Did she sing in the choir or play a musical instrument in college?</a:t>
                      </a:r>
                      <a:endParaRPr sz="1400" u="none" strike="noStrike" cap="none">
                        <a:solidFill>
                          <a:srgbClr val="1155CC"/>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400"/>
                        <a:buFont typeface="Arial"/>
                        <a:buNone/>
                      </a:pPr>
                      <a:endParaRPr sz="1400" u="none" strike="noStrike" cap="none" dirty="0"/>
                    </a:p>
                  </a:txBody>
                  <a:tcPr marL="91425" marR="91425" marT="91425" marB="91425"/>
                </a:tc>
                <a:extLst>
                  <a:ext uri="{0D108BD9-81ED-4DB2-BD59-A6C34878D82A}">
                    <a16:rowId xmlns:a16="http://schemas.microsoft.com/office/drawing/2014/main" val="10006"/>
                  </a:ext>
                </a:extLst>
              </a:tr>
            </a:tbl>
          </a:graphicData>
        </a:graphic>
      </p:graphicFrame>
      <p:sp>
        <p:nvSpPr>
          <p:cNvPr id="892" name="Google Shape;892;p57"/>
          <p:cNvSpPr txBox="1">
            <a:spLocks/>
          </p:cNvSpPr>
          <p:nvPr/>
        </p:nvSpPr>
        <p:spPr>
          <a:xfrm>
            <a:off x="290100" y="181050"/>
            <a:ext cx="4793344" cy="5727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chemeClr val="dk1"/>
              </a:buClr>
              <a:buSzPts val="990"/>
              <a:buFont typeface="Arial"/>
              <a:buNone/>
              <a:tabLst/>
              <a:defRPr/>
            </a:pPr>
            <a:r>
              <a:rPr kumimoji="0" lang="en-US" sz="2620" b="1" i="0" u="none" strike="noStrike" kern="0" cap="none" spc="0" normalizeH="0" baseline="0" noProof="0">
                <a:ln>
                  <a:noFill/>
                </a:ln>
                <a:solidFill>
                  <a:srgbClr val="1155CC"/>
                </a:solidFill>
                <a:effectLst/>
                <a:uLnTx/>
                <a:uFillTx/>
                <a:latin typeface="Arial"/>
                <a:ea typeface="Arial"/>
                <a:cs typeface="Arial"/>
                <a:sym typeface="Arial"/>
              </a:rPr>
              <a:t>2. First Impressions</a:t>
            </a:r>
          </a:p>
          <a:p>
            <a:pPr marL="0" marR="0" lvl="0" indent="0" algn="l" defTabSz="914400" rtl="0" eaLnBrk="1" fontAlgn="auto" latinLnBrk="0" hangingPunct="1">
              <a:lnSpc>
                <a:spcPct val="115000"/>
              </a:lnSpc>
              <a:spcBef>
                <a:spcPts val="0"/>
              </a:spcBef>
              <a:spcAft>
                <a:spcPts val="1200"/>
              </a:spcAft>
              <a:buClr>
                <a:schemeClr val="dk1"/>
              </a:buClr>
              <a:buSzPts val="2800"/>
              <a:buFont typeface="Arial"/>
              <a:buNone/>
              <a:tabLst/>
              <a:defRPr/>
            </a:pPr>
            <a:r>
              <a:rPr kumimoji="0" lang="en-US" sz="2000" b="0" i="0" u="none" strike="noStrike" kern="0" cap="none" spc="0" normalizeH="0" baseline="0" noProof="0">
                <a:ln>
                  <a:noFill/>
                </a:ln>
                <a:solidFill>
                  <a:schemeClr val="dk1"/>
                </a:solidFill>
                <a:effectLst/>
                <a:uLnTx/>
                <a:uFillTx/>
                <a:latin typeface="Arial"/>
                <a:ea typeface="Arial"/>
                <a:cs typeface="Arial"/>
                <a:sym typeface="Arial"/>
              </a:rPr>
              <a:t>Based on what you have seen so far:</a:t>
            </a:r>
            <a:endParaRPr kumimoji="0" lang="en-US" sz="2620" b="1" i="0" u="none" strike="noStrike" kern="0" cap="none" spc="0" normalizeH="0" baseline="0" noProof="0" dirty="0">
              <a:ln>
                <a:noFill/>
              </a:ln>
              <a:solidFill>
                <a:srgbClr val="1155CC"/>
              </a:solidFill>
              <a:effectLst/>
              <a:uLnTx/>
              <a:uFillTx/>
              <a:latin typeface="Arial"/>
              <a:ea typeface="Arial"/>
              <a:cs typeface="Arial"/>
              <a:sym typeface="Arial"/>
            </a:endParaRPr>
          </a:p>
        </p:txBody>
      </p:sp>
      <p:sp>
        <p:nvSpPr>
          <p:cNvPr id="893" name="Google Shape;893;p57"/>
          <p:cNvSpPr txBox="1"/>
          <p:nvPr/>
        </p:nvSpPr>
        <p:spPr>
          <a:xfrm>
            <a:off x="1083000" y="1039075"/>
            <a:ext cx="2811000" cy="3693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1200"/>
              </a:spcAft>
              <a:buClr>
                <a:srgbClr val="000000"/>
              </a:buClr>
              <a:buSzPts val="1200"/>
              <a:buFont typeface="Arial"/>
              <a:buNone/>
            </a:pPr>
            <a:r>
              <a:rPr lang="en" sz="1200" b="0" i="1" u="none" strike="noStrike" cap="none">
                <a:solidFill>
                  <a:srgbClr val="1155CC"/>
                </a:solidFill>
                <a:latin typeface="Arial"/>
                <a:ea typeface="Arial"/>
                <a:cs typeface="Arial"/>
                <a:sym typeface="Arial"/>
              </a:rPr>
              <a:t>Annotate in the box if it’s a yes</a:t>
            </a:r>
            <a:endParaRPr sz="1200" b="0" i="1" u="none" strike="noStrike" cap="none">
              <a:solidFill>
                <a:srgbClr val="1155CC"/>
              </a:solidFill>
              <a:latin typeface="Arial"/>
              <a:ea typeface="Arial"/>
              <a:cs typeface="Arial"/>
              <a:sym typeface="Arial"/>
            </a:endParaRPr>
          </a:p>
        </p:txBody>
      </p:sp>
      <p:pic>
        <p:nvPicPr>
          <p:cNvPr id="894" name="Google Shape;894;p57"/>
          <p:cNvPicPr preferRelativeResize="0"/>
          <p:nvPr/>
        </p:nvPicPr>
        <p:blipFill rotWithShape="1">
          <a:blip r:embed="rId3">
            <a:alphaModFix/>
          </a:blip>
          <a:srcRect l="9448" r="9448"/>
          <a:stretch/>
        </p:blipFill>
        <p:spPr>
          <a:xfrm>
            <a:off x="4572000" y="380075"/>
            <a:ext cx="958438" cy="1032175"/>
          </a:xfrm>
          <a:prstGeom prst="rect">
            <a:avLst/>
          </a:prstGeom>
          <a:noFill/>
          <a:ln>
            <a:noFill/>
          </a:ln>
        </p:spPr>
      </p:pic>
      <p:pic>
        <p:nvPicPr>
          <p:cNvPr id="895" name="Google Shape;895;p57"/>
          <p:cNvPicPr preferRelativeResize="0"/>
          <p:nvPr/>
        </p:nvPicPr>
        <p:blipFill rotWithShape="1">
          <a:blip r:embed="rId3">
            <a:alphaModFix/>
          </a:blip>
          <a:srcRect l="9448" r="9448"/>
          <a:stretch/>
        </p:blipFill>
        <p:spPr>
          <a:xfrm>
            <a:off x="5729219" y="376200"/>
            <a:ext cx="958438" cy="1032175"/>
          </a:xfrm>
          <a:prstGeom prst="rect">
            <a:avLst/>
          </a:prstGeom>
          <a:noFill/>
          <a:ln>
            <a:noFill/>
          </a:ln>
        </p:spPr>
      </p:pic>
      <p:pic>
        <p:nvPicPr>
          <p:cNvPr id="896" name="Google Shape;896;p57"/>
          <p:cNvPicPr preferRelativeResize="0"/>
          <p:nvPr/>
        </p:nvPicPr>
        <p:blipFill rotWithShape="1">
          <a:blip r:embed="rId3">
            <a:alphaModFix/>
          </a:blip>
          <a:srcRect l="9448" r="9448"/>
          <a:stretch/>
        </p:blipFill>
        <p:spPr>
          <a:xfrm>
            <a:off x="6784312" y="376199"/>
            <a:ext cx="958438" cy="1032175"/>
          </a:xfrm>
          <a:prstGeom prst="rect">
            <a:avLst/>
          </a:prstGeom>
          <a:noFill/>
          <a:ln>
            <a:noFill/>
          </a:ln>
        </p:spPr>
      </p:pic>
      <p:pic>
        <p:nvPicPr>
          <p:cNvPr id="897" name="Google Shape;897;p57"/>
          <p:cNvPicPr preferRelativeResize="0"/>
          <p:nvPr/>
        </p:nvPicPr>
        <p:blipFill rotWithShape="1">
          <a:blip r:embed="rId3">
            <a:alphaModFix/>
          </a:blip>
          <a:srcRect l="9448" r="9448"/>
          <a:stretch/>
        </p:blipFill>
        <p:spPr>
          <a:xfrm>
            <a:off x="7839405" y="376199"/>
            <a:ext cx="958438" cy="1032175"/>
          </a:xfrm>
          <a:prstGeom prst="rect">
            <a:avLst/>
          </a:prstGeom>
          <a:noFill/>
          <a:ln>
            <a:noFill/>
          </a:ln>
        </p:spPr>
      </p:pic>
      <p:sp>
        <p:nvSpPr>
          <p:cNvPr id="898" name="Google Shape;898;p57"/>
          <p:cNvSpPr/>
          <p:nvPr/>
        </p:nvSpPr>
        <p:spPr>
          <a:xfrm>
            <a:off x="4915000" y="1632050"/>
            <a:ext cx="334200" cy="327000"/>
          </a:xfrm>
          <a:prstGeom prst="star5">
            <a:avLst>
              <a:gd name="adj" fmla="val 19098"/>
              <a:gd name="hf" fmla="val 105146"/>
              <a:gd name="vf" fmla="val 110557"/>
            </a:avLst>
          </a:prstGeom>
          <a:solidFill>
            <a:srgbClr val="F1C23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9" name="Google Shape;899;p57"/>
          <p:cNvSpPr/>
          <p:nvPr/>
        </p:nvSpPr>
        <p:spPr>
          <a:xfrm>
            <a:off x="4884119" y="3512767"/>
            <a:ext cx="334200" cy="327000"/>
          </a:xfrm>
          <a:prstGeom prst="star5">
            <a:avLst>
              <a:gd name="adj" fmla="val 19098"/>
              <a:gd name="hf" fmla="val 105146"/>
              <a:gd name="vf" fmla="val 110557"/>
            </a:avLst>
          </a:prstGeom>
          <a:solidFill>
            <a:srgbClr val="F1C23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0" name="Google Shape;900;p57"/>
          <p:cNvSpPr/>
          <p:nvPr/>
        </p:nvSpPr>
        <p:spPr>
          <a:xfrm>
            <a:off x="5981800" y="2124085"/>
            <a:ext cx="334200" cy="327000"/>
          </a:xfrm>
          <a:prstGeom prst="star5">
            <a:avLst>
              <a:gd name="adj" fmla="val 19098"/>
              <a:gd name="hf" fmla="val 105146"/>
              <a:gd name="vf" fmla="val 110557"/>
            </a:avLst>
          </a:prstGeom>
          <a:solidFill>
            <a:srgbClr val="F1C23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 name="Title 2">
            <a:extLst>
              <a:ext uri="{FF2B5EF4-FFF2-40B4-BE49-F238E27FC236}">
                <a16:creationId xmlns:a16="http://schemas.microsoft.com/office/drawing/2014/main" id="{CE976E77-213B-26E5-4B20-A23E9BB43093}"/>
              </a:ext>
            </a:extLst>
          </p:cNvPr>
          <p:cNvSpPr txBox="1">
            <a:spLocks noGrp="1"/>
          </p:cNvSpPr>
          <p:nvPr>
            <p:ph type="title" idx="4294967295"/>
          </p:nvPr>
        </p:nvSpPr>
        <p:spPr>
          <a:xfrm>
            <a:off x="202500" y="-477450"/>
            <a:ext cx="4572000" cy="30777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400" b="1" i="0" u="none" strike="noStrike" kern="0" cap="none" spc="0" normalizeH="0" baseline="0" noProof="0" dirty="0">
                <a:ln>
                  <a:noFill/>
                </a:ln>
                <a:solidFill>
                  <a:srgbClr val="1155CC"/>
                </a:solidFill>
                <a:effectLst/>
                <a:uLnTx/>
                <a:uFillTx/>
                <a:latin typeface="Arial"/>
                <a:ea typeface="Arial"/>
                <a:cs typeface="Arial"/>
                <a:sym typeface="Arial"/>
              </a:rPr>
              <a:t>First Impressions Example</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904"/>
        <p:cNvGrpSpPr/>
        <p:nvPr/>
      </p:nvGrpSpPr>
      <p:grpSpPr>
        <a:xfrm>
          <a:off x="0" y="0"/>
          <a:ext cx="0" cy="0"/>
          <a:chOff x="0" y="0"/>
          <a:chExt cx="0" cy="0"/>
        </a:xfrm>
      </p:grpSpPr>
      <p:sp>
        <p:nvSpPr>
          <p:cNvPr id="905" name="Google Shape;905;p5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990"/>
              <a:buNone/>
            </a:pPr>
            <a:r>
              <a:rPr lang="en" sz="2620" b="1">
                <a:solidFill>
                  <a:srgbClr val="1155CC"/>
                </a:solidFill>
              </a:rPr>
              <a:t>2.  First Impressions</a:t>
            </a:r>
            <a:br>
              <a:rPr lang="en" sz="2620" b="1">
                <a:solidFill>
                  <a:srgbClr val="1155CC"/>
                </a:solidFill>
              </a:rPr>
            </a:br>
            <a:r>
              <a:rPr lang="en" sz="2620" b="1">
                <a:solidFill>
                  <a:srgbClr val="1155CC"/>
                </a:solidFill>
              </a:rPr>
              <a:t>The Power and Impacts of Impressions</a:t>
            </a:r>
            <a:endParaRPr sz="2620" b="1">
              <a:solidFill>
                <a:srgbClr val="1155CC"/>
              </a:solidFill>
            </a:endParaRPr>
          </a:p>
        </p:txBody>
      </p:sp>
      <p:sp>
        <p:nvSpPr>
          <p:cNvPr id="906" name="Google Shape;906;p58"/>
          <p:cNvSpPr txBox="1">
            <a:spLocks noGrp="1"/>
          </p:cNvSpPr>
          <p:nvPr>
            <p:ph type="body" idx="1"/>
          </p:nvPr>
        </p:nvSpPr>
        <p:spPr>
          <a:xfrm>
            <a:off x="279850" y="1783250"/>
            <a:ext cx="8649300" cy="3312600"/>
          </a:xfrm>
          <a:prstGeom prst="rect">
            <a:avLst/>
          </a:prstGeom>
          <a:noFill/>
          <a:ln>
            <a:noFill/>
          </a:ln>
        </p:spPr>
        <p:txBody>
          <a:bodyPr spcFirstLastPara="1" wrap="square" lIns="91425" tIns="91425" rIns="91425" bIns="91425" anchor="t" anchorCtr="0">
            <a:noAutofit/>
          </a:bodyPr>
          <a:lstStyle/>
          <a:p>
            <a:pPr marL="457200" lvl="0" indent="-342900" algn="l" rtl="0">
              <a:lnSpc>
                <a:spcPct val="115000"/>
              </a:lnSpc>
              <a:spcBef>
                <a:spcPts val="0"/>
              </a:spcBef>
              <a:spcAft>
                <a:spcPts val="0"/>
              </a:spcAft>
              <a:buClr>
                <a:schemeClr val="dk1"/>
              </a:buClr>
              <a:buSzPts val="1800"/>
              <a:buChar char="●"/>
            </a:pPr>
            <a:r>
              <a:rPr lang="en">
                <a:solidFill>
                  <a:schemeClr val="dk1"/>
                </a:solidFill>
              </a:rPr>
              <a:t>Happens FAST - </a:t>
            </a:r>
            <a:r>
              <a:rPr lang="en" b="1">
                <a:solidFill>
                  <a:schemeClr val="dk1"/>
                </a:solidFill>
              </a:rPr>
              <a:t>’Thin Slices’ - 10 second clips</a:t>
            </a:r>
            <a:endParaRPr sz="1800">
              <a:solidFill>
                <a:srgbClr val="1155CC"/>
              </a:solidFill>
            </a:endParaRPr>
          </a:p>
          <a:p>
            <a:pPr marL="914400" lvl="1" indent="-342900" algn="l" rtl="0">
              <a:lnSpc>
                <a:spcPct val="115000"/>
              </a:lnSpc>
              <a:spcBef>
                <a:spcPts val="0"/>
              </a:spcBef>
              <a:spcAft>
                <a:spcPts val="0"/>
              </a:spcAft>
              <a:buClr>
                <a:srgbClr val="1155CC"/>
              </a:buClr>
              <a:buSzPts val="1800"/>
              <a:buChar char="○"/>
            </a:pPr>
            <a:r>
              <a:rPr lang="en" sz="1800">
                <a:solidFill>
                  <a:srgbClr val="1155CC"/>
                </a:solidFill>
              </a:rPr>
              <a:t>Implicit biases and </a:t>
            </a:r>
            <a:r>
              <a:rPr lang="en" sz="1800" b="1">
                <a:solidFill>
                  <a:srgbClr val="1155CC"/>
                </a:solidFill>
              </a:rPr>
              <a:t>stereotypes</a:t>
            </a:r>
            <a:r>
              <a:rPr lang="en" sz="1800">
                <a:solidFill>
                  <a:srgbClr val="1155CC"/>
                </a:solidFill>
              </a:rPr>
              <a:t> can contribute</a:t>
            </a:r>
            <a:br>
              <a:rPr lang="en" sz="1800">
                <a:solidFill>
                  <a:srgbClr val="1155CC"/>
                </a:solidFill>
              </a:rPr>
            </a:br>
            <a:endParaRPr sz="1800">
              <a:solidFill>
                <a:srgbClr val="1155CC"/>
              </a:solidFill>
            </a:endParaRPr>
          </a:p>
          <a:p>
            <a:pPr marL="457200" lvl="0" indent="-342900" algn="l" rtl="0">
              <a:lnSpc>
                <a:spcPct val="115000"/>
              </a:lnSpc>
              <a:spcBef>
                <a:spcPts val="0"/>
              </a:spcBef>
              <a:spcAft>
                <a:spcPts val="0"/>
              </a:spcAft>
              <a:buClr>
                <a:schemeClr val="dk1"/>
              </a:buClr>
              <a:buSzPts val="1800"/>
              <a:buChar char="●"/>
            </a:pPr>
            <a:r>
              <a:rPr lang="en">
                <a:solidFill>
                  <a:schemeClr val="dk1"/>
                </a:solidFill>
              </a:rPr>
              <a:t>AND they LAST - Hard to change</a:t>
            </a:r>
            <a:endParaRPr>
              <a:solidFill>
                <a:schemeClr val="dk1"/>
              </a:solidFill>
            </a:endParaRPr>
          </a:p>
          <a:p>
            <a:pPr marL="914400" lvl="1" indent="-342900" algn="l" rtl="0">
              <a:lnSpc>
                <a:spcPct val="115000"/>
              </a:lnSpc>
              <a:spcBef>
                <a:spcPts val="0"/>
              </a:spcBef>
              <a:spcAft>
                <a:spcPts val="0"/>
              </a:spcAft>
              <a:buClr>
                <a:srgbClr val="1155CC"/>
              </a:buClr>
              <a:buSzPts val="1800"/>
              <a:buChar char="○"/>
            </a:pPr>
            <a:r>
              <a:rPr lang="en" sz="1800">
                <a:solidFill>
                  <a:srgbClr val="1155CC"/>
                </a:solidFill>
                <a:highlight>
                  <a:schemeClr val="lt1"/>
                </a:highlight>
              </a:rPr>
              <a:t>We form </a:t>
            </a:r>
            <a:r>
              <a:rPr lang="en" sz="1800" b="1">
                <a:solidFill>
                  <a:srgbClr val="1155CC"/>
                </a:solidFill>
                <a:highlight>
                  <a:schemeClr val="lt1"/>
                </a:highlight>
              </a:rPr>
              <a:t>schemas</a:t>
            </a:r>
            <a:r>
              <a:rPr lang="en" sz="1800">
                <a:solidFill>
                  <a:srgbClr val="1155CC"/>
                </a:solidFill>
                <a:highlight>
                  <a:schemeClr val="lt1"/>
                </a:highlight>
              </a:rPr>
              <a:t> that impact our thinking and what we remember</a:t>
            </a:r>
            <a:endParaRPr sz="1800">
              <a:solidFill>
                <a:srgbClr val="1155CC"/>
              </a:solidFill>
              <a:highlight>
                <a:schemeClr val="lt1"/>
              </a:highlight>
            </a:endParaRPr>
          </a:p>
          <a:p>
            <a:pPr marL="914400" lvl="1" indent="-342900" algn="l" rtl="0">
              <a:lnSpc>
                <a:spcPct val="115000"/>
              </a:lnSpc>
              <a:spcBef>
                <a:spcPts val="0"/>
              </a:spcBef>
              <a:spcAft>
                <a:spcPts val="0"/>
              </a:spcAft>
              <a:buClr>
                <a:srgbClr val="1155CC"/>
              </a:buClr>
              <a:buSzPts val="1800"/>
              <a:buChar char="○"/>
            </a:pPr>
            <a:r>
              <a:rPr lang="en" sz="1800">
                <a:solidFill>
                  <a:srgbClr val="1155CC"/>
                </a:solidFill>
                <a:highlight>
                  <a:schemeClr val="lt1"/>
                </a:highlight>
              </a:rPr>
              <a:t>After they are formed, </a:t>
            </a:r>
            <a:r>
              <a:rPr lang="en" sz="1800" b="1">
                <a:solidFill>
                  <a:srgbClr val="1155CC"/>
                </a:solidFill>
                <a:highlight>
                  <a:schemeClr val="lt1"/>
                </a:highlight>
              </a:rPr>
              <a:t>biases</a:t>
            </a:r>
            <a:r>
              <a:rPr lang="en" sz="1800">
                <a:solidFill>
                  <a:srgbClr val="1155CC"/>
                </a:solidFill>
                <a:highlight>
                  <a:schemeClr val="lt1"/>
                </a:highlight>
              </a:rPr>
              <a:t> help to sustain the impression</a:t>
            </a:r>
            <a:endParaRPr sz="1800">
              <a:solidFill>
                <a:srgbClr val="1155CC"/>
              </a:solidFill>
              <a:highlight>
                <a:schemeClr val="lt1"/>
              </a:highlight>
            </a:endParaRPr>
          </a:p>
          <a:p>
            <a:pPr marL="914400" lvl="1" indent="-342900" algn="l" rtl="0">
              <a:lnSpc>
                <a:spcPct val="115000"/>
              </a:lnSpc>
              <a:spcBef>
                <a:spcPts val="0"/>
              </a:spcBef>
              <a:spcAft>
                <a:spcPts val="0"/>
              </a:spcAft>
              <a:buClr>
                <a:srgbClr val="1155CC"/>
              </a:buClr>
              <a:buSzPts val="1800"/>
              <a:buChar char="○"/>
            </a:pPr>
            <a:r>
              <a:rPr lang="en" sz="1800">
                <a:solidFill>
                  <a:srgbClr val="1155CC"/>
                </a:solidFill>
                <a:highlight>
                  <a:schemeClr val="lt1"/>
                </a:highlight>
              </a:rPr>
              <a:t>Impressions can result in </a:t>
            </a:r>
            <a:r>
              <a:rPr lang="en" sz="1800" b="1">
                <a:solidFill>
                  <a:srgbClr val="1155CC"/>
                </a:solidFill>
                <a:highlight>
                  <a:schemeClr val="lt1"/>
                </a:highlight>
              </a:rPr>
              <a:t>imposter experience</a:t>
            </a:r>
            <a:r>
              <a:rPr lang="en" sz="1800">
                <a:solidFill>
                  <a:srgbClr val="1155CC"/>
                </a:solidFill>
                <a:highlight>
                  <a:schemeClr val="lt1"/>
                </a:highlight>
              </a:rPr>
              <a:t>, if we conclude we are not like everyone else. </a:t>
            </a:r>
            <a:endParaRPr sz="1800">
              <a:solidFill>
                <a:srgbClr val="1155CC"/>
              </a:solidFill>
              <a:highlight>
                <a:schemeClr val="lt1"/>
              </a:highlight>
            </a:endParaRPr>
          </a:p>
          <a:p>
            <a:pPr marL="0" lvl="0" indent="0" algn="l" rtl="0">
              <a:lnSpc>
                <a:spcPct val="115000"/>
              </a:lnSpc>
              <a:spcBef>
                <a:spcPts val="1200"/>
              </a:spcBef>
              <a:spcAft>
                <a:spcPts val="1200"/>
              </a:spcAft>
              <a:buSzPts val="1800"/>
              <a:buNone/>
            </a:pPr>
            <a:endParaRPr>
              <a:solidFill>
                <a:schemeClr val="dk1"/>
              </a:solidFill>
            </a:endParaRPr>
          </a:p>
        </p:txBody>
      </p:sp>
      <p:pic>
        <p:nvPicPr>
          <p:cNvPr id="907" name="Google Shape;907;p58" descr="Picture of Nalini Ambady"/>
          <p:cNvPicPr preferRelativeResize="0"/>
          <p:nvPr/>
        </p:nvPicPr>
        <p:blipFill rotWithShape="1">
          <a:blip r:embed="rId3">
            <a:alphaModFix/>
          </a:blip>
          <a:srcRect/>
          <a:stretch/>
        </p:blipFill>
        <p:spPr>
          <a:xfrm>
            <a:off x="7096875" y="1576925"/>
            <a:ext cx="1147425" cy="1475275"/>
          </a:xfrm>
          <a:prstGeom prst="rect">
            <a:avLst/>
          </a:prstGeom>
          <a:noFill/>
          <a:ln>
            <a:noFill/>
          </a:ln>
        </p:spPr>
      </p:pic>
      <p:pic>
        <p:nvPicPr>
          <p:cNvPr id="908" name="Google Shape;908;p58">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7115340" y="4653550"/>
            <a:ext cx="2014625" cy="465225"/>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912"/>
        <p:cNvGrpSpPr/>
        <p:nvPr/>
      </p:nvGrpSpPr>
      <p:grpSpPr>
        <a:xfrm>
          <a:off x="0" y="0"/>
          <a:ext cx="0" cy="0"/>
          <a:chOff x="0" y="0"/>
          <a:chExt cx="0" cy="0"/>
        </a:xfrm>
      </p:grpSpPr>
      <p:sp>
        <p:nvSpPr>
          <p:cNvPr id="913" name="Google Shape;913;p59"/>
          <p:cNvSpPr txBox="1">
            <a:spLocks noGrp="1"/>
          </p:cNvSpPr>
          <p:nvPr>
            <p:ph type="title"/>
          </p:nvPr>
        </p:nvSpPr>
        <p:spPr>
          <a:xfrm>
            <a:off x="378125" y="679550"/>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sz="2600" b="1">
                <a:solidFill>
                  <a:srgbClr val="1155CC"/>
                </a:solidFill>
              </a:rPr>
              <a:t>Antidotes</a:t>
            </a:r>
            <a:endParaRPr sz="2600" b="1">
              <a:solidFill>
                <a:srgbClr val="1155CC"/>
              </a:solidFill>
            </a:endParaRPr>
          </a:p>
        </p:txBody>
      </p:sp>
      <p:sp>
        <p:nvSpPr>
          <p:cNvPr id="914" name="Google Shape;914;p59"/>
          <p:cNvSpPr txBox="1">
            <a:spLocks noGrp="1"/>
          </p:cNvSpPr>
          <p:nvPr>
            <p:ph type="body" idx="1"/>
          </p:nvPr>
        </p:nvSpPr>
        <p:spPr>
          <a:xfrm>
            <a:off x="311700" y="1252238"/>
            <a:ext cx="8321700" cy="3166800"/>
          </a:xfrm>
          <a:prstGeom prst="rect">
            <a:avLst/>
          </a:prstGeom>
          <a:noFill/>
          <a:ln>
            <a:noFill/>
          </a:ln>
        </p:spPr>
        <p:txBody>
          <a:bodyPr spcFirstLastPara="1" wrap="square" lIns="91425" tIns="91425" rIns="91425" bIns="91425" anchor="t" anchorCtr="0">
            <a:noAutofit/>
          </a:bodyPr>
          <a:lstStyle/>
          <a:p>
            <a:pPr marL="457200" lvl="0" indent="-342900" algn="l" rtl="0">
              <a:lnSpc>
                <a:spcPct val="95000"/>
              </a:lnSpc>
              <a:spcBef>
                <a:spcPts val="0"/>
              </a:spcBef>
              <a:spcAft>
                <a:spcPts val="0"/>
              </a:spcAft>
              <a:buClr>
                <a:schemeClr val="dk1"/>
              </a:buClr>
              <a:buSzPts val="1800"/>
              <a:buChar char="●"/>
            </a:pPr>
            <a:r>
              <a:rPr lang="en">
                <a:solidFill>
                  <a:schemeClr val="dk1"/>
                </a:solidFill>
              </a:rPr>
              <a:t>Slow down thinking. Take a breath.</a:t>
            </a:r>
            <a:br>
              <a:rPr lang="en">
                <a:solidFill>
                  <a:schemeClr val="dk1"/>
                </a:solidFill>
              </a:rPr>
            </a:br>
            <a:endParaRPr>
              <a:solidFill>
                <a:schemeClr val="dk1"/>
              </a:solidFill>
            </a:endParaRPr>
          </a:p>
          <a:p>
            <a:pPr marL="457200" lvl="0" indent="-342900" algn="l" rtl="0">
              <a:lnSpc>
                <a:spcPct val="95000"/>
              </a:lnSpc>
              <a:spcBef>
                <a:spcPts val="600"/>
              </a:spcBef>
              <a:spcAft>
                <a:spcPts val="0"/>
              </a:spcAft>
              <a:buClr>
                <a:schemeClr val="dk1"/>
              </a:buClr>
              <a:buSzPts val="1800"/>
              <a:buChar char="●"/>
            </a:pPr>
            <a:r>
              <a:rPr lang="en">
                <a:solidFill>
                  <a:schemeClr val="dk1"/>
                </a:solidFill>
              </a:rPr>
              <a:t>We all have biases, formed to keep us safe. </a:t>
            </a:r>
            <a:br>
              <a:rPr lang="en">
                <a:solidFill>
                  <a:schemeClr val="dk1"/>
                </a:solidFill>
              </a:rPr>
            </a:br>
            <a:endParaRPr>
              <a:solidFill>
                <a:schemeClr val="dk1"/>
              </a:solidFill>
            </a:endParaRPr>
          </a:p>
          <a:p>
            <a:pPr marL="457200" lvl="0" indent="-342900" algn="l" rtl="0">
              <a:lnSpc>
                <a:spcPct val="95000"/>
              </a:lnSpc>
              <a:spcBef>
                <a:spcPts val="600"/>
              </a:spcBef>
              <a:spcAft>
                <a:spcPts val="0"/>
              </a:spcAft>
              <a:buClr>
                <a:schemeClr val="dk1"/>
              </a:buClr>
              <a:buSzPts val="1800"/>
              <a:buChar char="●"/>
            </a:pPr>
            <a:r>
              <a:rPr lang="en">
                <a:solidFill>
                  <a:schemeClr val="dk1"/>
                </a:solidFill>
              </a:rPr>
              <a:t>Be willing to challenge assumptions and look for ‘other information’.  </a:t>
            </a:r>
            <a:br>
              <a:rPr lang="en">
                <a:solidFill>
                  <a:schemeClr val="dk1"/>
                </a:solidFill>
              </a:rPr>
            </a:br>
            <a:endParaRPr>
              <a:solidFill>
                <a:schemeClr val="dk1"/>
              </a:solidFill>
            </a:endParaRPr>
          </a:p>
          <a:p>
            <a:pPr marL="457200" lvl="0" indent="-342900" algn="l" rtl="0">
              <a:lnSpc>
                <a:spcPct val="95000"/>
              </a:lnSpc>
              <a:spcBef>
                <a:spcPts val="600"/>
              </a:spcBef>
              <a:spcAft>
                <a:spcPts val="0"/>
              </a:spcAft>
              <a:buClr>
                <a:schemeClr val="dk1"/>
              </a:buClr>
              <a:buSzPts val="1800"/>
              <a:buChar char="●"/>
            </a:pPr>
            <a:r>
              <a:rPr lang="en">
                <a:solidFill>
                  <a:schemeClr val="dk1"/>
                </a:solidFill>
              </a:rPr>
              <a:t>Be aware that attention goes to threats - often we notice different identities.</a:t>
            </a:r>
            <a:br>
              <a:rPr lang="en">
                <a:solidFill>
                  <a:schemeClr val="dk1"/>
                </a:solidFill>
              </a:rPr>
            </a:br>
            <a:endParaRPr>
              <a:solidFill>
                <a:schemeClr val="dk1"/>
              </a:solidFill>
            </a:endParaRPr>
          </a:p>
          <a:p>
            <a:pPr marL="457200" lvl="0" indent="-342900" algn="l" rtl="0">
              <a:lnSpc>
                <a:spcPct val="95000"/>
              </a:lnSpc>
              <a:spcBef>
                <a:spcPts val="600"/>
              </a:spcBef>
              <a:spcAft>
                <a:spcPts val="600"/>
              </a:spcAft>
              <a:buClr>
                <a:schemeClr val="dk1"/>
              </a:buClr>
              <a:buSzPts val="1800"/>
              <a:buChar char="●"/>
            </a:pPr>
            <a:r>
              <a:rPr lang="en">
                <a:solidFill>
                  <a:schemeClr val="dk1"/>
                </a:solidFill>
              </a:rPr>
              <a:t>Remember not to believe everything your mind says to you.</a:t>
            </a:r>
            <a:br>
              <a:rPr lang="en">
                <a:solidFill>
                  <a:schemeClr val="dk1"/>
                </a:solidFill>
              </a:rPr>
            </a:br>
            <a:endParaRPr>
              <a:solidFill>
                <a:schemeClr val="dk1"/>
              </a:solidFill>
            </a:endParaRPr>
          </a:p>
        </p:txBody>
      </p:sp>
      <p:pic>
        <p:nvPicPr>
          <p:cNvPr id="915" name="Google Shape;915;p59">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6563375" y="111250"/>
            <a:ext cx="2527450" cy="1895604"/>
          </a:xfrm>
          <a:prstGeom prst="rect">
            <a:avLst/>
          </a:prstGeom>
          <a:noFill/>
          <a:ln>
            <a:noFill/>
          </a:ln>
        </p:spPr>
      </p:pic>
      <p:pic>
        <p:nvPicPr>
          <p:cNvPr id="916" name="Google Shape;916;p59">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7115340" y="4653550"/>
            <a:ext cx="2014625" cy="46522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graphicFrame>
        <p:nvGraphicFramePr>
          <p:cNvPr id="174" name="Google Shape;174;p6"/>
          <p:cNvGraphicFramePr/>
          <p:nvPr>
            <p:extLst>
              <p:ext uri="{D42A27DB-BD31-4B8C-83A1-F6EECF244321}">
                <p14:modId xmlns:p14="http://schemas.microsoft.com/office/powerpoint/2010/main" val="3269330208"/>
              </p:ext>
            </p:extLst>
          </p:nvPr>
        </p:nvGraphicFramePr>
        <p:xfrm>
          <a:off x="675225" y="822325"/>
          <a:ext cx="7815300" cy="4082975"/>
        </p:xfrm>
        <a:graphic>
          <a:graphicData uri="http://schemas.openxmlformats.org/drawingml/2006/table">
            <a:tbl>
              <a:tblPr firstRow="1">
                <a:noFill/>
                <a:tableStyleId>{2AB21443-9D7F-4CE2-9AF4-B42F94E993AE}</a:tableStyleId>
              </a:tblPr>
              <a:tblGrid>
                <a:gridCol w="1978875">
                  <a:extLst>
                    <a:ext uri="{9D8B030D-6E8A-4147-A177-3AD203B41FA5}">
                      <a16:colId xmlns:a16="http://schemas.microsoft.com/office/drawing/2014/main" val="20000"/>
                    </a:ext>
                  </a:extLst>
                </a:gridCol>
                <a:gridCol w="5836425">
                  <a:extLst>
                    <a:ext uri="{9D8B030D-6E8A-4147-A177-3AD203B41FA5}">
                      <a16:colId xmlns:a16="http://schemas.microsoft.com/office/drawing/2014/main" val="20001"/>
                    </a:ext>
                  </a:extLst>
                </a:gridCol>
              </a:tblGrid>
              <a:tr h="314075">
                <a:tc>
                  <a:txBody>
                    <a:bodyPr/>
                    <a:lstStyle/>
                    <a:p>
                      <a:pPr marL="0" marR="0" lvl="0" indent="0" algn="l" rtl="0">
                        <a:lnSpc>
                          <a:spcPct val="100000"/>
                        </a:lnSpc>
                        <a:spcBef>
                          <a:spcPts val="0"/>
                        </a:spcBef>
                        <a:spcAft>
                          <a:spcPts val="0"/>
                        </a:spcAft>
                        <a:buClr>
                          <a:srgbClr val="000000"/>
                        </a:buClr>
                        <a:buSzPts val="1200"/>
                        <a:buFont typeface="Arial"/>
                        <a:buNone/>
                      </a:pPr>
                      <a:r>
                        <a:rPr lang="en-US" sz="1200" b="1" u="none" strike="noStrike" cap="none" dirty="0"/>
                        <a:t>Time</a:t>
                      </a:r>
                      <a:endParaRPr sz="1200" b="1" u="none" strike="noStrike" cap="none" dirty="0"/>
                    </a:p>
                  </a:txBody>
                  <a:tcPr marL="63500" marR="63500" marT="63500" marB="63500">
                    <a:solidFill>
                      <a:schemeClr val="lt1"/>
                    </a:solidFill>
                  </a:tcPr>
                </a:tc>
                <a:tc>
                  <a:txBody>
                    <a:bodyPr/>
                    <a:lstStyle/>
                    <a:p>
                      <a:pPr marL="0" marR="0" lvl="0" indent="0" algn="l" rtl="0">
                        <a:lnSpc>
                          <a:spcPct val="100000"/>
                        </a:lnSpc>
                        <a:spcBef>
                          <a:spcPts val="0"/>
                        </a:spcBef>
                        <a:spcAft>
                          <a:spcPts val="0"/>
                        </a:spcAft>
                        <a:buClr>
                          <a:srgbClr val="000000"/>
                        </a:buClr>
                        <a:buSzPts val="1200"/>
                        <a:buFont typeface="Arial"/>
                        <a:buNone/>
                      </a:pPr>
                      <a:r>
                        <a:rPr lang="en-US" sz="1200" b="1" u="none" strike="noStrike" cap="none" dirty="0"/>
                        <a:t>Event</a:t>
                      </a:r>
                      <a:endParaRPr sz="1200" b="1" u="none" strike="noStrike" cap="none" dirty="0"/>
                    </a:p>
                  </a:txBody>
                  <a:tcPr marL="63500" marR="63500" marT="63500" marB="63500">
                    <a:solidFill>
                      <a:schemeClr val="lt1"/>
                    </a:solidFill>
                  </a:tcPr>
                </a:tc>
                <a:extLst>
                  <a:ext uri="{0D108BD9-81ED-4DB2-BD59-A6C34878D82A}">
                    <a16:rowId xmlns:a16="http://schemas.microsoft.com/office/drawing/2014/main" val="2034162388"/>
                  </a:ext>
                </a:extLst>
              </a:tr>
              <a:tr h="314075">
                <a:tc>
                  <a:txBody>
                    <a:bodyPr/>
                    <a:lstStyle/>
                    <a:p>
                      <a:pPr marL="0" marR="0" lvl="0" indent="0" algn="l" rtl="0">
                        <a:lnSpc>
                          <a:spcPct val="100000"/>
                        </a:lnSpc>
                        <a:spcBef>
                          <a:spcPts val="0"/>
                        </a:spcBef>
                        <a:spcAft>
                          <a:spcPts val="0"/>
                        </a:spcAft>
                        <a:buClr>
                          <a:srgbClr val="000000"/>
                        </a:buClr>
                        <a:buSzPts val="1200"/>
                        <a:buFont typeface="Arial"/>
                        <a:buNone/>
                      </a:pPr>
                      <a:r>
                        <a:rPr lang="en" sz="1200" b="1" u="none" strike="noStrike" cap="none"/>
                        <a:t>10:00 AM - 10:20 AM</a:t>
                      </a:r>
                      <a:endParaRPr sz="1200" b="1" u="none" strike="noStrike" cap="none"/>
                    </a:p>
                  </a:txBody>
                  <a:tcPr marL="63500" marR="63500" marT="63500" marB="63500">
                    <a:solidFill>
                      <a:schemeClr val="lt1"/>
                    </a:solidFill>
                  </a:tcPr>
                </a:tc>
                <a:tc>
                  <a:txBody>
                    <a:bodyPr/>
                    <a:lstStyle/>
                    <a:p>
                      <a:pPr marL="0" marR="0" lvl="0" indent="0" algn="l" rtl="0">
                        <a:lnSpc>
                          <a:spcPct val="100000"/>
                        </a:lnSpc>
                        <a:spcBef>
                          <a:spcPts val="0"/>
                        </a:spcBef>
                        <a:spcAft>
                          <a:spcPts val="0"/>
                        </a:spcAft>
                        <a:buClr>
                          <a:srgbClr val="000000"/>
                        </a:buClr>
                        <a:buSzPts val="1200"/>
                        <a:buFont typeface="Arial"/>
                        <a:buNone/>
                      </a:pPr>
                      <a:r>
                        <a:rPr lang="en" sz="1200" b="1" u="none" strike="noStrike" cap="none"/>
                        <a:t>Welcome, Process Overview, and Community Connections</a:t>
                      </a:r>
                      <a:endParaRPr sz="1200" b="1" u="none" strike="noStrike" cap="none"/>
                    </a:p>
                  </a:txBody>
                  <a:tcPr marL="63500" marR="63500" marT="63500" marB="63500">
                    <a:solidFill>
                      <a:schemeClr val="lt1"/>
                    </a:solidFill>
                  </a:tcPr>
                </a:tc>
                <a:extLst>
                  <a:ext uri="{0D108BD9-81ED-4DB2-BD59-A6C34878D82A}">
                    <a16:rowId xmlns:a16="http://schemas.microsoft.com/office/drawing/2014/main" val="10000"/>
                  </a:ext>
                </a:extLst>
              </a:tr>
              <a:tr h="314075">
                <a:tc>
                  <a:txBody>
                    <a:bodyPr/>
                    <a:lstStyle/>
                    <a:p>
                      <a:pPr marL="0" marR="0" lvl="0" indent="0" algn="l" rtl="0">
                        <a:lnSpc>
                          <a:spcPct val="100000"/>
                        </a:lnSpc>
                        <a:spcBef>
                          <a:spcPts val="0"/>
                        </a:spcBef>
                        <a:spcAft>
                          <a:spcPts val="0"/>
                        </a:spcAft>
                        <a:buClr>
                          <a:srgbClr val="000000"/>
                        </a:buClr>
                        <a:buSzPts val="1200"/>
                        <a:buFont typeface="Arial"/>
                        <a:buNone/>
                      </a:pPr>
                      <a:r>
                        <a:rPr lang="en" sz="1200" b="1" u="none" strike="noStrike" cap="none"/>
                        <a:t>10:20 AM - 10:30 AM</a:t>
                      </a:r>
                      <a:endParaRPr sz="1200" b="1" u="none" strike="noStrike" cap="none"/>
                    </a:p>
                  </a:txBody>
                  <a:tcPr marL="63500" marR="63500" marT="63500" marB="63500">
                    <a:solidFill>
                      <a:schemeClr val="lt1"/>
                    </a:solidFill>
                  </a:tcPr>
                </a:tc>
                <a:tc>
                  <a:txBody>
                    <a:bodyPr/>
                    <a:lstStyle/>
                    <a:p>
                      <a:pPr marL="0" marR="0" lvl="0" indent="0" algn="l" rtl="0">
                        <a:lnSpc>
                          <a:spcPct val="100000"/>
                        </a:lnSpc>
                        <a:spcBef>
                          <a:spcPts val="0"/>
                        </a:spcBef>
                        <a:spcAft>
                          <a:spcPts val="0"/>
                        </a:spcAft>
                        <a:buClr>
                          <a:srgbClr val="000000"/>
                        </a:buClr>
                        <a:buSzPts val="1200"/>
                        <a:buFont typeface="Arial"/>
                        <a:buNone/>
                      </a:pPr>
                      <a:r>
                        <a:rPr lang="en" sz="1200" b="1" u="none" strike="noStrike" cap="none"/>
                        <a:t>Introduction to the Earth and Environmental Sciences</a:t>
                      </a:r>
                      <a:endParaRPr sz="1200" b="1" u="none" strike="noStrike" cap="none"/>
                    </a:p>
                  </a:txBody>
                  <a:tcPr marL="63500" marR="63500" marT="63500" marB="63500">
                    <a:solidFill>
                      <a:schemeClr val="lt1"/>
                    </a:solidFill>
                  </a:tcPr>
                </a:tc>
                <a:extLst>
                  <a:ext uri="{0D108BD9-81ED-4DB2-BD59-A6C34878D82A}">
                    <a16:rowId xmlns:a16="http://schemas.microsoft.com/office/drawing/2014/main" val="10001"/>
                  </a:ext>
                </a:extLst>
              </a:tr>
              <a:tr h="314075">
                <a:tc>
                  <a:txBody>
                    <a:bodyPr/>
                    <a:lstStyle/>
                    <a:p>
                      <a:pPr marL="0" marR="0" lvl="0" indent="0" algn="l" rtl="0">
                        <a:lnSpc>
                          <a:spcPct val="100000"/>
                        </a:lnSpc>
                        <a:spcBef>
                          <a:spcPts val="0"/>
                        </a:spcBef>
                        <a:spcAft>
                          <a:spcPts val="0"/>
                        </a:spcAft>
                        <a:buClr>
                          <a:srgbClr val="000000"/>
                        </a:buClr>
                        <a:buSzPts val="1200"/>
                        <a:buFont typeface="Arial"/>
                        <a:buNone/>
                      </a:pPr>
                      <a:r>
                        <a:rPr lang="en" sz="1200" b="1" u="none" strike="noStrike" cap="none">
                          <a:highlight>
                            <a:schemeClr val="lt1"/>
                          </a:highlight>
                        </a:rPr>
                        <a:t>10:30 AM - 11:30 AM</a:t>
                      </a:r>
                      <a:endParaRPr sz="1200" b="1" u="none" strike="noStrike" cap="none">
                        <a:highlight>
                          <a:schemeClr val="lt1"/>
                        </a:highlight>
                      </a:endParaRPr>
                    </a:p>
                  </a:txBody>
                  <a:tcPr marL="63500" marR="63500" marT="63500" marB="63500">
                    <a:solidFill>
                      <a:schemeClr val="lt1"/>
                    </a:solidFill>
                  </a:tcPr>
                </a:tc>
                <a:tc>
                  <a:txBody>
                    <a:bodyPr/>
                    <a:lstStyle/>
                    <a:p>
                      <a:pPr marL="0" marR="0" lvl="0" indent="0" algn="l" rtl="0">
                        <a:lnSpc>
                          <a:spcPct val="100000"/>
                        </a:lnSpc>
                        <a:spcBef>
                          <a:spcPts val="0"/>
                        </a:spcBef>
                        <a:spcAft>
                          <a:spcPts val="0"/>
                        </a:spcAft>
                        <a:buClr>
                          <a:srgbClr val="000000"/>
                        </a:buClr>
                        <a:buSzPts val="1200"/>
                        <a:buFont typeface="Arial"/>
                        <a:buNone/>
                      </a:pPr>
                      <a:r>
                        <a:rPr lang="en" sz="1200" b="1" u="none" strike="noStrike" cap="none">
                          <a:highlight>
                            <a:schemeClr val="lt1"/>
                          </a:highlight>
                        </a:rPr>
                        <a:t>Panel Discussion: Pathways to the Earth and Environmental Sciences</a:t>
                      </a:r>
                      <a:endParaRPr sz="1200" b="1" u="none" strike="noStrike" cap="none">
                        <a:highlight>
                          <a:schemeClr val="lt1"/>
                        </a:highlight>
                      </a:endParaRPr>
                    </a:p>
                  </a:txBody>
                  <a:tcPr marL="63500" marR="63500" marT="63500" marB="63500">
                    <a:solidFill>
                      <a:schemeClr val="lt1"/>
                    </a:solidFill>
                  </a:tcPr>
                </a:tc>
                <a:extLst>
                  <a:ext uri="{0D108BD9-81ED-4DB2-BD59-A6C34878D82A}">
                    <a16:rowId xmlns:a16="http://schemas.microsoft.com/office/drawing/2014/main" val="10002"/>
                  </a:ext>
                </a:extLst>
              </a:tr>
              <a:tr h="314075">
                <a:tc>
                  <a:txBody>
                    <a:bodyPr/>
                    <a:lstStyle/>
                    <a:p>
                      <a:pPr marL="0" marR="0" lvl="0" indent="0" algn="l" rtl="0">
                        <a:lnSpc>
                          <a:spcPct val="100000"/>
                        </a:lnSpc>
                        <a:spcBef>
                          <a:spcPts val="0"/>
                        </a:spcBef>
                        <a:spcAft>
                          <a:spcPts val="0"/>
                        </a:spcAft>
                        <a:buClr>
                          <a:srgbClr val="000000"/>
                        </a:buClr>
                        <a:buSzPts val="1200"/>
                        <a:buFont typeface="Arial"/>
                        <a:buNone/>
                      </a:pPr>
                      <a:r>
                        <a:rPr lang="en" sz="1200" b="1" u="none" strike="noStrike" cap="none"/>
                        <a:t>11:30 AM - 11:45 AM</a:t>
                      </a:r>
                      <a:endParaRPr sz="1200" b="1" u="none" strike="noStrike" cap="none"/>
                    </a:p>
                  </a:txBody>
                  <a:tcPr marL="63500" marR="63500" marT="63500" marB="63500">
                    <a:solidFill>
                      <a:schemeClr val="lt1"/>
                    </a:solidFill>
                  </a:tcPr>
                </a:tc>
                <a:tc>
                  <a:txBody>
                    <a:bodyPr/>
                    <a:lstStyle/>
                    <a:p>
                      <a:pPr marL="0" marR="0" lvl="0" indent="0" algn="l" rtl="0">
                        <a:lnSpc>
                          <a:spcPct val="100000"/>
                        </a:lnSpc>
                        <a:spcBef>
                          <a:spcPts val="0"/>
                        </a:spcBef>
                        <a:spcAft>
                          <a:spcPts val="0"/>
                        </a:spcAft>
                        <a:buClr>
                          <a:srgbClr val="000000"/>
                        </a:buClr>
                        <a:buSzPts val="1200"/>
                        <a:buFont typeface="Arial"/>
                        <a:buNone/>
                      </a:pPr>
                      <a:r>
                        <a:rPr lang="en" sz="1200" b="1" u="none" strike="noStrike" cap="none"/>
                        <a:t>Break</a:t>
                      </a:r>
                      <a:endParaRPr sz="1200" b="1" u="none" strike="noStrike" cap="none"/>
                    </a:p>
                  </a:txBody>
                  <a:tcPr marL="63500" marR="63500" marT="63500" marB="63500">
                    <a:solidFill>
                      <a:schemeClr val="lt1"/>
                    </a:solidFill>
                  </a:tcPr>
                </a:tc>
                <a:extLst>
                  <a:ext uri="{0D108BD9-81ED-4DB2-BD59-A6C34878D82A}">
                    <a16:rowId xmlns:a16="http://schemas.microsoft.com/office/drawing/2014/main" val="10003"/>
                  </a:ext>
                </a:extLst>
              </a:tr>
              <a:tr h="314075">
                <a:tc>
                  <a:txBody>
                    <a:bodyPr/>
                    <a:lstStyle/>
                    <a:p>
                      <a:pPr marL="0" marR="0" lvl="0" indent="0" algn="l" rtl="0">
                        <a:lnSpc>
                          <a:spcPct val="100000"/>
                        </a:lnSpc>
                        <a:spcBef>
                          <a:spcPts val="0"/>
                        </a:spcBef>
                        <a:spcAft>
                          <a:spcPts val="0"/>
                        </a:spcAft>
                        <a:buClr>
                          <a:srgbClr val="000000"/>
                        </a:buClr>
                        <a:buSzPts val="1200"/>
                        <a:buFont typeface="Arial"/>
                        <a:buNone/>
                      </a:pPr>
                      <a:r>
                        <a:rPr lang="en" sz="1200" b="1" u="none" strike="noStrike" cap="none"/>
                        <a:t>11:45 AM - 12:45 PM</a:t>
                      </a:r>
                      <a:endParaRPr sz="1200" b="1" u="none" strike="noStrike" cap="none"/>
                    </a:p>
                  </a:txBody>
                  <a:tcPr marL="63500" marR="63500" marT="63500" marB="63500">
                    <a:solidFill>
                      <a:schemeClr val="lt1"/>
                    </a:solidFill>
                  </a:tcPr>
                </a:tc>
                <a:tc>
                  <a:txBody>
                    <a:bodyPr/>
                    <a:lstStyle/>
                    <a:p>
                      <a:pPr marL="0" marR="0" lvl="0" indent="0" algn="l" rtl="0">
                        <a:lnSpc>
                          <a:spcPct val="100000"/>
                        </a:lnSpc>
                        <a:spcBef>
                          <a:spcPts val="0"/>
                        </a:spcBef>
                        <a:spcAft>
                          <a:spcPts val="0"/>
                        </a:spcAft>
                        <a:buClr>
                          <a:srgbClr val="000000"/>
                        </a:buClr>
                        <a:buSzPts val="1200"/>
                        <a:buFont typeface="Arial"/>
                        <a:buNone/>
                      </a:pPr>
                      <a:r>
                        <a:rPr lang="en" sz="1200" b="1" u="none" strike="noStrike" cap="none"/>
                        <a:t>Support Map Exercise</a:t>
                      </a:r>
                      <a:endParaRPr sz="1200" b="1" u="none" strike="noStrike" cap="none"/>
                    </a:p>
                  </a:txBody>
                  <a:tcPr marL="63500" marR="63500" marT="63500" marB="63500">
                    <a:solidFill>
                      <a:schemeClr val="lt1"/>
                    </a:solidFill>
                  </a:tcPr>
                </a:tc>
                <a:extLst>
                  <a:ext uri="{0D108BD9-81ED-4DB2-BD59-A6C34878D82A}">
                    <a16:rowId xmlns:a16="http://schemas.microsoft.com/office/drawing/2014/main" val="10004"/>
                  </a:ext>
                </a:extLst>
              </a:tr>
              <a:tr h="314075">
                <a:tc>
                  <a:txBody>
                    <a:bodyPr/>
                    <a:lstStyle/>
                    <a:p>
                      <a:pPr marL="0" marR="0" lvl="0" indent="0" algn="l" rtl="0">
                        <a:lnSpc>
                          <a:spcPct val="100000"/>
                        </a:lnSpc>
                        <a:spcBef>
                          <a:spcPts val="0"/>
                        </a:spcBef>
                        <a:spcAft>
                          <a:spcPts val="0"/>
                        </a:spcAft>
                        <a:buClr>
                          <a:srgbClr val="000000"/>
                        </a:buClr>
                        <a:buSzPts val="1200"/>
                        <a:buFont typeface="Arial"/>
                        <a:buNone/>
                      </a:pPr>
                      <a:r>
                        <a:rPr lang="en" sz="1200" b="1" u="none" strike="noStrike" cap="none"/>
                        <a:t>12:45 PM - 1:55 PM</a:t>
                      </a:r>
                      <a:endParaRPr sz="1200" b="1" u="none" strike="noStrike" cap="none"/>
                    </a:p>
                  </a:txBody>
                  <a:tcPr marL="63500" marR="63500" marT="63500" marB="63500">
                    <a:solidFill>
                      <a:schemeClr val="lt1"/>
                    </a:solidFill>
                  </a:tcPr>
                </a:tc>
                <a:tc>
                  <a:txBody>
                    <a:bodyPr/>
                    <a:lstStyle/>
                    <a:p>
                      <a:pPr marL="0" marR="0" lvl="0" indent="0" algn="l" rtl="0">
                        <a:lnSpc>
                          <a:spcPct val="100000"/>
                        </a:lnSpc>
                        <a:spcBef>
                          <a:spcPts val="0"/>
                        </a:spcBef>
                        <a:spcAft>
                          <a:spcPts val="0"/>
                        </a:spcAft>
                        <a:buClr>
                          <a:srgbClr val="000000"/>
                        </a:buClr>
                        <a:buSzPts val="1200"/>
                        <a:buFont typeface="Arial"/>
                        <a:buNone/>
                      </a:pPr>
                      <a:r>
                        <a:rPr lang="en" sz="1200" b="1" u="none" strike="noStrike" cap="none"/>
                        <a:t>Lunch and Outdoor Break</a:t>
                      </a:r>
                      <a:endParaRPr sz="1200" b="1" u="none" strike="noStrike" cap="none"/>
                    </a:p>
                  </a:txBody>
                  <a:tcPr marL="63500" marR="63500" marT="63500" marB="63500">
                    <a:solidFill>
                      <a:schemeClr val="lt1"/>
                    </a:solidFill>
                  </a:tcPr>
                </a:tc>
                <a:extLst>
                  <a:ext uri="{0D108BD9-81ED-4DB2-BD59-A6C34878D82A}">
                    <a16:rowId xmlns:a16="http://schemas.microsoft.com/office/drawing/2014/main" val="10005"/>
                  </a:ext>
                </a:extLst>
              </a:tr>
              <a:tr h="314075">
                <a:tc>
                  <a:txBody>
                    <a:bodyPr/>
                    <a:lstStyle/>
                    <a:p>
                      <a:pPr marL="0" marR="0" lvl="0" indent="0" algn="l" rtl="0">
                        <a:lnSpc>
                          <a:spcPct val="100000"/>
                        </a:lnSpc>
                        <a:spcBef>
                          <a:spcPts val="0"/>
                        </a:spcBef>
                        <a:spcAft>
                          <a:spcPts val="0"/>
                        </a:spcAft>
                        <a:buClr>
                          <a:srgbClr val="000000"/>
                        </a:buClr>
                        <a:buSzPts val="1200"/>
                        <a:buFont typeface="Arial"/>
                        <a:buNone/>
                      </a:pPr>
                      <a:r>
                        <a:rPr lang="en" sz="1200" b="1" u="none" strike="noStrike" cap="none"/>
                        <a:t>1:55 PM - 2:00 PM</a:t>
                      </a:r>
                      <a:endParaRPr sz="1200" b="1" u="none" strike="noStrike" cap="none"/>
                    </a:p>
                  </a:txBody>
                  <a:tcPr marL="63500" marR="63500" marT="63500" marB="63500">
                    <a:solidFill>
                      <a:schemeClr val="lt1"/>
                    </a:solidFill>
                  </a:tcPr>
                </a:tc>
                <a:tc>
                  <a:txBody>
                    <a:bodyPr/>
                    <a:lstStyle/>
                    <a:p>
                      <a:pPr marL="0" marR="0" lvl="0" indent="0" algn="l" rtl="0">
                        <a:lnSpc>
                          <a:spcPct val="100000"/>
                        </a:lnSpc>
                        <a:spcBef>
                          <a:spcPts val="0"/>
                        </a:spcBef>
                        <a:spcAft>
                          <a:spcPts val="0"/>
                        </a:spcAft>
                        <a:buClr>
                          <a:srgbClr val="000000"/>
                        </a:buClr>
                        <a:buSzPts val="1200"/>
                        <a:buFont typeface="Arial"/>
                        <a:buNone/>
                      </a:pPr>
                      <a:r>
                        <a:rPr lang="en" sz="1200" b="1" u="none" strike="noStrike" cap="none"/>
                        <a:t>Lunch Recap</a:t>
                      </a:r>
                      <a:endParaRPr sz="1200" b="1" u="none" strike="noStrike" cap="none"/>
                    </a:p>
                  </a:txBody>
                  <a:tcPr marL="63500" marR="63500" marT="63500" marB="63500">
                    <a:solidFill>
                      <a:schemeClr val="lt1"/>
                    </a:solidFill>
                  </a:tcPr>
                </a:tc>
                <a:extLst>
                  <a:ext uri="{0D108BD9-81ED-4DB2-BD59-A6C34878D82A}">
                    <a16:rowId xmlns:a16="http://schemas.microsoft.com/office/drawing/2014/main" val="10006"/>
                  </a:ext>
                </a:extLst>
              </a:tr>
              <a:tr h="314075">
                <a:tc>
                  <a:txBody>
                    <a:bodyPr/>
                    <a:lstStyle/>
                    <a:p>
                      <a:pPr marL="0" marR="0" lvl="0" indent="0" algn="l" rtl="0">
                        <a:lnSpc>
                          <a:spcPct val="100000"/>
                        </a:lnSpc>
                        <a:spcBef>
                          <a:spcPts val="0"/>
                        </a:spcBef>
                        <a:spcAft>
                          <a:spcPts val="0"/>
                        </a:spcAft>
                        <a:buClr>
                          <a:srgbClr val="000000"/>
                        </a:buClr>
                        <a:buSzPts val="1200"/>
                        <a:buFont typeface="Arial"/>
                        <a:buNone/>
                      </a:pPr>
                      <a:r>
                        <a:rPr lang="en" sz="1200" b="1" u="none" strike="noStrike" cap="none">
                          <a:highlight>
                            <a:schemeClr val="lt1"/>
                          </a:highlight>
                        </a:rPr>
                        <a:t>2:00 PM - 3:00 PM</a:t>
                      </a:r>
                      <a:endParaRPr sz="1200" b="1" u="none" strike="noStrike" cap="none">
                        <a:highlight>
                          <a:schemeClr val="lt1"/>
                        </a:highlight>
                      </a:endParaRPr>
                    </a:p>
                  </a:txBody>
                  <a:tcPr marL="63500" marR="63500" marT="63500" marB="63500">
                    <a:solidFill>
                      <a:schemeClr val="lt1"/>
                    </a:solidFill>
                  </a:tcPr>
                </a:tc>
                <a:tc>
                  <a:txBody>
                    <a:bodyPr/>
                    <a:lstStyle/>
                    <a:p>
                      <a:pPr marL="0" marR="0" lvl="0" indent="0" algn="l" rtl="0">
                        <a:lnSpc>
                          <a:spcPct val="100000"/>
                        </a:lnSpc>
                        <a:spcBef>
                          <a:spcPts val="0"/>
                        </a:spcBef>
                        <a:spcAft>
                          <a:spcPts val="0"/>
                        </a:spcAft>
                        <a:buClr>
                          <a:srgbClr val="000000"/>
                        </a:buClr>
                        <a:buSzPts val="1200"/>
                        <a:buFont typeface="Arial"/>
                        <a:buNone/>
                      </a:pPr>
                      <a:r>
                        <a:rPr lang="en" sz="1200" b="1" u="none" strike="noStrike" cap="none">
                          <a:highlight>
                            <a:schemeClr val="lt1"/>
                          </a:highlight>
                        </a:rPr>
                        <a:t>Panel Discussion: What Mentoring Means to Me</a:t>
                      </a:r>
                      <a:endParaRPr sz="1200" b="1" u="none" strike="noStrike" cap="none">
                        <a:highlight>
                          <a:schemeClr val="lt1"/>
                        </a:highlight>
                      </a:endParaRPr>
                    </a:p>
                  </a:txBody>
                  <a:tcPr marL="63500" marR="63500" marT="63500" marB="63500">
                    <a:solidFill>
                      <a:schemeClr val="lt1"/>
                    </a:solidFill>
                  </a:tcPr>
                </a:tc>
                <a:extLst>
                  <a:ext uri="{0D108BD9-81ED-4DB2-BD59-A6C34878D82A}">
                    <a16:rowId xmlns:a16="http://schemas.microsoft.com/office/drawing/2014/main" val="10007"/>
                  </a:ext>
                </a:extLst>
              </a:tr>
              <a:tr h="314075">
                <a:tc>
                  <a:txBody>
                    <a:bodyPr/>
                    <a:lstStyle/>
                    <a:p>
                      <a:pPr marL="0" marR="0" lvl="0" indent="0" algn="l" rtl="0">
                        <a:lnSpc>
                          <a:spcPct val="100000"/>
                        </a:lnSpc>
                        <a:spcBef>
                          <a:spcPts val="0"/>
                        </a:spcBef>
                        <a:spcAft>
                          <a:spcPts val="0"/>
                        </a:spcAft>
                        <a:buClr>
                          <a:srgbClr val="000000"/>
                        </a:buClr>
                        <a:buSzPts val="1200"/>
                        <a:buFont typeface="Arial"/>
                        <a:buNone/>
                      </a:pPr>
                      <a:r>
                        <a:rPr lang="en" sz="1200" b="1" u="none" strike="noStrike" cap="none"/>
                        <a:t>3:00 PM - 3:05 PM</a:t>
                      </a:r>
                      <a:endParaRPr sz="1200" b="1" u="none" strike="noStrike" cap="none"/>
                    </a:p>
                  </a:txBody>
                  <a:tcPr marL="63500" marR="63500" marT="63500" marB="63500">
                    <a:solidFill>
                      <a:schemeClr val="lt1"/>
                    </a:solidFill>
                  </a:tcPr>
                </a:tc>
                <a:tc>
                  <a:txBody>
                    <a:bodyPr/>
                    <a:lstStyle/>
                    <a:p>
                      <a:pPr marL="0" marR="0" lvl="0" indent="0" algn="l" rtl="0">
                        <a:lnSpc>
                          <a:spcPct val="100000"/>
                        </a:lnSpc>
                        <a:spcBef>
                          <a:spcPts val="0"/>
                        </a:spcBef>
                        <a:spcAft>
                          <a:spcPts val="0"/>
                        </a:spcAft>
                        <a:buClr>
                          <a:srgbClr val="000000"/>
                        </a:buClr>
                        <a:buSzPts val="1200"/>
                        <a:buFont typeface="Arial"/>
                        <a:buNone/>
                      </a:pPr>
                      <a:r>
                        <a:rPr lang="en" sz="1200" b="1" u="none" strike="noStrike" cap="none">
                          <a:solidFill>
                            <a:schemeClr val="dk1"/>
                          </a:solidFill>
                        </a:rPr>
                        <a:t>Break</a:t>
                      </a:r>
                      <a:endParaRPr sz="1200" b="1" u="none" strike="noStrike" cap="none"/>
                    </a:p>
                  </a:txBody>
                  <a:tcPr marL="63500" marR="63500" marT="63500" marB="63500">
                    <a:solidFill>
                      <a:schemeClr val="lt1"/>
                    </a:solidFill>
                  </a:tcPr>
                </a:tc>
                <a:extLst>
                  <a:ext uri="{0D108BD9-81ED-4DB2-BD59-A6C34878D82A}">
                    <a16:rowId xmlns:a16="http://schemas.microsoft.com/office/drawing/2014/main" val="10008"/>
                  </a:ext>
                </a:extLst>
              </a:tr>
              <a:tr h="314075">
                <a:tc>
                  <a:txBody>
                    <a:bodyPr/>
                    <a:lstStyle/>
                    <a:p>
                      <a:pPr marL="0" marR="0" lvl="0" indent="0" algn="l" rtl="0">
                        <a:lnSpc>
                          <a:spcPct val="100000"/>
                        </a:lnSpc>
                        <a:spcBef>
                          <a:spcPts val="0"/>
                        </a:spcBef>
                        <a:spcAft>
                          <a:spcPts val="0"/>
                        </a:spcAft>
                        <a:buClr>
                          <a:srgbClr val="000000"/>
                        </a:buClr>
                        <a:buSzPts val="1200"/>
                        <a:buFont typeface="Arial"/>
                        <a:buNone/>
                      </a:pPr>
                      <a:r>
                        <a:rPr lang="en" sz="1200" b="1" u="none" strike="noStrike" cap="none"/>
                        <a:t>3:05 PM - 3:40 PM</a:t>
                      </a:r>
                      <a:endParaRPr sz="1200" b="1" u="none" strike="noStrike" cap="none"/>
                    </a:p>
                  </a:txBody>
                  <a:tcPr marL="63500" marR="63500" marT="63500" marB="63500">
                    <a:solidFill>
                      <a:schemeClr val="lt1"/>
                    </a:solidFill>
                  </a:tcPr>
                </a:tc>
                <a:tc>
                  <a:txBody>
                    <a:bodyPr/>
                    <a:lstStyle/>
                    <a:p>
                      <a:pPr marL="0" marR="0" lvl="0" indent="0" algn="l" rtl="0">
                        <a:lnSpc>
                          <a:spcPct val="100000"/>
                        </a:lnSpc>
                        <a:spcBef>
                          <a:spcPts val="0"/>
                        </a:spcBef>
                        <a:spcAft>
                          <a:spcPts val="0"/>
                        </a:spcAft>
                        <a:buClr>
                          <a:schemeClr val="dk1"/>
                        </a:buClr>
                        <a:buSzPts val="1100"/>
                        <a:buFont typeface="Arial"/>
                        <a:buNone/>
                      </a:pPr>
                      <a:r>
                        <a:rPr lang="en" sz="1200" b="1" u="none" strike="noStrike" cap="none">
                          <a:solidFill>
                            <a:schemeClr val="dk1"/>
                          </a:solidFill>
                        </a:rPr>
                        <a:t>Growing Equitable Inclusion </a:t>
                      </a:r>
                      <a:endParaRPr sz="1200" b="1" u="none" strike="noStrike" cap="none"/>
                    </a:p>
                  </a:txBody>
                  <a:tcPr marL="63500" marR="63500" marT="63500" marB="63500">
                    <a:solidFill>
                      <a:schemeClr val="lt1"/>
                    </a:solidFill>
                  </a:tcPr>
                </a:tc>
                <a:extLst>
                  <a:ext uri="{0D108BD9-81ED-4DB2-BD59-A6C34878D82A}">
                    <a16:rowId xmlns:a16="http://schemas.microsoft.com/office/drawing/2014/main" val="10009"/>
                  </a:ext>
                </a:extLst>
              </a:tr>
              <a:tr h="314075">
                <a:tc>
                  <a:txBody>
                    <a:bodyPr/>
                    <a:lstStyle/>
                    <a:p>
                      <a:pPr marL="0" marR="0" lvl="0" indent="0" algn="l" rtl="0">
                        <a:lnSpc>
                          <a:spcPct val="100000"/>
                        </a:lnSpc>
                        <a:spcBef>
                          <a:spcPts val="0"/>
                        </a:spcBef>
                        <a:spcAft>
                          <a:spcPts val="0"/>
                        </a:spcAft>
                        <a:buClr>
                          <a:srgbClr val="000000"/>
                        </a:buClr>
                        <a:buSzPts val="1200"/>
                        <a:buFont typeface="Arial"/>
                        <a:buNone/>
                      </a:pPr>
                      <a:r>
                        <a:rPr lang="en" sz="1200" b="1" u="none" strike="noStrike" cap="none"/>
                        <a:t>3:40 PM - 4:10 PM</a:t>
                      </a:r>
                      <a:endParaRPr sz="1200" b="1" u="none" strike="noStrike" cap="none"/>
                    </a:p>
                  </a:txBody>
                  <a:tcPr marL="63500" marR="63500" marT="63500" marB="63500">
                    <a:solidFill>
                      <a:schemeClr val="lt1"/>
                    </a:solidFill>
                  </a:tcPr>
                </a:tc>
                <a:tc>
                  <a:txBody>
                    <a:bodyPr/>
                    <a:lstStyle/>
                    <a:p>
                      <a:pPr marL="0" marR="0" lvl="0" indent="0" algn="l" rtl="0">
                        <a:lnSpc>
                          <a:spcPct val="100000"/>
                        </a:lnSpc>
                        <a:spcBef>
                          <a:spcPts val="0"/>
                        </a:spcBef>
                        <a:spcAft>
                          <a:spcPts val="0"/>
                        </a:spcAft>
                        <a:buClr>
                          <a:srgbClr val="000000"/>
                        </a:buClr>
                        <a:buSzPts val="1200"/>
                        <a:buFont typeface="Arial"/>
                        <a:buNone/>
                      </a:pPr>
                      <a:r>
                        <a:rPr lang="en" sz="1200" b="1" u="none" strike="noStrike" cap="none">
                          <a:solidFill>
                            <a:schemeClr val="dk1"/>
                          </a:solidFill>
                        </a:rPr>
                        <a:t>Connection Toolkit </a:t>
                      </a:r>
                      <a:endParaRPr sz="1200" b="1" u="none" strike="noStrike" cap="none"/>
                    </a:p>
                  </a:txBody>
                  <a:tcPr marL="63500" marR="63500" marT="63500" marB="63500">
                    <a:solidFill>
                      <a:schemeClr val="lt1"/>
                    </a:solidFill>
                  </a:tcPr>
                </a:tc>
                <a:extLst>
                  <a:ext uri="{0D108BD9-81ED-4DB2-BD59-A6C34878D82A}">
                    <a16:rowId xmlns:a16="http://schemas.microsoft.com/office/drawing/2014/main" val="10010"/>
                  </a:ext>
                </a:extLst>
              </a:tr>
              <a:tr h="314075">
                <a:tc>
                  <a:txBody>
                    <a:bodyPr/>
                    <a:lstStyle/>
                    <a:p>
                      <a:pPr marL="0" marR="0" lvl="0" indent="0" algn="l" rtl="0">
                        <a:lnSpc>
                          <a:spcPct val="100000"/>
                        </a:lnSpc>
                        <a:spcBef>
                          <a:spcPts val="0"/>
                        </a:spcBef>
                        <a:spcAft>
                          <a:spcPts val="0"/>
                        </a:spcAft>
                        <a:buClr>
                          <a:srgbClr val="000000"/>
                        </a:buClr>
                        <a:buSzPts val="1200"/>
                        <a:buFont typeface="Arial"/>
                        <a:buNone/>
                      </a:pPr>
                      <a:r>
                        <a:rPr lang="en" sz="1200" b="1" u="none" strike="noStrike" cap="none"/>
                        <a:t>4:10 PM - 4:30 PM</a:t>
                      </a:r>
                      <a:endParaRPr sz="1200" b="1" u="none" strike="noStrike" cap="none"/>
                    </a:p>
                  </a:txBody>
                  <a:tcPr marL="63500" marR="63500" marT="63500" marB="63500">
                    <a:solidFill>
                      <a:schemeClr val="lt1"/>
                    </a:solidFill>
                  </a:tcPr>
                </a:tc>
                <a:tc>
                  <a:txBody>
                    <a:bodyPr/>
                    <a:lstStyle/>
                    <a:p>
                      <a:pPr marL="0" marR="0" lvl="0" indent="0" algn="l" rtl="0">
                        <a:lnSpc>
                          <a:spcPct val="100000"/>
                        </a:lnSpc>
                        <a:spcBef>
                          <a:spcPts val="0"/>
                        </a:spcBef>
                        <a:spcAft>
                          <a:spcPts val="0"/>
                        </a:spcAft>
                        <a:buClr>
                          <a:srgbClr val="000000"/>
                        </a:buClr>
                        <a:buSzPts val="1200"/>
                        <a:buFont typeface="Arial"/>
                        <a:buNone/>
                      </a:pPr>
                      <a:r>
                        <a:rPr lang="en" sz="1200" b="1" u="none" strike="noStrike" cap="none" dirty="0"/>
                        <a:t>Concluding Remarks, Resources, Evaluation, Mentee-Mentor Connections </a:t>
                      </a:r>
                      <a:endParaRPr sz="1200" b="1" u="none" strike="noStrike" cap="none" dirty="0"/>
                    </a:p>
                  </a:txBody>
                  <a:tcPr marL="63500" marR="63500" marT="63500" marB="63500">
                    <a:solidFill>
                      <a:schemeClr val="lt1"/>
                    </a:solidFill>
                  </a:tcPr>
                </a:tc>
                <a:extLst>
                  <a:ext uri="{0D108BD9-81ED-4DB2-BD59-A6C34878D82A}">
                    <a16:rowId xmlns:a16="http://schemas.microsoft.com/office/drawing/2014/main" val="10011"/>
                  </a:ext>
                </a:extLst>
              </a:tr>
            </a:tbl>
          </a:graphicData>
        </a:graphic>
      </p:graphicFrame>
      <p:pic>
        <p:nvPicPr>
          <p:cNvPr id="175" name="Google Shape;175;p6">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7115340" y="4653550"/>
            <a:ext cx="2014625" cy="465225"/>
          </a:xfrm>
          <a:prstGeom prst="rect">
            <a:avLst/>
          </a:prstGeom>
          <a:noFill/>
          <a:ln>
            <a:noFill/>
          </a:ln>
        </p:spPr>
      </p:pic>
      <p:sp>
        <p:nvSpPr>
          <p:cNvPr id="176" name="Google Shape;176;p6"/>
          <p:cNvSpPr txBox="1">
            <a:spLocks noGrp="1"/>
          </p:cNvSpPr>
          <p:nvPr>
            <p:ph type="ctrTitle" idx="4294967295"/>
          </p:nvPr>
        </p:nvSpPr>
        <p:spPr>
          <a:xfrm>
            <a:off x="261350" y="256150"/>
            <a:ext cx="8520600" cy="572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990"/>
              <a:buFont typeface="Arial"/>
              <a:buNone/>
            </a:pPr>
            <a:r>
              <a:rPr lang="en" sz="2620" b="1" i="0" u="none" strike="noStrike" cap="none">
                <a:solidFill>
                  <a:srgbClr val="1155CC"/>
                </a:solidFill>
                <a:latin typeface="Arial"/>
                <a:ea typeface="Arial"/>
                <a:cs typeface="Arial"/>
                <a:sym typeface="Arial"/>
              </a:rPr>
              <a:t>Our Agenda</a:t>
            </a:r>
            <a:endParaRPr sz="2620" b="1" i="0" u="none" strike="noStrike" cap="none">
              <a:solidFill>
                <a:srgbClr val="1155CC"/>
              </a:solidFill>
              <a:latin typeface="Arial"/>
              <a:ea typeface="Arial"/>
              <a:cs typeface="Arial"/>
              <a:sym typeface="Arial"/>
            </a:endParaRPr>
          </a:p>
        </p:txBody>
      </p:sp>
      <p:sp>
        <p:nvSpPr>
          <p:cNvPr id="177" name="Google Shape;177;p6"/>
          <p:cNvSpPr txBox="1">
            <a:spLocks noGrp="1"/>
          </p:cNvSpPr>
          <p:nvPr>
            <p:ph type="sldNum" idx="12"/>
          </p:nvPr>
        </p:nvSpPr>
        <p:spPr>
          <a:xfrm>
            <a:off x="1" y="4972050"/>
            <a:ext cx="307800" cy="171600"/>
          </a:xfrm>
          <a:prstGeom prst="rect">
            <a:avLst/>
          </a:prstGeom>
          <a:noFill/>
          <a:ln>
            <a:noFill/>
          </a:ln>
        </p:spPr>
        <p:txBody>
          <a:bodyPr spcFirstLastPara="1" wrap="square" lIns="61550" tIns="30775" rIns="61550" bIns="30775" anchor="ctr" anchorCtr="0">
            <a:noAutofit/>
          </a:bodyPr>
          <a:lstStyle/>
          <a:p>
            <a:pPr marL="0" lvl="0" indent="0" algn="r" rtl="0">
              <a:lnSpc>
                <a:spcPct val="100000"/>
              </a:lnSpc>
              <a:spcBef>
                <a:spcPts val="0"/>
              </a:spcBef>
              <a:spcAft>
                <a:spcPts val="0"/>
              </a:spcAft>
              <a:buClr>
                <a:srgbClr val="687F00"/>
              </a:buClr>
              <a:buSzPts val="500"/>
              <a:buFont typeface="Corbel"/>
              <a:buNone/>
            </a:pPr>
            <a:fld id="{00000000-1234-1234-1234-123412341234}" type="slidenum">
              <a:rPr lang="en"/>
              <a:t>6</a:t>
            </a:fld>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4"/>
                                        </p:tgtEl>
                                        <p:attrNameLst>
                                          <p:attrName>style.visibility</p:attrName>
                                        </p:attrNameLst>
                                      </p:cBhvr>
                                      <p:to>
                                        <p:strVal val="visible"/>
                                      </p:to>
                                    </p:set>
                                    <p:animEffect transition="in" filter="fade">
                                      <p:cBhvr>
                                        <p:cTn id="7" dur="1000"/>
                                        <p:tgtEl>
                                          <p:spTgt spid="1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920"/>
        <p:cNvGrpSpPr/>
        <p:nvPr/>
      </p:nvGrpSpPr>
      <p:grpSpPr>
        <a:xfrm>
          <a:off x="0" y="0"/>
          <a:ext cx="0" cy="0"/>
          <a:chOff x="0" y="0"/>
          <a:chExt cx="0" cy="0"/>
        </a:xfrm>
      </p:grpSpPr>
      <p:pic>
        <p:nvPicPr>
          <p:cNvPr id="921" name="Google Shape;921;p60">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7115340" y="4653550"/>
            <a:ext cx="2014625" cy="465225"/>
          </a:xfrm>
          <a:prstGeom prst="rect">
            <a:avLst/>
          </a:prstGeom>
          <a:noFill/>
          <a:ln>
            <a:noFill/>
          </a:ln>
        </p:spPr>
      </p:pic>
      <p:sp>
        <p:nvSpPr>
          <p:cNvPr id="922" name="Google Shape;922;p60"/>
          <p:cNvSpPr txBox="1">
            <a:spLocks noGrp="1"/>
          </p:cNvSpPr>
          <p:nvPr>
            <p:ph type="title"/>
          </p:nvPr>
        </p:nvSpPr>
        <p:spPr>
          <a:xfrm>
            <a:off x="311700" y="1922250"/>
            <a:ext cx="8520600" cy="841800"/>
          </a:xfrm>
          <a:prstGeom prst="rect">
            <a:avLst/>
          </a:prstGeom>
          <a:noFill/>
          <a:ln>
            <a:noFill/>
          </a:ln>
        </p:spPr>
        <p:txBody>
          <a:bodyPr spcFirstLastPara="1" wrap="square" lIns="91425" tIns="91425" rIns="91425" bIns="91425" anchor="t" anchorCtr="0">
            <a:noAutofit/>
          </a:bodyPr>
          <a:lstStyle/>
          <a:p>
            <a:pPr marL="457200" lvl="0" indent="0" algn="ctr" rtl="0">
              <a:lnSpc>
                <a:spcPct val="100000"/>
              </a:lnSpc>
              <a:spcBef>
                <a:spcPts val="0"/>
              </a:spcBef>
              <a:spcAft>
                <a:spcPts val="0"/>
              </a:spcAft>
              <a:buSzPts val="990"/>
              <a:buNone/>
            </a:pPr>
            <a:r>
              <a:rPr lang="en" sz="3600" b="1">
                <a:solidFill>
                  <a:srgbClr val="1155CC"/>
                </a:solidFill>
              </a:rPr>
              <a:t>3.  Reflecting on Support that comes from Kindness</a:t>
            </a:r>
            <a:endParaRPr sz="3600" b="1">
              <a:solidFill>
                <a:srgbClr val="1155CC"/>
              </a:solidFill>
            </a:endParaRPr>
          </a:p>
          <a:p>
            <a:pPr marL="457200" lvl="0" indent="0" algn="ctr" rtl="0">
              <a:lnSpc>
                <a:spcPct val="100000"/>
              </a:lnSpc>
              <a:spcBef>
                <a:spcPts val="0"/>
              </a:spcBef>
              <a:spcAft>
                <a:spcPts val="0"/>
              </a:spcAft>
              <a:buSzPts val="990"/>
              <a:buNone/>
            </a:pPr>
            <a:r>
              <a:rPr lang="en" sz="3600"/>
              <a:t>  </a:t>
            </a:r>
            <a:endParaRPr sz="3600"/>
          </a:p>
          <a:p>
            <a:pPr marL="0" lvl="0" indent="0" algn="ctr" rtl="0">
              <a:lnSpc>
                <a:spcPct val="100000"/>
              </a:lnSpc>
              <a:spcBef>
                <a:spcPts val="0"/>
              </a:spcBef>
              <a:spcAft>
                <a:spcPts val="0"/>
              </a:spcAft>
              <a:buSzPts val="990"/>
              <a:buNone/>
            </a:pPr>
            <a:endParaRPr sz="3600"/>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926"/>
        <p:cNvGrpSpPr/>
        <p:nvPr/>
      </p:nvGrpSpPr>
      <p:grpSpPr>
        <a:xfrm>
          <a:off x="0" y="0"/>
          <a:ext cx="0" cy="0"/>
          <a:chOff x="0" y="0"/>
          <a:chExt cx="0" cy="0"/>
        </a:xfrm>
      </p:grpSpPr>
      <p:sp>
        <p:nvSpPr>
          <p:cNvPr id="927" name="Google Shape;927;p6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990"/>
              <a:buNone/>
            </a:pPr>
            <a:r>
              <a:rPr lang="en" sz="2620" b="1">
                <a:solidFill>
                  <a:srgbClr val="1155CC"/>
                </a:solidFill>
              </a:rPr>
              <a:t>3. Reflecting on Support that comes as Kindness</a:t>
            </a:r>
            <a:endParaRPr sz="2620" b="1">
              <a:solidFill>
                <a:srgbClr val="1155CC"/>
              </a:solidFill>
            </a:endParaRPr>
          </a:p>
        </p:txBody>
      </p:sp>
      <p:sp>
        <p:nvSpPr>
          <p:cNvPr id="928" name="Google Shape;928;p61"/>
          <p:cNvSpPr txBox="1">
            <a:spLocks noGrp="1"/>
          </p:cNvSpPr>
          <p:nvPr>
            <p:ph type="body" idx="1"/>
          </p:nvPr>
        </p:nvSpPr>
        <p:spPr>
          <a:xfrm>
            <a:off x="636300" y="1393075"/>
            <a:ext cx="3935700" cy="2622900"/>
          </a:xfrm>
          <a:prstGeom prst="rect">
            <a:avLst/>
          </a:prstGeom>
          <a:noFill/>
          <a:ln>
            <a:noFill/>
          </a:ln>
        </p:spPr>
        <p:txBody>
          <a:bodyPr spcFirstLastPara="1" wrap="square" lIns="91425" tIns="91425" rIns="91425" bIns="91425" anchor="t" anchorCtr="0">
            <a:noAutofit/>
          </a:bodyPr>
          <a:lstStyle/>
          <a:p>
            <a:pPr marL="457200" lvl="0" indent="-355600" algn="l" rtl="0">
              <a:lnSpc>
                <a:spcPct val="115000"/>
              </a:lnSpc>
              <a:spcBef>
                <a:spcPts val="0"/>
              </a:spcBef>
              <a:spcAft>
                <a:spcPts val="0"/>
              </a:spcAft>
              <a:buClr>
                <a:schemeClr val="dk1"/>
              </a:buClr>
              <a:buSzPts val="2000"/>
              <a:buAutoNum type="arabicPeriod"/>
            </a:pPr>
            <a:r>
              <a:rPr lang="en" sz="2000">
                <a:solidFill>
                  <a:schemeClr val="dk1"/>
                </a:solidFill>
              </a:rPr>
              <a:t>Recall a time when someone was kind to you in your academic life.</a:t>
            </a:r>
            <a:br>
              <a:rPr lang="en" sz="2000">
                <a:solidFill>
                  <a:schemeClr val="dk1"/>
                </a:solidFill>
              </a:rPr>
            </a:br>
            <a:endParaRPr sz="2000">
              <a:solidFill>
                <a:schemeClr val="dk1"/>
              </a:solidFill>
            </a:endParaRPr>
          </a:p>
          <a:p>
            <a:pPr marL="457200" lvl="0" indent="-355600" algn="l" rtl="0">
              <a:lnSpc>
                <a:spcPct val="115000"/>
              </a:lnSpc>
              <a:spcBef>
                <a:spcPts val="0"/>
              </a:spcBef>
              <a:spcAft>
                <a:spcPts val="0"/>
              </a:spcAft>
              <a:buClr>
                <a:schemeClr val="dk1"/>
              </a:buClr>
              <a:buSzPts val="2000"/>
              <a:buAutoNum type="arabicPeriod"/>
            </a:pPr>
            <a:r>
              <a:rPr lang="en" sz="2000">
                <a:solidFill>
                  <a:schemeClr val="dk1"/>
                </a:solidFill>
              </a:rPr>
              <a:t>Write about what happened, where it happened, and how you felt. (2 min)</a:t>
            </a:r>
            <a:endParaRPr sz="2000">
              <a:solidFill>
                <a:schemeClr val="dk1"/>
              </a:solidFill>
            </a:endParaRPr>
          </a:p>
        </p:txBody>
      </p:sp>
      <p:sp>
        <p:nvSpPr>
          <p:cNvPr id="929" name="Google Shape;929;p61"/>
          <p:cNvSpPr txBox="1">
            <a:spLocks noGrp="1"/>
          </p:cNvSpPr>
          <p:nvPr>
            <p:ph type="body" idx="1"/>
          </p:nvPr>
        </p:nvSpPr>
        <p:spPr>
          <a:xfrm>
            <a:off x="5072550" y="2154350"/>
            <a:ext cx="3345600" cy="22611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1200"/>
              </a:spcAft>
              <a:buSzPts val="1800"/>
              <a:buNone/>
            </a:pPr>
            <a:r>
              <a:rPr lang="en"/>
              <a:t>SOME PHOTO</a:t>
            </a:r>
            <a:endParaRPr/>
          </a:p>
        </p:txBody>
      </p:sp>
      <p:pic>
        <p:nvPicPr>
          <p:cNvPr id="930" name="Google Shape;930;p61">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5194425" y="1430094"/>
            <a:ext cx="3723950" cy="2490400"/>
          </a:xfrm>
          <a:prstGeom prst="rect">
            <a:avLst/>
          </a:prstGeom>
          <a:noFill/>
          <a:ln>
            <a:noFill/>
          </a:ln>
        </p:spPr>
      </p:pic>
      <p:pic>
        <p:nvPicPr>
          <p:cNvPr id="931" name="Google Shape;931;p61">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7115340" y="4653550"/>
            <a:ext cx="2014625" cy="465225"/>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935"/>
        <p:cNvGrpSpPr/>
        <p:nvPr/>
      </p:nvGrpSpPr>
      <p:grpSpPr>
        <a:xfrm>
          <a:off x="0" y="0"/>
          <a:ext cx="0" cy="0"/>
          <a:chOff x="0" y="0"/>
          <a:chExt cx="0" cy="0"/>
        </a:xfrm>
      </p:grpSpPr>
      <p:sp>
        <p:nvSpPr>
          <p:cNvPr id="936" name="Google Shape;936;p62"/>
          <p:cNvSpPr txBox="1">
            <a:spLocks noGrp="1"/>
          </p:cNvSpPr>
          <p:nvPr>
            <p:ph type="body" idx="1"/>
          </p:nvPr>
        </p:nvSpPr>
        <p:spPr>
          <a:xfrm>
            <a:off x="311700" y="1716300"/>
            <a:ext cx="8520600" cy="1710900"/>
          </a:xfrm>
          <a:prstGeom prst="rect">
            <a:avLst/>
          </a:prstGeom>
          <a:noFill/>
          <a:ln>
            <a:noFill/>
          </a:ln>
        </p:spPr>
        <p:txBody>
          <a:bodyPr spcFirstLastPara="1" wrap="square" lIns="91425" tIns="91425" rIns="91425" bIns="91425" anchor="t" anchorCtr="0">
            <a:normAutofit/>
          </a:bodyPr>
          <a:lstStyle/>
          <a:p>
            <a:pPr marL="457200" lvl="0" indent="-374650" algn="l" rtl="0">
              <a:lnSpc>
                <a:spcPct val="115000"/>
              </a:lnSpc>
              <a:spcBef>
                <a:spcPts val="0"/>
              </a:spcBef>
              <a:spcAft>
                <a:spcPts val="0"/>
              </a:spcAft>
              <a:buClr>
                <a:schemeClr val="dk1"/>
              </a:buClr>
              <a:buSzPts val="2300"/>
              <a:buChar char="●"/>
            </a:pPr>
            <a:r>
              <a:rPr lang="en" sz="2300">
                <a:solidFill>
                  <a:schemeClr val="dk1"/>
                </a:solidFill>
              </a:rPr>
              <a:t>Share your stories with each other</a:t>
            </a:r>
            <a:br>
              <a:rPr lang="en" sz="2300">
                <a:solidFill>
                  <a:schemeClr val="dk1"/>
                </a:solidFill>
              </a:rPr>
            </a:br>
            <a:r>
              <a:rPr lang="en" sz="2300">
                <a:solidFill>
                  <a:schemeClr val="dk1"/>
                </a:solidFill>
              </a:rPr>
              <a:t> </a:t>
            </a:r>
            <a:endParaRPr sz="2300">
              <a:solidFill>
                <a:schemeClr val="dk1"/>
              </a:solidFill>
            </a:endParaRPr>
          </a:p>
          <a:p>
            <a:pPr marL="457200" lvl="0" indent="-374650" algn="l" rtl="0">
              <a:lnSpc>
                <a:spcPct val="115000"/>
              </a:lnSpc>
              <a:spcBef>
                <a:spcPts val="0"/>
              </a:spcBef>
              <a:spcAft>
                <a:spcPts val="0"/>
              </a:spcAft>
              <a:buClr>
                <a:schemeClr val="dk1"/>
              </a:buClr>
              <a:buSzPts val="2300"/>
              <a:buChar char="●"/>
            </a:pPr>
            <a:r>
              <a:rPr lang="en" sz="2300">
                <a:solidFill>
                  <a:schemeClr val="dk1"/>
                </a:solidFill>
              </a:rPr>
              <a:t>What similarities and differences do your stories have?</a:t>
            </a:r>
            <a:endParaRPr sz="2300">
              <a:solidFill>
                <a:schemeClr val="dk1"/>
              </a:solidFill>
            </a:endParaRPr>
          </a:p>
        </p:txBody>
      </p:sp>
      <p:pic>
        <p:nvPicPr>
          <p:cNvPr id="937" name="Google Shape;937;p62">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7115340" y="4653550"/>
            <a:ext cx="2014625" cy="465225"/>
          </a:xfrm>
          <a:prstGeom prst="rect">
            <a:avLst/>
          </a:prstGeom>
          <a:noFill/>
          <a:ln>
            <a:noFill/>
          </a:ln>
        </p:spPr>
      </p:pic>
      <p:sp>
        <p:nvSpPr>
          <p:cNvPr id="938" name="Google Shape;938;p62"/>
          <p:cNvSpPr txBox="1">
            <a:spLocks noGrp="1"/>
          </p:cNvSpPr>
          <p:nvPr>
            <p:ph type="title"/>
          </p:nvPr>
        </p:nvSpPr>
        <p:spPr>
          <a:xfrm>
            <a:off x="451925" y="90747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990"/>
              <a:buNone/>
            </a:pPr>
            <a:r>
              <a:rPr lang="en" sz="2620" b="1">
                <a:solidFill>
                  <a:srgbClr val="1155CC"/>
                </a:solidFill>
              </a:rPr>
              <a:t>Discussion </a:t>
            </a:r>
            <a:endParaRPr sz="2620" b="1">
              <a:solidFill>
                <a:srgbClr val="1155CC"/>
              </a:solidFill>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942"/>
        <p:cNvGrpSpPr/>
        <p:nvPr/>
      </p:nvGrpSpPr>
      <p:grpSpPr>
        <a:xfrm>
          <a:off x="0" y="0"/>
          <a:ext cx="0" cy="0"/>
          <a:chOff x="0" y="0"/>
          <a:chExt cx="0" cy="0"/>
        </a:xfrm>
      </p:grpSpPr>
      <p:sp>
        <p:nvSpPr>
          <p:cNvPr id="943" name="Google Shape;943;p6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990"/>
              <a:buNone/>
            </a:pPr>
            <a:r>
              <a:rPr lang="en" sz="2620" b="1">
                <a:solidFill>
                  <a:srgbClr val="1155CC"/>
                </a:solidFill>
              </a:rPr>
              <a:t>Summary</a:t>
            </a:r>
            <a:endParaRPr sz="2620" b="1">
              <a:solidFill>
                <a:srgbClr val="1155CC"/>
              </a:solidFill>
            </a:endParaRPr>
          </a:p>
        </p:txBody>
      </p:sp>
      <p:sp>
        <p:nvSpPr>
          <p:cNvPr id="944" name="Google Shape;944;p63"/>
          <p:cNvSpPr txBox="1">
            <a:spLocks noGrp="1"/>
          </p:cNvSpPr>
          <p:nvPr>
            <p:ph type="body" idx="1"/>
          </p:nvPr>
        </p:nvSpPr>
        <p:spPr>
          <a:xfrm>
            <a:off x="729450" y="1282375"/>
            <a:ext cx="7660800" cy="3097800"/>
          </a:xfrm>
          <a:prstGeom prst="rect">
            <a:avLst/>
          </a:prstGeom>
          <a:noFill/>
          <a:ln>
            <a:noFill/>
          </a:ln>
        </p:spPr>
        <p:txBody>
          <a:bodyPr spcFirstLastPara="1" wrap="square" lIns="91425" tIns="91425" rIns="91425" bIns="91425" anchor="t" anchorCtr="0">
            <a:normAutofit/>
          </a:bodyPr>
          <a:lstStyle/>
          <a:p>
            <a:pPr marL="457200" lvl="0" indent="-355600" algn="l" rtl="0">
              <a:lnSpc>
                <a:spcPct val="115000"/>
              </a:lnSpc>
              <a:spcBef>
                <a:spcPts val="0"/>
              </a:spcBef>
              <a:spcAft>
                <a:spcPts val="0"/>
              </a:spcAft>
              <a:buClr>
                <a:schemeClr val="dk1"/>
              </a:buClr>
              <a:buSzPts val="2000"/>
              <a:buChar char="●"/>
            </a:pPr>
            <a:r>
              <a:rPr lang="en" sz="2000" b="1">
                <a:solidFill>
                  <a:schemeClr val="dk1"/>
                </a:solidFill>
              </a:rPr>
              <a:t>Awaken</a:t>
            </a:r>
            <a:r>
              <a:rPr lang="en" sz="2000">
                <a:solidFill>
                  <a:schemeClr val="dk1"/>
                </a:solidFill>
              </a:rPr>
              <a:t> to yours and others social identities</a:t>
            </a:r>
            <a:br>
              <a:rPr lang="en" sz="2000">
                <a:solidFill>
                  <a:schemeClr val="dk1"/>
                </a:solidFill>
              </a:rPr>
            </a:br>
            <a:endParaRPr sz="2000">
              <a:solidFill>
                <a:schemeClr val="dk1"/>
              </a:solidFill>
            </a:endParaRPr>
          </a:p>
          <a:p>
            <a:pPr marL="457200" lvl="0" indent="-355600" algn="l" rtl="0">
              <a:lnSpc>
                <a:spcPct val="115000"/>
              </a:lnSpc>
              <a:spcBef>
                <a:spcPts val="0"/>
              </a:spcBef>
              <a:spcAft>
                <a:spcPts val="0"/>
              </a:spcAft>
              <a:buClr>
                <a:schemeClr val="dk1"/>
              </a:buClr>
              <a:buSzPts val="2000"/>
              <a:buChar char="●"/>
            </a:pPr>
            <a:r>
              <a:rPr lang="en" sz="2000" b="1">
                <a:solidFill>
                  <a:schemeClr val="dk1"/>
                </a:solidFill>
              </a:rPr>
              <a:t>Slow down</a:t>
            </a:r>
            <a:r>
              <a:rPr lang="en" sz="2000">
                <a:solidFill>
                  <a:schemeClr val="dk1"/>
                </a:solidFill>
              </a:rPr>
              <a:t> and notice how impressions form, impact our thinking, and inform our behaviors towards self and others</a:t>
            </a:r>
            <a:br>
              <a:rPr lang="en" sz="2000">
                <a:solidFill>
                  <a:schemeClr val="dk1"/>
                </a:solidFill>
              </a:rPr>
            </a:br>
            <a:endParaRPr sz="2000">
              <a:solidFill>
                <a:schemeClr val="dk1"/>
              </a:solidFill>
            </a:endParaRPr>
          </a:p>
          <a:p>
            <a:pPr marL="457200" lvl="0" indent="-355600" algn="l" rtl="0">
              <a:lnSpc>
                <a:spcPct val="115000"/>
              </a:lnSpc>
              <a:spcBef>
                <a:spcPts val="0"/>
              </a:spcBef>
              <a:spcAft>
                <a:spcPts val="0"/>
              </a:spcAft>
              <a:buClr>
                <a:schemeClr val="dk1"/>
              </a:buClr>
              <a:buSzPts val="2000"/>
              <a:buChar char="●"/>
            </a:pPr>
            <a:r>
              <a:rPr lang="en" sz="2000" b="1">
                <a:solidFill>
                  <a:schemeClr val="dk1"/>
                </a:solidFill>
              </a:rPr>
              <a:t>Choose</a:t>
            </a:r>
            <a:r>
              <a:rPr lang="en" sz="2000">
                <a:solidFill>
                  <a:schemeClr val="dk1"/>
                </a:solidFill>
              </a:rPr>
              <a:t> to use your influence, privileges, and power to grow kindness in your academic world -- starting with actions that uphold the dignity of everyone here today. </a:t>
            </a:r>
            <a:endParaRPr sz="2000">
              <a:solidFill>
                <a:schemeClr val="dk1"/>
              </a:solidFill>
            </a:endParaRPr>
          </a:p>
        </p:txBody>
      </p:sp>
      <p:pic>
        <p:nvPicPr>
          <p:cNvPr id="945" name="Google Shape;945;p63">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7115340" y="4653550"/>
            <a:ext cx="2014625" cy="465225"/>
          </a:xfrm>
          <a:prstGeom prst="rect">
            <a:avLst/>
          </a:prstGeom>
          <a:noFill/>
          <a:ln>
            <a:noFill/>
          </a:ln>
        </p:spPr>
      </p:pic>
      <p:sp>
        <p:nvSpPr>
          <p:cNvPr id="946" name="Google Shape;946;p63"/>
          <p:cNvSpPr txBox="1">
            <a:spLocks noGrp="1"/>
          </p:cNvSpPr>
          <p:nvPr>
            <p:ph type="sldNum" idx="12"/>
          </p:nvPr>
        </p:nvSpPr>
        <p:spPr>
          <a:xfrm>
            <a:off x="8" y="4749892"/>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en"/>
              <a:t>63</a:t>
            </a:fld>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950"/>
        <p:cNvGrpSpPr/>
        <p:nvPr/>
      </p:nvGrpSpPr>
      <p:grpSpPr>
        <a:xfrm>
          <a:off x="0" y="0"/>
          <a:ext cx="0" cy="0"/>
          <a:chOff x="0" y="0"/>
          <a:chExt cx="0" cy="0"/>
        </a:xfrm>
      </p:grpSpPr>
      <p:sp>
        <p:nvSpPr>
          <p:cNvPr id="951" name="Google Shape;951;p64"/>
          <p:cNvSpPr txBox="1">
            <a:spLocks noGrp="1"/>
          </p:cNvSpPr>
          <p:nvPr>
            <p:ph type="ctrTitle" idx="4294967295"/>
          </p:nvPr>
        </p:nvSpPr>
        <p:spPr>
          <a:xfrm>
            <a:off x="371258" y="1851850"/>
            <a:ext cx="8520600" cy="2052600"/>
          </a:xfrm>
          <a:prstGeom prst="rect">
            <a:avLst/>
          </a:prstGeom>
          <a:noFill/>
          <a:ln>
            <a:noFill/>
          </a:ln>
        </p:spPr>
        <p:txBody>
          <a:bodyPr spcFirstLastPara="1" wrap="square" lIns="91425" tIns="91425" rIns="91425" bIns="91425" anchor="t" anchorCtr="0">
            <a:normAutofit/>
          </a:bodyPr>
          <a:lstStyle/>
          <a:p>
            <a:pPr marL="0" marR="0" lvl="0" indent="0" algn="ctr" rtl="0">
              <a:lnSpc>
                <a:spcPct val="100000"/>
              </a:lnSpc>
              <a:spcBef>
                <a:spcPts val="0"/>
              </a:spcBef>
              <a:spcAft>
                <a:spcPts val="0"/>
              </a:spcAft>
              <a:buClr>
                <a:schemeClr val="dk1"/>
              </a:buClr>
              <a:buSzPts val="2800"/>
              <a:buFont typeface="Arial"/>
              <a:buNone/>
            </a:pPr>
            <a:r>
              <a:rPr lang="en" sz="4300" b="1" i="0" u="none" strike="noStrike" cap="none">
                <a:solidFill>
                  <a:srgbClr val="1155CC"/>
                </a:solidFill>
                <a:latin typeface="Arial"/>
                <a:ea typeface="Arial"/>
                <a:cs typeface="Arial"/>
                <a:sym typeface="Arial"/>
              </a:rPr>
              <a:t>Connection ToolKit </a:t>
            </a:r>
            <a:endParaRPr sz="4300" b="1" i="0" u="none" strike="noStrike" cap="none">
              <a:solidFill>
                <a:srgbClr val="1155CC"/>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2800"/>
              <a:buFont typeface="Arial"/>
              <a:buNone/>
            </a:pPr>
            <a:endParaRPr sz="4300" b="1" i="0" u="none" strike="noStrike" cap="none">
              <a:solidFill>
                <a:srgbClr val="1155CC"/>
              </a:solidFill>
              <a:latin typeface="Arial"/>
              <a:ea typeface="Arial"/>
              <a:cs typeface="Arial"/>
              <a:sym typeface="Arial"/>
            </a:endParaRPr>
          </a:p>
        </p:txBody>
      </p:sp>
      <p:pic>
        <p:nvPicPr>
          <p:cNvPr id="952" name="Google Shape;952;p64">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7115340" y="4653550"/>
            <a:ext cx="2014625" cy="465225"/>
          </a:xfrm>
          <a:prstGeom prst="rect">
            <a:avLst/>
          </a:prstGeom>
          <a:noFill/>
          <a:ln>
            <a:noFill/>
          </a:ln>
        </p:spPr>
      </p:pic>
      <p:sp>
        <p:nvSpPr>
          <p:cNvPr id="953" name="Google Shape;953;p64"/>
          <p:cNvSpPr txBox="1">
            <a:spLocks noGrp="1"/>
          </p:cNvSpPr>
          <p:nvPr>
            <p:ph type="sldNum" idx="12"/>
          </p:nvPr>
        </p:nvSpPr>
        <p:spPr>
          <a:xfrm>
            <a:off x="1" y="4972050"/>
            <a:ext cx="307800" cy="171600"/>
          </a:xfrm>
          <a:prstGeom prst="rect">
            <a:avLst/>
          </a:prstGeom>
          <a:noFill/>
          <a:ln>
            <a:noFill/>
          </a:ln>
        </p:spPr>
        <p:txBody>
          <a:bodyPr spcFirstLastPara="1" wrap="square" lIns="61550" tIns="30775" rIns="61550" bIns="30775" anchor="ctr" anchorCtr="0">
            <a:noAutofit/>
          </a:bodyPr>
          <a:lstStyle/>
          <a:p>
            <a:pPr marL="0" lvl="0" indent="0" algn="r" rtl="0">
              <a:lnSpc>
                <a:spcPct val="100000"/>
              </a:lnSpc>
              <a:spcBef>
                <a:spcPts val="0"/>
              </a:spcBef>
              <a:spcAft>
                <a:spcPts val="0"/>
              </a:spcAft>
              <a:buClr>
                <a:srgbClr val="687F00"/>
              </a:buClr>
              <a:buSzPts val="500"/>
              <a:buFont typeface="Corbel"/>
              <a:buNone/>
            </a:pPr>
            <a:fld id="{00000000-1234-1234-1234-123412341234}" type="slidenum">
              <a:rPr lang="en"/>
              <a:t>64</a:t>
            </a:fld>
            <a:endParaRPr/>
          </a:p>
        </p:txBody>
      </p:sp>
      <p:sp>
        <p:nvSpPr>
          <p:cNvPr id="954" name="Google Shape;954;p64"/>
          <p:cNvSpPr txBox="1">
            <a:spLocks noGrp="1"/>
          </p:cNvSpPr>
          <p:nvPr>
            <p:ph type="subTitle" idx="4294967295"/>
          </p:nvPr>
        </p:nvSpPr>
        <p:spPr>
          <a:xfrm>
            <a:off x="311700" y="2834125"/>
            <a:ext cx="8520600" cy="792600"/>
          </a:xfrm>
          <a:prstGeom prst="rect">
            <a:avLst/>
          </a:prstGeom>
          <a:noFill/>
          <a:ln>
            <a:noFill/>
          </a:ln>
        </p:spPr>
        <p:txBody>
          <a:bodyPr spcFirstLastPara="1" wrap="square" lIns="91425" tIns="91425" rIns="91425" bIns="91425" anchor="t" anchorCtr="0">
            <a:normAutofit/>
          </a:bodyPr>
          <a:lstStyle/>
          <a:p>
            <a:pPr marL="0" marR="0" lvl="0" indent="0" algn="ctr" rtl="0">
              <a:lnSpc>
                <a:spcPct val="115000"/>
              </a:lnSpc>
              <a:spcBef>
                <a:spcPts val="0"/>
              </a:spcBef>
              <a:spcAft>
                <a:spcPts val="1200"/>
              </a:spcAft>
              <a:buClr>
                <a:schemeClr val="dk2"/>
              </a:buClr>
              <a:buSzPts val="1800"/>
              <a:buFont typeface="Arial"/>
              <a:buNone/>
            </a:pPr>
            <a:r>
              <a:rPr lang="en" sz="2600" b="1" i="0" u="none" strike="noStrike" cap="none">
                <a:solidFill>
                  <a:schemeClr val="dk1"/>
                </a:solidFill>
                <a:latin typeface="Arial"/>
                <a:ea typeface="Arial"/>
                <a:cs typeface="Arial"/>
                <a:sym typeface="Arial"/>
              </a:rPr>
              <a:t>Making connections to expand our opportunities</a:t>
            </a:r>
            <a:endParaRPr sz="2600" b="1" i="0" u="none" strike="noStrike" cap="none">
              <a:solidFill>
                <a:schemeClr val="dk1"/>
              </a:solidFill>
              <a:latin typeface="Arial"/>
              <a:ea typeface="Arial"/>
              <a:cs typeface="Arial"/>
              <a:sym typeface="Arial"/>
            </a:endParaRPr>
          </a:p>
        </p:txBody>
      </p:sp>
    </p:spTree>
  </p:cSld>
  <p:clrMapOvr>
    <a:masterClrMapping/>
  </p:clrMapOvr>
  <p:transition spd="med">
    <p:fad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958"/>
        <p:cNvGrpSpPr/>
        <p:nvPr/>
      </p:nvGrpSpPr>
      <p:grpSpPr>
        <a:xfrm>
          <a:off x="0" y="0"/>
          <a:ext cx="0" cy="0"/>
          <a:chOff x="0" y="0"/>
          <a:chExt cx="0" cy="0"/>
        </a:xfrm>
      </p:grpSpPr>
      <p:sp>
        <p:nvSpPr>
          <p:cNvPr id="959" name="Google Shape;959;p65">
            <a:extLst>
              <a:ext uri="{C183D7F6-B498-43B3-948B-1728B52AA6E4}">
                <adec:decorative xmlns:adec="http://schemas.microsoft.com/office/drawing/2017/decorative" val="1"/>
              </a:ext>
            </a:extLst>
          </p:cNvPr>
          <p:cNvSpPr txBox="1"/>
          <p:nvPr/>
        </p:nvSpPr>
        <p:spPr>
          <a:xfrm>
            <a:off x="782000" y="572625"/>
            <a:ext cx="3148500" cy="615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960" name="Google Shape;960;p65"/>
          <p:cNvSpPr txBox="1"/>
          <p:nvPr/>
        </p:nvSpPr>
        <p:spPr>
          <a:xfrm>
            <a:off x="598150" y="-24775"/>
            <a:ext cx="8203200" cy="538800"/>
          </a:xfrm>
          <a:prstGeom prst="rect">
            <a:avLst/>
          </a:prstGeom>
          <a:noFill/>
          <a:ln>
            <a:noFill/>
          </a:ln>
        </p:spPr>
        <p:txBody>
          <a:bodyPr spcFirstLastPara="1" wrap="square" lIns="91425" tIns="91425" rIns="91425" bIns="91425" anchor="t" anchorCtr="0">
            <a:spAutoFit/>
          </a:bodyPr>
          <a:lstStyle/>
          <a:p>
            <a:pPr marL="457200" marR="0" lvl="0" indent="0" algn="l" rtl="0">
              <a:lnSpc>
                <a:spcPct val="100000"/>
              </a:lnSpc>
              <a:spcBef>
                <a:spcPts val="0"/>
              </a:spcBef>
              <a:spcAft>
                <a:spcPts val="0"/>
              </a:spcAft>
              <a:buClr>
                <a:srgbClr val="000000"/>
              </a:buClr>
              <a:buSzPts val="2300"/>
              <a:buFont typeface="Arial"/>
              <a:buNone/>
            </a:pPr>
            <a:r>
              <a:rPr lang="en" sz="2300" b="0" i="0" u="none" strike="noStrike" cap="none">
                <a:solidFill>
                  <a:schemeClr val="lt1"/>
                </a:solidFill>
                <a:latin typeface="Arial"/>
                <a:ea typeface="Arial"/>
                <a:cs typeface="Arial"/>
                <a:sym typeface="Arial"/>
              </a:rPr>
              <a:t>How are you feeling about Science in your future?</a:t>
            </a:r>
            <a:endParaRPr sz="2300" b="0" i="0" u="none" strike="noStrike" cap="none">
              <a:solidFill>
                <a:schemeClr val="lt1"/>
              </a:solidFill>
              <a:latin typeface="Arial"/>
              <a:ea typeface="Arial"/>
              <a:cs typeface="Arial"/>
              <a:sym typeface="Arial"/>
            </a:endParaRPr>
          </a:p>
        </p:txBody>
      </p:sp>
      <p:sp>
        <p:nvSpPr>
          <p:cNvPr id="961" name="Google Shape;961;p65">
            <a:extLst>
              <a:ext uri="{C183D7F6-B498-43B3-948B-1728B52AA6E4}">
                <adec:decorative xmlns:adec="http://schemas.microsoft.com/office/drawing/2017/decorative" val="1"/>
              </a:ext>
            </a:extLst>
          </p:cNvPr>
          <p:cNvSpPr/>
          <p:nvPr/>
        </p:nvSpPr>
        <p:spPr>
          <a:xfrm>
            <a:off x="241700" y="725100"/>
            <a:ext cx="2593200" cy="38682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2" name="Google Shape;962;p65">
            <a:extLst>
              <a:ext uri="{C183D7F6-B498-43B3-948B-1728B52AA6E4}">
                <adec:decorative xmlns:adec="http://schemas.microsoft.com/office/drawing/2017/decorative" val="1"/>
              </a:ext>
            </a:extLst>
          </p:cNvPr>
          <p:cNvSpPr/>
          <p:nvPr/>
        </p:nvSpPr>
        <p:spPr>
          <a:xfrm>
            <a:off x="3365900" y="725100"/>
            <a:ext cx="2593200" cy="38682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3" name="Google Shape;963;p65">
            <a:extLst>
              <a:ext uri="{C183D7F6-B498-43B3-948B-1728B52AA6E4}">
                <adec:decorative xmlns:adec="http://schemas.microsoft.com/office/drawing/2017/decorative" val="1"/>
              </a:ext>
            </a:extLst>
          </p:cNvPr>
          <p:cNvSpPr/>
          <p:nvPr/>
        </p:nvSpPr>
        <p:spPr>
          <a:xfrm>
            <a:off x="6337700" y="725100"/>
            <a:ext cx="2593200" cy="38682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4" name="Google Shape;964;p65"/>
          <p:cNvSpPr txBox="1"/>
          <p:nvPr/>
        </p:nvSpPr>
        <p:spPr>
          <a:xfrm>
            <a:off x="269175" y="737225"/>
            <a:ext cx="2559900" cy="16470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300"/>
              <a:buFont typeface="Arial"/>
              <a:buNone/>
            </a:pPr>
            <a:r>
              <a:rPr lang="en" sz="2300" b="1" i="0" u="none" strike="noStrike" cap="none">
                <a:solidFill>
                  <a:schemeClr val="dk1"/>
                </a:solidFill>
                <a:latin typeface="Arial"/>
                <a:ea typeface="Arial"/>
                <a:cs typeface="Arial"/>
                <a:sym typeface="Arial"/>
              </a:rPr>
              <a:t>I love it!</a:t>
            </a:r>
            <a:endParaRPr sz="2300" b="1"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br>
              <a:rPr lang="en" sz="1800" b="0" i="1" u="none" strike="noStrike" cap="none">
                <a:solidFill>
                  <a:schemeClr val="dk1"/>
                </a:solidFill>
                <a:latin typeface="Arial"/>
                <a:ea typeface="Arial"/>
                <a:cs typeface="Arial"/>
                <a:sym typeface="Arial"/>
              </a:rPr>
            </a:br>
            <a:r>
              <a:rPr lang="en" sz="1800" b="0" i="1" u="none" strike="noStrike" cap="none">
                <a:solidFill>
                  <a:schemeClr val="dk1"/>
                </a:solidFill>
                <a:latin typeface="Arial"/>
                <a:ea typeface="Arial"/>
                <a:cs typeface="Arial"/>
                <a:sym typeface="Arial"/>
              </a:rPr>
              <a:t>Love meeting new people and learning about them!</a:t>
            </a:r>
            <a:endParaRPr sz="1800" b="0" i="1" u="none" strike="noStrike" cap="none">
              <a:solidFill>
                <a:schemeClr val="dk1"/>
              </a:solidFill>
              <a:latin typeface="Arial"/>
              <a:ea typeface="Arial"/>
              <a:cs typeface="Arial"/>
              <a:sym typeface="Arial"/>
            </a:endParaRPr>
          </a:p>
        </p:txBody>
      </p:sp>
      <p:sp>
        <p:nvSpPr>
          <p:cNvPr id="965" name="Google Shape;965;p65"/>
          <p:cNvSpPr txBox="1"/>
          <p:nvPr/>
        </p:nvSpPr>
        <p:spPr>
          <a:xfrm>
            <a:off x="3365900" y="737225"/>
            <a:ext cx="2559900" cy="16470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300"/>
              <a:buFont typeface="Arial"/>
              <a:buNone/>
            </a:pPr>
            <a:r>
              <a:rPr lang="en" sz="2300" b="1" i="0" u="none" strike="noStrike" cap="none">
                <a:solidFill>
                  <a:schemeClr val="dk1"/>
                </a:solidFill>
                <a:latin typeface="Arial"/>
                <a:ea typeface="Arial"/>
                <a:cs typeface="Arial"/>
                <a:sym typeface="Arial"/>
              </a:rPr>
              <a:t>Eh, if I have to...</a:t>
            </a:r>
            <a:endParaRPr sz="2300" b="1"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br>
              <a:rPr lang="en" sz="1800" b="0" i="1" u="none" strike="noStrike" cap="none">
                <a:solidFill>
                  <a:schemeClr val="dk1"/>
                </a:solidFill>
                <a:latin typeface="Arial"/>
                <a:ea typeface="Arial"/>
                <a:cs typeface="Arial"/>
                <a:sym typeface="Arial"/>
              </a:rPr>
            </a:br>
            <a:r>
              <a:rPr lang="en" sz="1800" b="0" i="1" u="none" strike="noStrike" cap="none">
                <a:solidFill>
                  <a:schemeClr val="dk1"/>
                </a:solidFill>
                <a:latin typeface="Arial"/>
                <a:ea typeface="Arial"/>
                <a:cs typeface="Arial"/>
                <a:sym typeface="Arial"/>
              </a:rPr>
              <a:t>I know it’s important and I can make myself do it when needed.</a:t>
            </a:r>
            <a:endParaRPr sz="1800" b="0" i="1" u="none" strike="noStrike" cap="none">
              <a:solidFill>
                <a:schemeClr val="dk1"/>
              </a:solidFill>
              <a:latin typeface="Arial"/>
              <a:ea typeface="Arial"/>
              <a:cs typeface="Arial"/>
              <a:sym typeface="Arial"/>
            </a:endParaRPr>
          </a:p>
        </p:txBody>
      </p:sp>
      <p:sp>
        <p:nvSpPr>
          <p:cNvPr id="966" name="Google Shape;966;p65"/>
          <p:cNvSpPr txBox="1"/>
          <p:nvPr/>
        </p:nvSpPr>
        <p:spPr>
          <a:xfrm>
            <a:off x="6332600" y="737225"/>
            <a:ext cx="2593200" cy="20010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300"/>
              <a:buFont typeface="Arial"/>
              <a:buNone/>
            </a:pPr>
            <a:r>
              <a:rPr lang="en" sz="2300" b="1" i="0" u="none" strike="noStrike" cap="none">
                <a:solidFill>
                  <a:schemeClr val="dk1"/>
                </a:solidFill>
                <a:latin typeface="Arial"/>
                <a:ea typeface="Arial"/>
                <a:cs typeface="Arial"/>
                <a:sym typeface="Arial"/>
              </a:rPr>
              <a:t>I’m hiding!</a:t>
            </a:r>
            <a:br>
              <a:rPr lang="en" sz="2300" b="1" i="0" u="none" strike="noStrike" cap="none">
                <a:solidFill>
                  <a:schemeClr val="dk1"/>
                </a:solidFill>
                <a:latin typeface="Arial"/>
                <a:ea typeface="Arial"/>
                <a:cs typeface="Arial"/>
                <a:sym typeface="Arial"/>
              </a:rPr>
            </a:br>
            <a:br>
              <a:rPr lang="en" sz="2300" b="1" i="0" u="none" strike="noStrike" cap="none">
                <a:solidFill>
                  <a:schemeClr val="dk1"/>
                </a:solidFill>
                <a:latin typeface="Arial"/>
                <a:ea typeface="Arial"/>
                <a:cs typeface="Arial"/>
                <a:sym typeface="Arial"/>
              </a:rPr>
            </a:br>
            <a:r>
              <a:rPr lang="en" sz="1800" b="0" i="1" u="none" strike="noStrike" cap="none">
                <a:solidFill>
                  <a:schemeClr val="dk1"/>
                </a:solidFill>
                <a:latin typeface="Arial"/>
                <a:ea typeface="Arial"/>
                <a:cs typeface="Arial"/>
                <a:sym typeface="Arial"/>
              </a:rPr>
              <a:t>This is painful.  I don’t know what to say and why would they want to talk to me.</a:t>
            </a:r>
            <a:endParaRPr sz="1800" b="0" i="1" u="none" strike="noStrike" cap="none">
              <a:solidFill>
                <a:schemeClr val="dk1"/>
              </a:solidFill>
              <a:latin typeface="Arial"/>
              <a:ea typeface="Arial"/>
              <a:cs typeface="Arial"/>
              <a:sym typeface="Arial"/>
            </a:endParaRPr>
          </a:p>
        </p:txBody>
      </p:sp>
      <p:sp>
        <p:nvSpPr>
          <p:cNvPr id="967" name="Google Shape;967;p65"/>
          <p:cNvSpPr txBox="1">
            <a:spLocks noGrp="1"/>
          </p:cNvSpPr>
          <p:nvPr>
            <p:ph type="title" idx="4294967295"/>
          </p:nvPr>
        </p:nvSpPr>
        <p:spPr>
          <a:xfrm>
            <a:off x="209675" y="111900"/>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990"/>
              <a:buNone/>
            </a:pPr>
            <a:r>
              <a:rPr lang="en" sz="2620" b="1">
                <a:solidFill>
                  <a:srgbClr val="1155CC"/>
                </a:solidFill>
              </a:rPr>
              <a:t>How do you feel about professional networking?</a:t>
            </a:r>
            <a:endParaRPr sz="2620" b="1">
              <a:solidFill>
                <a:srgbClr val="1155CC"/>
              </a:solidFill>
            </a:endParaRPr>
          </a:p>
        </p:txBody>
      </p:sp>
      <p:pic>
        <p:nvPicPr>
          <p:cNvPr id="968" name="Google Shape;968;p65">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7115340" y="4653550"/>
            <a:ext cx="2014625" cy="465225"/>
          </a:xfrm>
          <a:prstGeom prst="rect">
            <a:avLst/>
          </a:prstGeom>
          <a:noFill/>
          <a:ln>
            <a:noFill/>
          </a:ln>
        </p:spPr>
      </p:pic>
      <p:sp>
        <p:nvSpPr>
          <p:cNvPr id="969" name="Google Shape;969;p65"/>
          <p:cNvSpPr txBox="1">
            <a:spLocks noGrp="1"/>
          </p:cNvSpPr>
          <p:nvPr>
            <p:ph type="sldNum" idx="12"/>
          </p:nvPr>
        </p:nvSpPr>
        <p:spPr>
          <a:xfrm>
            <a:off x="1" y="4972050"/>
            <a:ext cx="307800" cy="171600"/>
          </a:xfrm>
          <a:prstGeom prst="rect">
            <a:avLst/>
          </a:prstGeom>
          <a:noFill/>
          <a:ln>
            <a:noFill/>
          </a:ln>
        </p:spPr>
        <p:txBody>
          <a:bodyPr spcFirstLastPara="1" wrap="square" lIns="61550" tIns="30775" rIns="61550" bIns="30775" anchor="ctr" anchorCtr="0">
            <a:noAutofit/>
          </a:bodyPr>
          <a:lstStyle/>
          <a:p>
            <a:pPr marL="0" lvl="0" indent="0" algn="r" rtl="0">
              <a:lnSpc>
                <a:spcPct val="100000"/>
              </a:lnSpc>
              <a:spcBef>
                <a:spcPts val="0"/>
              </a:spcBef>
              <a:spcAft>
                <a:spcPts val="0"/>
              </a:spcAft>
              <a:buClr>
                <a:srgbClr val="687F00"/>
              </a:buClr>
              <a:buSzPts val="500"/>
              <a:buFont typeface="Corbel"/>
              <a:buNone/>
            </a:pPr>
            <a:fld id="{00000000-1234-1234-1234-123412341234}" type="slidenum">
              <a:rPr lang="en"/>
              <a:t>65</a:t>
            </a:fld>
            <a:endParaRPr/>
          </a:p>
        </p:txBody>
      </p:sp>
      <p:pic>
        <p:nvPicPr>
          <p:cNvPr id="970" name="Google Shape;970;p65">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6369725" y="2807151"/>
            <a:ext cx="2518957" cy="1647000"/>
          </a:xfrm>
          <a:prstGeom prst="rect">
            <a:avLst/>
          </a:prstGeom>
          <a:noFill/>
          <a:ln>
            <a:noFill/>
          </a:ln>
        </p:spPr>
      </p:pic>
      <p:pic>
        <p:nvPicPr>
          <p:cNvPr id="971" name="Google Shape;971;p65">
            <a:extLst>
              <a:ext uri="{C183D7F6-B498-43B3-948B-1728B52AA6E4}">
                <adec:decorative xmlns:adec="http://schemas.microsoft.com/office/drawing/2017/decorative" val="1"/>
              </a:ext>
            </a:extLst>
          </p:cNvPr>
          <p:cNvPicPr preferRelativeResize="0"/>
          <p:nvPr/>
        </p:nvPicPr>
        <p:blipFill rotWithShape="1">
          <a:blip r:embed="rId5">
            <a:alphaModFix/>
          </a:blip>
          <a:srcRect/>
          <a:stretch/>
        </p:blipFill>
        <p:spPr>
          <a:xfrm>
            <a:off x="315225" y="2741650"/>
            <a:ext cx="2446156" cy="1777975"/>
          </a:xfrm>
          <a:prstGeom prst="rect">
            <a:avLst/>
          </a:prstGeom>
          <a:noFill/>
          <a:ln>
            <a:noFill/>
          </a:ln>
        </p:spPr>
      </p:pic>
      <p:pic>
        <p:nvPicPr>
          <p:cNvPr id="972" name="Google Shape;972;p65">
            <a:extLst>
              <a:ext uri="{C183D7F6-B498-43B3-948B-1728B52AA6E4}">
                <adec:decorative xmlns:adec="http://schemas.microsoft.com/office/drawing/2017/decorative" val="1"/>
              </a:ext>
            </a:extLst>
          </p:cNvPr>
          <p:cNvPicPr preferRelativeResize="0"/>
          <p:nvPr/>
        </p:nvPicPr>
        <p:blipFill rotWithShape="1">
          <a:blip r:embed="rId6">
            <a:alphaModFix/>
          </a:blip>
          <a:srcRect l="5481" t="3683" r="5383" b="5580"/>
          <a:stretch/>
        </p:blipFill>
        <p:spPr>
          <a:xfrm>
            <a:off x="3637688" y="2741663"/>
            <a:ext cx="2049634" cy="17779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59"/>
                                        </p:tgtEl>
                                        <p:attrNameLst>
                                          <p:attrName>style.visibility</p:attrName>
                                        </p:attrNameLst>
                                      </p:cBhvr>
                                      <p:to>
                                        <p:strVal val="visible"/>
                                      </p:to>
                                    </p:set>
                                    <p:animEffect transition="in" filter="fade">
                                      <p:cBhvr>
                                        <p:cTn id="7" dur="1000"/>
                                        <p:tgtEl>
                                          <p:spTgt spid="959"/>
                                        </p:tgtEl>
                                      </p:cBhvr>
                                    </p:animEffect>
                                  </p:childTnLst>
                                </p:cTn>
                              </p:par>
                              <p:par>
                                <p:cTn id="8" presetID="10" presetClass="entr" presetSubtype="0" fill="hold" nodeType="withEffect">
                                  <p:stCondLst>
                                    <p:cond delay="0"/>
                                  </p:stCondLst>
                                  <p:childTnLst>
                                    <p:set>
                                      <p:cBhvr>
                                        <p:cTn id="9" dur="1" fill="hold">
                                          <p:stCondLst>
                                            <p:cond delay="0"/>
                                          </p:stCondLst>
                                        </p:cTn>
                                        <p:tgtEl>
                                          <p:spTgt spid="961"/>
                                        </p:tgtEl>
                                        <p:attrNameLst>
                                          <p:attrName>style.visibility</p:attrName>
                                        </p:attrNameLst>
                                      </p:cBhvr>
                                      <p:to>
                                        <p:strVal val="visible"/>
                                      </p:to>
                                    </p:set>
                                    <p:animEffect transition="in" filter="fade">
                                      <p:cBhvr>
                                        <p:cTn id="10" dur="1000"/>
                                        <p:tgtEl>
                                          <p:spTgt spid="961"/>
                                        </p:tgtEl>
                                      </p:cBhvr>
                                    </p:animEffect>
                                  </p:childTnLst>
                                </p:cTn>
                              </p:par>
                              <p:par>
                                <p:cTn id="11" presetID="10" presetClass="entr" presetSubtype="0" fill="hold" nodeType="withEffect">
                                  <p:stCondLst>
                                    <p:cond delay="0"/>
                                  </p:stCondLst>
                                  <p:childTnLst>
                                    <p:set>
                                      <p:cBhvr>
                                        <p:cTn id="12" dur="1" fill="hold">
                                          <p:stCondLst>
                                            <p:cond delay="0"/>
                                          </p:stCondLst>
                                        </p:cTn>
                                        <p:tgtEl>
                                          <p:spTgt spid="962"/>
                                        </p:tgtEl>
                                        <p:attrNameLst>
                                          <p:attrName>style.visibility</p:attrName>
                                        </p:attrNameLst>
                                      </p:cBhvr>
                                      <p:to>
                                        <p:strVal val="visible"/>
                                      </p:to>
                                    </p:set>
                                    <p:animEffect transition="in" filter="fade">
                                      <p:cBhvr>
                                        <p:cTn id="13" dur="1000"/>
                                        <p:tgtEl>
                                          <p:spTgt spid="962"/>
                                        </p:tgtEl>
                                      </p:cBhvr>
                                    </p:animEffect>
                                  </p:childTnLst>
                                </p:cTn>
                              </p:par>
                              <p:par>
                                <p:cTn id="14" presetID="10" presetClass="entr" presetSubtype="0" fill="hold" nodeType="withEffect">
                                  <p:stCondLst>
                                    <p:cond delay="0"/>
                                  </p:stCondLst>
                                  <p:childTnLst>
                                    <p:set>
                                      <p:cBhvr>
                                        <p:cTn id="15" dur="1" fill="hold">
                                          <p:stCondLst>
                                            <p:cond delay="0"/>
                                          </p:stCondLst>
                                        </p:cTn>
                                        <p:tgtEl>
                                          <p:spTgt spid="963"/>
                                        </p:tgtEl>
                                        <p:attrNameLst>
                                          <p:attrName>style.visibility</p:attrName>
                                        </p:attrNameLst>
                                      </p:cBhvr>
                                      <p:to>
                                        <p:strVal val="visible"/>
                                      </p:to>
                                    </p:set>
                                    <p:animEffect transition="in" filter="fade">
                                      <p:cBhvr>
                                        <p:cTn id="16" dur="1000"/>
                                        <p:tgtEl>
                                          <p:spTgt spid="963"/>
                                        </p:tgtEl>
                                      </p:cBhvr>
                                    </p:animEffect>
                                  </p:childTnLst>
                                </p:cTn>
                              </p:par>
                              <p:par>
                                <p:cTn id="17" presetID="10" presetClass="entr" presetSubtype="0" fill="hold" nodeType="withEffect">
                                  <p:stCondLst>
                                    <p:cond delay="0"/>
                                  </p:stCondLst>
                                  <p:childTnLst>
                                    <p:set>
                                      <p:cBhvr>
                                        <p:cTn id="18" dur="1" fill="hold">
                                          <p:stCondLst>
                                            <p:cond delay="0"/>
                                          </p:stCondLst>
                                        </p:cTn>
                                        <p:tgtEl>
                                          <p:spTgt spid="964"/>
                                        </p:tgtEl>
                                        <p:attrNameLst>
                                          <p:attrName>style.visibility</p:attrName>
                                        </p:attrNameLst>
                                      </p:cBhvr>
                                      <p:to>
                                        <p:strVal val="visible"/>
                                      </p:to>
                                    </p:set>
                                    <p:animEffect transition="in" filter="fade">
                                      <p:cBhvr>
                                        <p:cTn id="19" dur="1000"/>
                                        <p:tgtEl>
                                          <p:spTgt spid="964"/>
                                        </p:tgtEl>
                                      </p:cBhvr>
                                    </p:animEffect>
                                  </p:childTnLst>
                                </p:cTn>
                              </p:par>
                              <p:par>
                                <p:cTn id="20" presetID="10" presetClass="entr" presetSubtype="0" fill="hold" nodeType="withEffect">
                                  <p:stCondLst>
                                    <p:cond delay="0"/>
                                  </p:stCondLst>
                                  <p:childTnLst>
                                    <p:set>
                                      <p:cBhvr>
                                        <p:cTn id="21" dur="1" fill="hold">
                                          <p:stCondLst>
                                            <p:cond delay="0"/>
                                          </p:stCondLst>
                                        </p:cTn>
                                        <p:tgtEl>
                                          <p:spTgt spid="965"/>
                                        </p:tgtEl>
                                        <p:attrNameLst>
                                          <p:attrName>style.visibility</p:attrName>
                                        </p:attrNameLst>
                                      </p:cBhvr>
                                      <p:to>
                                        <p:strVal val="visible"/>
                                      </p:to>
                                    </p:set>
                                    <p:animEffect transition="in" filter="fade">
                                      <p:cBhvr>
                                        <p:cTn id="22" dur="1000"/>
                                        <p:tgtEl>
                                          <p:spTgt spid="965"/>
                                        </p:tgtEl>
                                      </p:cBhvr>
                                    </p:animEffect>
                                  </p:childTnLst>
                                </p:cTn>
                              </p:par>
                              <p:par>
                                <p:cTn id="23" presetID="10" presetClass="entr" presetSubtype="0" fill="hold" nodeType="withEffect">
                                  <p:stCondLst>
                                    <p:cond delay="0"/>
                                  </p:stCondLst>
                                  <p:childTnLst>
                                    <p:set>
                                      <p:cBhvr>
                                        <p:cTn id="24" dur="1" fill="hold">
                                          <p:stCondLst>
                                            <p:cond delay="0"/>
                                          </p:stCondLst>
                                        </p:cTn>
                                        <p:tgtEl>
                                          <p:spTgt spid="966"/>
                                        </p:tgtEl>
                                        <p:attrNameLst>
                                          <p:attrName>style.visibility</p:attrName>
                                        </p:attrNameLst>
                                      </p:cBhvr>
                                      <p:to>
                                        <p:strVal val="visible"/>
                                      </p:to>
                                    </p:set>
                                    <p:animEffect transition="in" filter="fade">
                                      <p:cBhvr>
                                        <p:cTn id="25" dur="1000"/>
                                        <p:tgtEl>
                                          <p:spTgt spid="966"/>
                                        </p:tgtEl>
                                      </p:cBhvr>
                                    </p:animEffect>
                                  </p:childTnLst>
                                </p:cTn>
                              </p:par>
                              <p:par>
                                <p:cTn id="26" presetID="10" presetClass="entr" presetSubtype="0" fill="hold" nodeType="withEffect">
                                  <p:stCondLst>
                                    <p:cond delay="0"/>
                                  </p:stCondLst>
                                  <p:childTnLst>
                                    <p:set>
                                      <p:cBhvr>
                                        <p:cTn id="27" dur="1" fill="hold">
                                          <p:stCondLst>
                                            <p:cond delay="0"/>
                                          </p:stCondLst>
                                        </p:cTn>
                                        <p:tgtEl>
                                          <p:spTgt spid="968"/>
                                        </p:tgtEl>
                                        <p:attrNameLst>
                                          <p:attrName>style.visibility</p:attrName>
                                        </p:attrNameLst>
                                      </p:cBhvr>
                                      <p:to>
                                        <p:strVal val="visible"/>
                                      </p:to>
                                    </p:set>
                                    <p:animEffect transition="in" filter="fade">
                                      <p:cBhvr>
                                        <p:cTn id="28" dur="1000"/>
                                        <p:tgtEl>
                                          <p:spTgt spid="968"/>
                                        </p:tgtEl>
                                      </p:cBhvr>
                                    </p:animEffect>
                                  </p:childTnLst>
                                </p:cTn>
                              </p:par>
                              <p:par>
                                <p:cTn id="29" presetID="10" presetClass="entr" presetSubtype="0" fill="hold" nodeType="withEffect">
                                  <p:stCondLst>
                                    <p:cond delay="0"/>
                                  </p:stCondLst>
                                  <p:childTnLst>
                                    <p:set>
                                      <p:cBhvr>
                                        <p:cTn id="30" dur="1" fill="hold">
                                          <p:stCondLst>
                                            <p:cond delay="0"/>
                                          </p:stCondLst>
                                        </p:cTn>
                                        <p:tgtEl>
                                          <p:spTgt spid="970"/>
                                        </p:tgtEl>
                                        <p:attrNameLst>
                                          <p:attrName>style.visibility</p:attrName>
                                        </p:attrNameLst>
                                      </p:cBhvr>
                                      <p:to>
                                        <p:strVal val="visible"/>
                                      </p:to>
                                    </p:set>
                                    <p:animEffect transition="in" filter="fade">
                                      <p:cBhvr>
                                        <p:cTn id="31" dur="1000"/>
                                        <p:tgtEl>
                                          <p:spTgt spid="970"/>
                                        </p:tgtEl>
                                      </p:cBhvr>
                                    </p:animEffect>
                                  </p:childTnLst>
                                </p:cTn>
                              </p:par>
                              <p:par>
                                <p:cTn id="32" presetID="10" presetClass="entr" presetSubtype="0" fill="hold" nodeType="withEffect">
                                  <p:stCondLst>
                                    <p:cond delay="0"/>
                                  </p:stCondLst>
                                  <p:childTnLst>
                                    <p:set>
                                      <p:cBhvr>
                                        <p:cTn id="33" dur="1" fill="hold">
                                          <p:stCondLst>
                                            <p:cond delay="0"/>
                                          </p:stCondLst>
                                        </p:cTn>
                                        <p:tgtEl>
                                          <p:spTgt spid="972"/>
                                        </p:tgtEl>
                                        <p:attrNameLst>
                                          <p:attrName>style.visibility</p:attrName>
                                        </p:attrNameLst>
                                      </p:cBhvr>
                                      <p:to>
                                        <p:strVal val="visible"/>
                                      </p:to>
                                    </p:set>
                                    <p:animEffect transition="in" filter="fade">
                                      <p:cBhvr>
                                        <p:cTn id="34" dur="1000"/>
                                        <p:tgtEl>
                                          <p:spTgt spid="972"/>
                                        </p:tgtEl>
                                      </p:cBhvr>
                                    </p:animEffect>
                                  </p:childTnLst>
                                </p:cTn>
                              </p:par>
                              <p:par>
                                <p:cTn id="35" presetID="10" presetClass="entr" presetSubtype="0" fill="hold" nodeType="withEffect">
                                  <p:stCondLst>
                                    <p:cond delay="0"/>
                                  </p:stCondLst>
                                  <p:childTnLst>
                                    <p:set>
                                      <p:cBhvr>
                                        <p:cTn id="36" dur="1" fill="hold">
                                          <p:stCondLst>
                                            <p:cond delay="0"/>
                                          </p:stCondLst>
                                        </p:cTn>
                                        <p:tgtEl>
                                          <p:spTgt spid="971"/>
                                        </p:tgtEl>
                                        <p:attrNameLst>
                                          <p:attrName>style.visibility</p:attrName>
                                        </p:attrNameLst>
                                      </p:cBhvr>
                                      <p:to>
                                        <p:strVal val="visible"/>
                                      </p:to>
                                    </p:set>
                                    <p:animEffect transition="in" filter="fade">
                                      <p:cBhvr>
                                        <p:cTn id="37" dur="1000"/>
                                        <p:tgtEl>
                                          <p:spTgt spid="9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976"/>
        <p:cNvGrpSpPr/>
        <p:nvPr/>
      </p:nvGrpSpPr>
      <p:grpSpPr>
        <a:xfrm>
          <a:off x="0" y="0"/>
          <a:ext cx="0" cy="0"/>
          <a:chOff x="0" y="0"/>
          <a:chExt cx="0" cy="0"/>
        </a:xfrm>
      </p:grpSpPr>
      <p:pic>
        <p:nvPicPr>
          <p:cNvPr id="977" name="Google Shape;977;p66" descr="Graphic showing that “where the magic happens” is outside “your comfort zone”">
            <a:extLst>
              <a:ext uri="{C183D7F6-B498-43B3-948B-1728B52AA6E4}">
                <adec:decorative xmlns:adec="http://schemas.microsoft.com/office/drawing/2017/decorative" val="0"/>
              </a:ext>
            </a:extLst>
          </p:cNvPr>
          <p:cNvPicPr preferRelativeResize="0"/>
          <p:nvPr/>
        </p:nvPicPr>
        <p:blipFill rotWithShape="1">
          <a:blip r:embed="rId3">
            <a:alphaModFix/>
          </a:blip>
          <a:srcRect/>
          <a:stretch/>
        </p:blipFill>
        <p:spPr>
          <a:xfrm>
            <a:off x="2341438" y="798325"/>
            <a:ext cx="4668975" cy="3209925"/>
          </a:xfrm>
          <a:prstGeom prst="rect">
            <a:avLst/>
          </a:prstGeom>
          <a:noFill/>
          <a:ln>
            <a:noFill/>
          </a:ln>
        </p:spPr>
      </p:pic>
      <p:sp>
        <p:nvSpPr>
          <p:cNvPr id="978" name="Google Shape;978;p66"/>
          <p:cNvSpPr txBox="1">
            <a:spLocks noGrp="1"/>
          </p:cNvSpPr>
          <p:nvPr>
            <p:ph type="ctrTitle" idx="4294967295"/>
          </p:nvPr>
        </p:nvSpPr>
        <p:spPr>
          <a:xfrm>
            <a:off x="265475" y="76200"/>
            <a:ext cx="8795400" cy="1179900"/>
          </a:xfrm>
          <a:prstGeom prst="rect">
            <a:avLst/>
          </a:prstGeom>
          <a:noFill/>
          <a:ln>
            <a:noFill/>
          </a:ln>
        </p:spPr>
        <p:txBody>
          <a:bodyPr spcFirstLastPara="1" wrap="square" lIns="91425" tIns="91425" rIns="91425" bIns="91425" anchor="t" anchorCtr="0">
            <a:normAutofit/>
          </a:bodyPr>
          <a:lstStyle/>
          <a:p>
            <a:pPr marL="0" marR="0" lvl="0" indent="0" algn="l" rtl="0">
              <a:lnSpc>
                <a:spcPct val="100000"/>
              </a:lnSpc>
              <a:spcBef>
                <a:spcPts val="0"/>
              </a:spcBef>
              <a:spcAft>
                <a:spcPts val="0"/>
              </a:spcAft>
              <a:buClr>
                <a:schemeClr val="dk1"/>
              </a:buClr>
              <a:buSzPts val="2800"/>
              <a:buFont typeface="Arial"/>
              <a:buNone/>
            </a:pPr>
            <a:r>
              <a:rPr lang="en" sz="2600" b="0" i="0" u="none" strike="noStrike" cap="none">
                <a:solidFill>
                  <a:srgbClr val="CC0000"/>
                </a:solidFill>
                <a:latin typeface="Arial"/>
                <a:ea typeface="Arial"/>
                <a:cs typeface="Arial"/>
                <a:sym typeface="Arial"/>
              </a:rPr>
              <a:t>Bad news:  Life is one giant networking opportunity</a:t>
            </a:r>
            <a:endParaRPr sz="2600" b="0" i="0" u="none" strike="noStrike" cap="none">
              <a:solidFill>
                <a:srgbClr val="CC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2800"/>
              <a:buFont typeface="Arial"/>
              <a:buNone/>
            </a:pPr>
            <a:endParaRPr sz="2600" b="0" i="0" u="none" strike="noStrike" cap="none">
              <a:solidFill>
                <a:srgbClr val="CC0000"/>
              </a:solidFill>
              <a:latin typeface="Arial"/>
              <a:ea typeface="Arial"/>
              <a:cs typeface="Arial"/>
              <a:sym typeface="Arial"/>
            </a:endParaRPr>
          </a:p>
        </p:txBody>
      </p:sp>
      <p:sp>
        <p:nvSpPr>
          <p:cNvPr id="979" name="Google Shape;979;p66"/>
          <p:cNvSpPr txBox="1">
            <a:spLocks noGrp="1"/>
          </p:cNvSpPr>
          <p:nvPr>
            <p:ph type="ctrTitle" idx="4294967295"/>
          </p:nvPr>
        </p:nvSpPr>
        <p:spPr>
          <a:xfrm>
            <a:off x="265475" y="4039975"/>
            <a:ext cx="9144000" cy="1078800"/>
          </a:xfrm>
          <a:prstGeom prst="rect">
            <a:avLst/>
          </a:prstGeom>
          <a:noFill/>
          <a:ln>
            <a:noFill/>
          </a:ln>
        </p:spPr>
        <p:txBody>
          <a:bodyPr spcFirstLastPara="1" wrap="square" lIns="91425" tIns="91425" rIns="91425" bIns="91425" anchor="t" anchorCtr="0">
            <a:normAutofit/>
          </a:bodyPr>
          <a:lstStyle/>
          <a:p>
            <a:pPr marL="0" marR="0" lvl="0" indent="0" algn="l" rtl="0">
              <a:lnSpc>
                <a:spcPct val="100000"/>
              </a:lnSpc>
              <a:spcBef>
                <a:spcPts val="0"/>
              </a:spcBef>
              <a:spcAft>
                <a:spcPts val="0"/>
              </a:spcAft>
              <a:buClr>
                <a:schemeClr val="dk1"/>
              </a:buClr>
              <a:buSzPts val="2800"/>
              <a:buFont typeface="Arial"/>
              <a:buNone/>
            </a:pPr>
            <a:r>
              <a:rPr lang="en" sz="2600" b="0" i="0" u="none" strike="noStrike" cap="none">
                <a:solidFill>
                  <a:srgbClr val="0000FF"/>
                </a:solidFill>
                <a:latin typeface="Arial"/>
                <a:ea typeface="Arial"/>
                <a:cs typeface="Arial"/>
                <a:sym typeface="Arial"/>
              </a:rPr>
              <a:t>Good news:  </a:t>
            </a:r>
            <a:r>
              <a:rPr lang="en" sz="2600" b="0" i="0" u="none" strike="sngStrike" cap="none">
                <a:solidFill>
                  <a:srgbClr val="0000FF"/>
                </a:solidFill>
                <a:latin typeface="Arial"/>
                <a:ea typeface="Arial"/>
                <a:cs typeface="Arial"/>
                <a:sym typeface="Arial"/>
              </a:rPr>
              <a:t>Networking</a:t>
            </a:r>
            <a:r>
              <a:rPr lang="en" sz="2600" b="0" i="0" u="none" strike="noStrike" cap="none">
                <a:solidFill>
                  <a:srgbClr val="0000FF"/>
                </a:solidFill>
                <a:latin typeface="Arial"/>
                <a:ea typeface="Arial"/>
                <a:cs typeface="Arial"/>
                <a:sym typeface="Arial"/>
              </a:rPr>
              <a:t> …Building relationships</a:t>
            </a:r>
            <a:endParaRPr sz="2600" b="0" i="0" u="none" strike="noStrike" cap="none">
              <a:solidFill>
                <a:srgbClr val="0000FF"/>
              </a:solidFill>
              <a:latin typeface="Arial"/>
              <a:ea typeface="Arial"/>
              <a:cs typeface="Arial"/>
              <a:sym typeface="Arial"/>
            </a:endParaRPr>
          </a:p>
        </p:txBody>
      </p:sp>
      <p:pic>
        <p:nvPicPr>
          <p:cNvPr id="980" name="Google Shape;980;p66">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7115340" y="4653550"/>
            <a:ext cx="2014625" cy="465225"/>
          </a:xfrm>
          <a:prstGeom prst="rect">
            <a:avLst/>
          </a:prstGeom>
          <a:noFill/>
          <a:ln>
            <a:noFill/>
          </a:ln>
        </p:spPr>
      </p:pic>
      <p:sp>
        <p:nvSpPr>
          <p:cNvPr id="981" name="Google Shape;981;p66"/>
          <p:cNvSpPr txBox="1">
            <a:spLocks noGrp="1"/>
          </p:cNvSpPr>
          <p:nvPr>
            <p:ph type="sldNum" idx="12"/>
          </p:nvPr>
        </p:nvSpPr>
        <p:spPr>
          <a:xfrm>
            <a:off x="8" y="4749892"/>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en"/>
              <a:t>66</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986"/>
        <p:cNvGrpSpPr/>
        <p:nvPr/>
      </p:nvGrpSpPr>
      <p:grpSpPr>
        <a:xfrm>
          <a:off x="0" y="0"/>
          <a:ext cx="0" cy="0"/>
          <a:chOff x="0" y="0"/>
          <a:chExt cx="0" cy="0"/>
        </a:xfrm>
      </p:grpSpPr>
      <p:sp>
        <p:nvSpPr>
          <p:cNvPr id="987" name="Google Shape;987;p67"/>
          <p:cNvSpPr txBox="1">
            <a:spLocks noGrp="1"/>
          </p:cNvSpPr>
          <p:nvPr>
            <p:ph type="body" idx="4294967295"/>
          </p:nvPr>
        </p:nvSpPr>
        <p:spPr>
          <a:xfrm>
            <a:off x="477208" y="1259963"/>
            <a:ext cx="7990500" cy="3465300"/>
          </a:xfrm>
          <a:prstGeom prst="rect">
            <a:avLst/>
          </a:prstGeom>
          <a:noFill/>
          <a:ln>
            <a:noFill/>
          </a:ln>
        </p:spPr>
        <p:txBody>
          <a:bodyPr spcFirstLastPara="1" wrap="square" lIns="61550" tIns="30775" rIns="61550" bIns="30775" anchor="t" anchorCtr="0">
            <a:normAutofit/>
          </a:bodyPr>
          <a:lstStyle/>
          <a:p>
            <a:pPr marL="139700" lvl="0" indent="-146050" algn="l" rtl="0">
              <a:lnSpc>
                <a:spcPct val="115000"/>
              </a:lnSpc>
              <a:spcBef>
                <a:spcPts val="0"/>
              </a:spcBef>
              <a:spcAft>
                <a:spcPts val="0"/>
              </a:spcAft>
              <a:buClr>
                <a:schemeClr val="dk1"/>
              </a:buClr>
              <a:buSzPts val="2300"/>
              <a:buAutoNum type="arabicPeriod"/>
            </a:pPr>
            <a:r>
              <a:rPr lang="en" sz="2000">
                <a:solidFill>
                  <a:schemeClr val="dk1"/>
                </a:solidFill>
              </a:rPr>
              <a:t>  Play to your strengths.</a:t>
            </a:r>
            <a:br>
              <a:rPr lang="en" sz="2000">
                <a:solidFill>
                  <a:schemeClr val="dk1"/>
                </a:solidFill>
              </a:rPr>
            </a:br>
            <a:endParaRPr sz="2000">
              <a:solidFill>
                <a:schemeClr val="dk1"/>
              </a:solidFill>
            </a:endParaRPr>
          </a:p>
          <a:p>
            <a:pPr marL="139700" lvl="0" indent="-146050" algn="l" rtl="0">
              <a:lnSpc>
                <a:spcPct val="115000"/>
              </a:lnSpc>
              <a:spcBef>
                <a:spcPts val="0"/>
              </a:spcBef>
              <a:spcAft>
                <a:spcPts val="0"/>
              </a:spcAft>
              <a:buClr>
                <a:schemeClr val="dk1"/>
              </a:buClr>
              <a:buSzPts val="2300"/>
              <a:buAutoNum type="arabicPeriod"/>
            </a:pPr>
            <a:r>
              <a:rPr lang="en" sz="2000">
                <a:solidFill>
                  <a:schemeClr val="dk1"/>
                </a:solidFill>
              </a:rPr>
              <a:t>  We need to be interested, not just interesting.</a:t>
            </a:r>
            <a:br>
              <a:rPr lang="en" sz="2000">
                <a:solidFill>
                  <a:schemeClr val="dk1"/>
                </a:solidFill>
              </a:rPr>
            </a:br>
            <a:endParaRPr sz="2000">
              <a:solidFill>
                <a:schemeClr val="dk1"/>
              </a:solidFill>
            </a:endParaRPr>
          </a:p>
          <a:p>
            <a:pPr marL="139700" lvl="0" indent="-127000" algn="l" rtl="0">
              <a:lnSpc>
                <a:spcPct val="115000"/>
              </a:lnSpc>
              <a:spcBef>
                <a:spcPts val="0"/>
              </a:spcBef>
              <a:spcAft>
                <a:spcPts val="0"/>
              </a:spcAft>
              <a:buClr>
                <a:schemeClr val="dk1"/>
              </a:buClr>
              <a:buSzPts val="2000"/>
              <a:buAutoNum type="arabicPeriod"/>
            </a:pPr>
            <a:r>
              <a:rPr lang="en" sz="2000">
                <a:solidFill>
                  <a:schemeClr val="dk1"/>
                </a:solidFill>
              </a:rPr>
              <a:t>  Set SMART goals.</a:t>
            </a:r>
            <a:endParaRPr sz="2000">
              <a:solidFill>
                <a:schemeClr val="dk1"/>
              </a:solidFill>
            </a:endParaRPr>
          </a:p>
          <a:p>
            <a:pPr marL="457200" lvl="0" indent="0" algn="l" rtl="0">
              <a:lnSpc>
                <a:spcPct val="115000"/>
              </a:lnSpc>
              <a:spcBef>
                <a:spcPts val="700"/>
              </a:spcBef>
              <a:spcAft>
                <a:spcPts val="0"/>
              </a:spcAft>
              <a:buSzPts val="1800"/>
              <a:buNone/>
            </a:pPr>
            <a:br>
              <a:rPr lang="en" sz="2000">
                <a:solidFill>
                  <a:schemeClr val="dk1"/>
                </a:solidFill>
              </a:rPr>
            </a:br>
            <a:endParaRPr sz="2000">
              <a:solidFill>
                <a:schemeClr val="dk1"/>
              </a:solidFill>
            </a:endParaRPr>
          </a:p>
        </p:txBody>
      </p:sp>
      <p:pic>
        <p:nvPicPr>
          <p:cNvPr id="988" name="Google Shape;988;p67">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7115340" y="4653550"/>
            <a:ext cx="2014625" cy="465225"/>
          </a:xfrm>
          <a:prstGeom prst="rect">
            <a:avLst/>
          </a:prstGeom>
          <a:noFill/>
          <a:ln>
            <a:noFill/>
          </a:ln>
        </p:spPr>
      </p:pic>
      <p:sp>
        <p:nvSpPr>
          <p:cNvPr id="989" name="Google Shape;989;p67"/>
          <p:cNvSpPr txBox="1">
            <a:spLocks noGrp="1"/>
          </p:cNvSpPr>
          <p:nvPr>
            <p:ph type="title" idx="4294967295"/>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990"/>
              <a:buNone/>
            </a:pPr>
            <a:r>
              <a:rPr lang="en" sz="2620" b="1">
                <a:solidFill>
                  <a:srgbClr val="1155CC"/>
                </a:solidFill>
              </a:rPr>
              <a:t>Networking Tools</a:t>
            </a:r>
            <a:endParaRPr sz="2620" b="1">
              <a:solidFill>
                <a:srgbClr val="1155CC"/>
              </a:solidFill>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87">
                                            <p:txEl>
                                              <p:pRg st="0" end="0"/>
                                            </p:txEl>
                                          </p:spTgt>
                                        </p:tgtEl>
                                        <p:attrNameLst>
                                          <p:attrName>style.visibility</p:attrName>
                                        </p:attrNameLst>
                                      </p:cBhvr>
                                      <p:to>
                                        <p:strVal val="visible"/>
                                      </p:to>
                                    </p:set>
                                    <p:animEffect transition="in" filter="fade">
                                      <p:cBhvr>
                                        <p:cTn id="7" dur="1000"/>
                                        <p:tgtEl>
                                          <p:spTgt spid="98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87">
                                            <p:txEl>
                                              <p:pRg st="1" end="1"/>
                                            </p:txEl>
                                          </p:spTgt>
                                        </p:tgtEl>
                                        <p:attrNameLst>
                                          <p:attrName>style.visibility</p:attrName>
                                        </p:attrNameLst>
                                      </p:cBhvr>
                                      <p:to>
                                        <p:strVal val="visible"/>
                                      </p:to>
                                    </p:set>
                                    <p:animEffect transition="in" filter="fade">
                                      <p:cBhvr>
                                        <p:cTn id="12" dur="1000"/>
                                        <p:tgtEl>
                                          <p:spTgt spid="98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87">
                                            <p:txEl>
                                              <p:pRg st="2" end="2"/>
                                            </p:txEl>
                                          </p:spTgt>
                                        </p:tgtEl>
                                        <p:attrNameLst>
                                          <p:attrName>style.visibility</p:attrName>
                                        </p:attrNameLst>
                                      </p:cBhvr>
                                      <p:to>
                                        <p:strVal val="visible"/>
                                      </p:to>
                                    </p:set>
                                    <p:animEffect transition="in" filter="fade">
                                      <p:cBhvr>
                                        <p:cTn id="17" dur="1000"/>
                                        <p:tgtEl>
                                          <p:spTgt spid="98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87">
                                            <p:txEl>
                                              <p:pRg st="3" end="3"/>
                                            </p:txEl>
                                          </p:spTgt>
                                        </p:tgtEl>
                                        <p:attrNameLst>
                                          <p:attrName>style.visibility</p:attrName>
                                        </p:attrNameLst>
                                      </p:cBhvr>
                                      <p:to>
                                        <p:strVal val="visible"/>
                                      </p:to>
                                    </p:set>
                                    <p:animEffect transition="in" filter="fade">
                                      <p:cBhvr>
                                        <p:cTn id="22" dur="1000"/>
                                        <p:tgtEl>
                                          <p:spTgt spid="98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993"/>
        <p:cNvGrpSpPr/>
        <p:nvPr/>
      </p:nvGrpSpPr>
      <p:grpSpPr>
        <a:xfrm>
          <a:off x="0" y="0"/>
          <a:ext cx="0" cy="0"/>
          <a:chOff x="0" y="0"/>
          <a:chExt cx="0" cy="0"/>
        </a:xfrm>
      </p:grpSpPr>
      <p:sp>
        <p:nvSpPr>
          <p:cNvPr id="994" name="Google Shape;994;p6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990"/>
              <a:buNone/>
            </a:pPr>
            <a:r>
              <a:rPr lang="en" sz="2620" b="1">
                <a:solidFill>
                  <a:srgbClr val="1155CC"/>
                </a:solidFill>
              </a:rPr>
              <a:t>1. Play to your strengths</a:t>
            </a:r>
            <a:endParaRPr sz="2620" b="1">
              <a:solidFill>
                <a:srgbClr val="1155CC"/>
              </a:solidFill>
            </a:endParaRPr>
          </a:p>
        </p:txBody>
      </p:sp>
      <p:sp>
        <p:nvSpPr>
          <p:cNvPr id="995" name="Google Shape;995;p68"/>
          <p:cNvSpPr txBox="1">
            <a:spLocks noGrp="1"/>
          </p:cNvSpPr>
          <p:nvPr>
            <p:ph type="body" idx="1"/>
          </p:nvPr>
        </p:nvSpPr>
        <p:spPr>
          <a:xfrm>
            <a:off x="636300" y="1393075"/>
            <a:ext cx="4300500" cy="3396300"/>
          </a:xfrm>
          <a:prstGeom prst="rect">
            <a:avLst/>
          </a:prstGeom>
          <a:noFill/>
          <a:ln>
            <a:noFill/>
          </a:ln>
        </p:spPr>
        <p:txBody>
          <a:bodyPr spcFirstLastPara="1" wrap="square" lIns="91425" tIns="91425" rIns="91425" bIns="91425" anchor="t" anchorCtr="0">
            <a:noAutofit/>
          </a:bodyPr>
          <a:lstStyle/>
          <a:p>
            <a:pPr marL="457200" lvl="0" indent="-355600" algn="l" rtl="0">
              <a:lnSpc>
                <a:spcPct val="115000"/>
              </a:lnSpc>
              <a:spcBef>
                <a:spcPts val="0"/>
              </a:spcBef>
              <a:spcAft>
                <a:spcPts val="0"/>
              </a:spcAft>
              <a:buClr>
                <a:schemeClr val="dk1"/>
              </a:buClr>
              <a:buSzPts val="2000"/>
              <a:buChar char="●"/>
            </a:pPr>
            <a:r>
              <a:rPr lang="en" sz="2000">
                <a:solidFill>
                  <a:schemeClr val="dk1"/>
                </a:solidFill>
              </a:rPr>
              <a:t>Recall a time when you made a new connection</a:t>
            </a:r>
            <a:br>
              <a:rPr lang="en" sz="2000">
                <a:solidFill>
                  <a:schemeClr val="dk1"/>
                </a:solidFill>
              </a:rPr>
            </a:br>
            <a:endParaRPr sz="2000">
              <a:solidFill>
                <a:schemeClr val="dk1"/>
              </a:solidFill>
            </a:endParaRPr>
          </a:p>
          <a:p>
            <a:pPr marL="457200" lvl="0" indent="-355600" algn="l" rtl="0">
              <a:lnSpc>
                <a:spcPct val="115000"/>
              </a:lnSpc>
              <a:spcBef>
                <a:spcPts val="1200"/>
              </a:spcBef>
              <a:spcAft>
                <a:spcPts val="0"/>
              </a:spcAft>
              <a:buClr>
                <a:schemeClr val="dk1"/>
              </a:buClr>
              <a:buSzPts val="2000"/>
              <a:buChar char="●"/>
            </a:pPr>
            <a:r>
              <a:rPr lang="en" sz="2000">
                <a:solidFill>
                  <a:schemeClr val="dk1"/>
                </a:solidFill>
              </a:rPr>
              <a:t>What worked?  What did you actually do?  What qualities and/or skills contribute to it?</a:t>
            </a:r>
            <a:endParaRPr sz="2000">
              <a:solidFill>
                <a:schemeClr val="dk1"/>
              </a:solidFill>
            </a:endParaRPr>
          </a:p>
        </p:txBody>
      </p:sp>
      <p:sp>
        <p:nvSpPr>
          <p:cNvPr id="996" name="Google Shape;996;p68"/>
          <p:cNvSpPr txBox="1">
            <a:spLocks noGrp="1"/>
          </p:cNvSpPr>
          <p:nvPr>
            <p:ph type="body" idx="1"/>
          </p:nvPr>
        </p:nvSpPr>
        <p:spPr>
          <a:xfrm>
            <a:off x="5072550" y="2154350"/>
            <a:ext cx="3345600" cy="22611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1200"/>
              </a:spcAft>
              <a:buSzPts val="1800"/>
              <a:buNone/>
            </a:pPr>
            <a:r>
              <a:rPr lang="en"/>
              <a:t>SOME PHOTO</a:t>
            </a:r>
            <a:endParaRPr/>
          </a:p>
        </p:txBody>
      </p:sp>
      <p:pic>
        <p:nvPicPr>
          <p:cNvPr id="997" name="Google Shape;997;p68">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7115340" y="4653550"/>
            <a:ext cx="2014625" cy="465225"/>
          </a:xfrm>
          <a:prstGeom prst="rect">
            <a:avLst/>
          </a:prstGeom>
          <a:noFill/>
          <a:ln>
            <a:noFill/>
          </a:ln>
        </p:spPr>
      </p:pic>
      <p:pic>
        <p:nvPicPr>
          <p:cNvPr id="998" name="Google Shape;998;p68">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5045925" y="1643300"/>
            <a:ext cx="3710175" cy="2471482"/>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1002"/>
        <p:cNvGrpSpPr/>
        <p:nvPr/>
      </p:nvGrpSpPr>
      <p:grpSpPr>
        <a:xfrm>
          <a:off x="0" y="0"/>
          <a:ext cx="0" cy="0"/>
          <a:chOff x="0" y="0"/>
          <a:chExt cx="0" cy="0"/>
        </a:xfrm>
      </p:grpSpPr>
      <p:sp>
        <p:nvSpPr>
          <p:cNvPr id="1003" name="Google Shape;1003;p69"/>
          <p:cNvSpPr txBox="1">
            <a:spLocks noGrp="1"/>
          </p:cNvSpPr>
          <p:nvPr>
            <p:ph type="body" idx="1"/>
          </p:nvPr>
        </p:nvSpPr>
        <p:spPr>
          <a:xfrm>
            <a:off x="311700" y="1175131"/>
            <a:ext cx="8520600" cy="1821600"/>
          </a:xfrm>
          <a:prstGeom prst="rect">
            <a:avLst/>
          </a:prstGeom>
          <a:noFill/>
          <a:ln>
            <a:noFill/>
          </a:ln>
        </p:spPr>
        <p:txBody>
          <a:bodyPr spcFirstLastPara="1" wrap="square" lIns="91425" tIns="91425" rIns="91425" bIns="91425" anchor="t" anchorCtr="0">
            <a:normAutofit/>
          </a:bodyPr>
          <a:lstStyle/>
          <a:p>
            <a:pPr marL="457200" lvl="0" indent="-393700" algn="l" rtl="0">
              <a:lnSpc>
                <a:spcPct val="115000"/>
              </a:lnSpc>
              <a:spcBef>
                <a:spcPts val="0"/>
              </a:spcBef>
              <a:spcAft>
                <a:spcPts val="0"/>
              </a:spcAft>
              <a:buClr>
                <a:schemeClr val="dk1"/>
              </a:buClr>
              <a:buSzPts val="2600"/>
              <a:buChar char="●"/>
            </a:pPr>
            <a:r>
              <a:rPr lang="en" sz="2600">
                <a:solidFill>
                  <a:schemeClr val="dk1"/>
                </a:solidFill>
              </a:rPr>
              <a:t>Networking might feel hard</a:t>
            </a:r>
            <a:br>
              <a:rPr lang="en" sz="2600">
                <a:solidFill>
                  <a:schemeClr val="dk1"/>
                </a:solidFill>
              </a:rPr>
            </a:br>
            <a:r>
              <a:rPr lang="en" sz="2600">
                <a:solidFill>
                  <a:schemeClr val="dk1"/>
                </a:solidFill>
              </a:rPr>
              <a:t> </a:t>
            </a:r>
            <a:endParaRPr sz="2600">
              <a:solidFill>
                <a:schemeClr val="dk1"/>
              </a:solidFill>
            </a:endParaRPr>
          </a:p>
          <a:p>
            <a:pPr marL="457200" lvl="0" indent="-393700" algn="l" rtl="0">
              <a:lnSpc>
                <a:spcPct val="115000"/>
              </a:lnSpc>
              <a:spcBef>
                <a:spcPts val="0"/>
              </a:spcBef>
              <a:spcAft>
                <a:spcPts val="0"/>
              </a:spcAft>
              <a:buClr>
                <a:schemeClr val="dk1"/>
              </a:buClr>
              <a:buSzPts val="2600"/>
              <a:buChar char="●"/>
            </a:pPr>
            <a:r>
              <a:rPr lang="en" sz="2600">
                <a:solidFill>
                  <a:schemeClr val="dk1"/>
                </a:solidFill>
              </a:rPr>
              <a:t>Connecting to others is rewarding </a:t>
            </a:r>
            <a:endParaRPr sz="2600">
              <a:solidFill>
                <a:schemeClr val="dk1"/>
              </a:solidFill>
            </a:endParaRPr>
          </a:p>
        </p:txBody>
      </p:sp>
      <p:pic>
        <p:nvPicPr>
          <p:cNvPr id="1004" name="Google Shape;1004;p69">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7115340" y="4653550"/>
            <a:ext cx="2014625" cy="465225"/>
          </a:xfrm>
          <a:prstGeom prst="rect">
            <a:avLst/>
          </a:prstGeom>
          <a:noFill/>
          <a:ln>
            <a:noFill/>
          </a:ln>
        </p:spPr>
      </p:pic>
      <p:sp>
        <p:nvSpPr>
          <p:cNvPr id="1005" name="Google Shape;1005;p69"/>
          <p:cNvSpPr txBox="1">
            <a:spLocks noGrp="1"/>
          </p:cNvSpPr>
          <p:nvPr>
            <p:ph type="title"/>
          </p:nvPr>
        </p:nvSpPr>
        <p:spPr>
          <a:xfrm>
            <a:off x="311700" y="445378"/>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990"/>
              <a:buNone/>
            </a:pPr>
            <a:r>
              <a:rPr lang="en" sz="2620" b="1">
                <a:solidFill>
                  <a:srgbClr val="1155CC"/>
                </a:solidFill>
              </a:rPr>
              <a:t>Discussion - Let’s Hear from the Room</a:t>
            </a:r>
            <a:endParaRPr sz="2620" b="1">
              <a:solidFill>
                <a:srgbClr val="1155CC"/>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03">
                                            <p:txEl>
                                              <p:pRg st="0" end="0"/>
                                            </p:txEl>
                                          </p:spTgt>
                                        </p:tgtEl>
                                        <p:attrNameLst>
                                          <p:attrName>style.visibility</p:attrName>
                                        </p:attrNameLst>
                                      </p:cBhvr>
                                      <p:to>
                                        <p:strVal val="visible"/>
                                      </p:to>
                                    </p:set>
                                    <p:animEffect transition="in" filter="fade">
                                      <p:cBhvr>
                                        <p:cTn id="7" dur="1000"/>
                                        <p:tgtEl>
                                          <p:spTgt spid="100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03">
                                            <p:txEl>
                                              <p:pRg st="1" end="1"/>
                                            </p:txEl>
                                          </p:spTgt>
                                        </p:tgtEl>
                                        <p:attrNameLst>
                                          <p:attrName>style.visibility</p:attrName>
                                        </p:attrNameLst>
                                      </p:cBhvr>
                                      <p:to>
                                        <p:strVal val="visible"/>
                                      </p:to>
                                    </p:set>
                                    <p:animEffect transition="in" filter="fade">
                                      <p:cBhvr>
                                        <p:cTn id="12" dur="1000"/>
                                        <p:tgtEl>
                                          <p:spTgt spid="100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p7"/>
          <p:cNvSpPr txBox="1">
            <a:spLocks noGrp="1"/>
          </p:cNvSpPr>
          <p:nvPr>
            <p:ph type="title"/>
          </p:nvPr>
        </p:nvSpPr>
        <p:spPr>
          <a:xfrm>
            <a:off x="261350" y="256150"/>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990"/>
              <a:buNone/>
            </a:pPr>
            <a:r>
              <a:rPr lang="en" sz="2620" b="1">
                <a:solidFill>
                  <a:srgbClr val="1155CC"/>
                </a:solidFill>
              </a:rPr>
              <a:t>Engaging with one another today</a:t>
            </a:r>
            <a:endParaRPr sz="2620" b="1">
              <a:solidFill>
                <a:srgbClr val="1155CC"/>
              </a:solidFill>
            </a:endParaRPr>
          </a:p>
        </p:txBody>
      </p:sp>
      <p:sp>
        <p:nvSpPr>
          <p:cNvPr id="183" name="Google Shape;183;p7"/>
          <p:cNvSpPr txBox="1">
            <a:spLocks noGrp="1"/>
          </p:cNvSpPr>
          <p:nvPr>
            <p:ph type="body" idx="1"/>
          </p:nvPr>
        </p:nvSpPr>
        <p:spPr>
          <a:xfrm>
            <a:off x="470875" y="1041300"/>
            <a:ext cx="8311200" cy="3416400"/>
          </a:xfrm>
          <a:prstGeom prst="rect">
            <a:avLst/>
          </a:prstGeom>
          <a:noFill/>
          <a:ln>
            <a:noFill/>
          </a:ln>
        </p:spPr>
        <p:txBody>
          <a:bodyPr spcFirstLastPara="1" wrap="square" lIns="91425" tIns="91425" rIns="91425" bIns="91425" anchor="t" anchorCtr="0">
            <a:noAutofit/>
          </a:bodyPr>
          <a:lstStyle/>
          <a:p>
            <a:pPr marL="457200" lvl="0" indent="-355600" algn="l" rtl="0">
              <a:lnSpc>
                <a:spcPct val="88181"/>
              </a:lnSpc>
              <a:spcBef>
                <a:spcPts val="0"/>
              </a:spcBef>
              <a:spcAft>
                <a:spcPts val="0"/>
              </a:spcAft>
              <a:buClr>
                <a:schemeClr val="dk1"/>
              </a:buClr>
              <a:buSzPts val="2000"/>
              <a:buChar char="●"/>
            </a:pPr>
            <a:r>
              <a:rPr lang="en" sz="2000">
                <a:solidFill>
                  <a:schemeClr val="dk1"/>
                </a:solidFill>
              </a:rPr>
              <a:t>Listen actively and respectfully.  Speak actively and respectfully</a:t>
            </a:r>
            <a:br>
              <a:rPr lang="en" sz="2000">
                <a:solidFill>
                  <a:schemeClr val="dk1"/>
                </a:solidFill>
              </a:rPr>
            </a:br>
            <a:endParaRPr sz="2000">
              <a:solidFill>
                <a:schemeClr val="dk1"/>
              </a:solidFill>
            </a:endParaRPr>
          </a:p>
          <a:p>
            <a:pPr marL="457200" lvl="0" indent="-355600" algn="l" rtl="0">
              <a:lnSpc>
                <a:spcPct val="88181"/>
              </a:lnSpc>
              <a:spcBef>
                <a:spcPts val="0"/>
              </a:spcBef>
              <a:spcAft>
                <a:spcPts val="0"/>
              </a:spcAft>
              <a:buClr>
                <a:schemeClr val="dk1"/>
              </a:buClr>
              <a:buSzPts val="2000"/>
              <a:buChar char="●"/>
            </a:pPr>
            <a:r>
              <a:rPr lang="en" sz="2000">
                <a:solidFill>
                  <a:schemeClr val="dk1"/>
                </a:solidFill>
              </a:rPr>
              <a:t>Be open and curious - ask questions! </a:t>
            </a:r>
            <a:br>
              <a:rPr lang="en" sz="2000">
                <a:solidFill>
                  <a:schemeClr val="dk1"/>
                </a:solidFill>
              </a:rPr>
            </a:br>
            <a:endParaRPr sz="2000">
              <a:solidFill>
                <a:schemeClr val="dk1"/>
              </a:solidFill>
            </a:endParaRPr>
          </a:p>
          <a:p>
            <a:pPr marL="457200" lvl="0" indent="-355600" algn="l" rtl="0">
              <a:lnSpc>
                <a:spcPct val="88181"/>
              </a:lnSpc>
              <a:spcBef>
                <a:spcPts val="0"/>
              </a:spcBef>
              <a:spcAft>
                <a:spcPts val="0"/>
              </a:spcAft>
              <a:buClr>
                <a:schemeClr val="dk1"/>
              </a:buClr>
              <a:buSzPts val="2000"/>
              <a:buChar char="●"/>
            </a:pPr>
            <a:r>
              <a:rPr lang="en" sz="2000">
                <a:solidFill>
                  <a:schemeClr val="dk1"/>
                </a:solidFill>
              </a:rPr>
              <a:t>Speak from your own experience; use ‘I’ statements</a:t>
            </a:r>
            <a:br>
              <a:rPr lang="en" sz="2000">
                <a:solidFill>
                  <a:schemeClr val="dk1"/>
                </a:solidFill>
              </a:rPr>
            </a:br>
            <a:endParaRPr sz="2000">
              <a:solidFill>
                <a:schemeClr val="dk1"/>
              </a:solidFill>
            </a:endParaRPr>
          </a:p>
          <a:p>
            <a:pPr marL="457200" lvl="0" indent="-355600" algn="l" rtl="0">
              <a:lnSpc>
                <a:spcPct val="88181"/>
              </a:lnSpc>
              <a:spcBef>
                <a:spcPts val="0"/>
              </a:spcBef>
              <a:spcAft>
                <a:spcPts val="0"/>
              </a:spcAft>
              <a:buClr>
                <a:schemeClr val="dk1"/>
              </a:buClr>
              <a:buSzPts val="2000"/>
              <a:buChar char="●"/>
            </a:pPr>
            <a:r>
              <a:rPr lang="en" sz="2000">
                <a:solidFill>
                  <a:schemeClr val="dk1"/>
                </a:solidFill>
              </a:rPr>
              <a:t>Honor confidentiality – we can share learning, keep stories here</a:t>
            </a:r>
            <a:endParaRPr sz="2000"/>
          </a:p>
        </p:txBody>
      </p:sp>
      <p:pic>
        <p:nvPicPr>
          <p:cNvPr id="184" name="Google Shape;184;p7">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7115340" y="4653550"/>
            <a:ext cx="2014625" cy="465225"/>
          </a:xfrm>
          <a:prstGeom prst="rect">
            <a:avLst/>
          </a:prstGeom>
          <a:noFill/>
          <a:ln>
            <a:noFill/>
          </a:ln>
        </p:spPr>
      </p:pic>
      <p:sp>
        <p:nvSpPr>
          <p:cNvPr id="185" name="Google Shape;185;p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en"/>
              <a:t>7</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3">
                                            <p:txEl>
                                              <p:pRg st="0" end="0"/>
                                            </p:txEl>
                                          </p:spTgt>
                                        </p:tgtEl>
                                        <p:attrNameLst>
                                          <p:attrName>style.visibility</p:attrName>
                                        </p:attrNameLst>
                                      </p:cBhvr>
                                      <p:to>
                                        <p:strVal val="visible"/>
                                      </p:to>
                                    </p:set>
                                    <p:animEffect transition="in" filter="fade">
                                      <p:cBhvr>
                                        <p:cTn id="7" dur="1000"/>
                                        <p:tgtEl>
                                          <p:spTgt spid="18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3">
                                            <p:txEl>
                                              <p:pRg st="1" end="1"/>
                                            </p:txEl>
                                          </p:spTgt>
                                        </p:tgtEl>
                                        <p:attrNameLst>
                                          <p:attrName>style.visibility</p:attrName>
                                        </p:attrNameLst>
                                      </p:cBhvr>
                                      <p:to>
                                        <p:strVal val="visible"/>
                                      </p:to>
                                    </p:set>
                                    <p:animEffect transition="in" filter="fade">
                                      <p:cBhvr>
                                        <p:cTn id="12" dur="1000"/>
                                        <p:tgtEl>
                                          <p:spTgt spid="18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3">
                                            <p:txEl>
                                              <p:pRg st="2" end="2"/>
                                            </p:txEl>
                                          </p:spTgt>
                                        </p:tgtEl>
                                        <p:attrNameLst>
                                          <p:attrName>style.visibility</p:attrName>
                                        </p:attrNameLst>
                                      </p:cBhvr>
                                      <p:to>
                                        <p:strVal val="visible"/>
                                      </p:to>
                                    </p:set>
                                    <p:animEffect transition="in" filter="fade">
                                      <p:cBhvr>
                                        <p:cTn id="17" dur="1000"/>
                                        <p:tgtEl>
                                          <p:spTgt spid="18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83">
                                            <p:txEl>
                                              <p:pRg st="3" end="3"/>
                                            </p:txEl>
                                          </p:spTgt>
                                        </p:tgtEl>
                                        <p:attrNameLst>
                                          <p:attrName>style.visibility</p:attrName>
                                        </p:attrNameLst>
                                      </p:cBhvr>
                                      <p:to>
                                        <p:strVal val="visible"/>
                                      </p:to>
                                    </p:set>
                                    <p:animEffect transition="in" filter="fade">
                                      <p:cBhvr>
                                        <p:cTn id="22" dur="1000"/>
                                        <p:tgtEl>
                                          <p:spTgt spid="18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1009"/>
        <p:cNvGrpSpPr/>
        <p:nvPr/>
      </p:nvGrpSpPr>
      <p:grpSpPr>
        <a:xfrm>
          <a:off x="0" y="0"/>
          <a:ext cx="0" cy="0"/>
          <a:chOff x="0" y="0"/>
          <a:chExt cx="0" cy="0"/>
        </a:xfrm>
      </p:grpSpPr>
      <p:sp>
        <p:nvSpPr>
          <p:cNvPr id="1010" name="Google Shape;1010;p70"/>
          <p:cNvSpPr txBox="1">
            <a:spLocks noGrp="1"/>
          </p:cNvSpPr>
          <p:nvPr>
            <p:ph type="body" idx="1"/>
          </p:nvPr>
        </p:nvSpPr>
        <p:spPr>
          <a:xfrm>
            <a:off x="414800" y="1168125"/>
            <a:ext cx="8520600" cy="3416400"/>
          </a:xfrm>
          <a:prstGeom prst="rect">
            <a:avLst/>
          </a:prstGeom>
          <a:noFill/>
          <a:ln>
            <a:noFill/>
          </a:ln>
        </p:spPr>
        <p:txBody>
          <a:bodyPr spcFirstLastPara="1" wrap="square" lIns="91425" tIns="91425" rIns="91425" bIns="91425" anchor="t" anchorCtr="0">
            <a:noAutofit/>
          </a:bodyPr>
          <a:lstStyle/>
          <a:p>
            <a:pPr marL="457200" lvl="0" indent="-393700" algn="l" rtl="0">
              <a:lnSpc>
                <a:spcPct val="115000"/>
              </a:lnSpc>
              <a:spcBef>
                <a:spcPts val="0"/>
              </a:spcBef>
              <a:spcAft>
                <a:spcPts val="0"/>
              </a:spcAft>
              <a:buClr>
                <a:schemeClr val="dk1"/>
              </a:buClr>
              <a:buSzPts val="2600"/>
              <a:buChar char="●"/>
            </a:pPr>
            <a:r>
              <a:rPr lang="en" sz="2600">
                <a:solidFill>
                  <a:schemeClr val="dk1"/>
                </a:solidFill>
              </a:rPr>
              <a:t>We are built for connection and community.</a:t>
            </a:r>
            <a:br>
              <a:rPr lang="en" sz="2600">
                <a:solidFill>
                  <a:schemeClr val="dk1"/>
                </a:solidFill>
              </a:rPr>
            </a:br>
            <a:endParaRPr sz="2600">
              <a:solidFill>
                <a:schemeClr val="dk1"/>
              </a:solidFill>
            </a:endParaRPr>
          </a:p>
          <a:p>
            <a:pPr marL="457200" lvl="0" indent="-393700" algn="l" rtl="0">
              <a:lnSpc>
                <a:spcPct val="115000"/>
              </a:lnSpc>
              <a:spcBef>
                <a:spcPts val="0"/>
              </a:spcBef>
              <a:spcAft>
                <a:spcPts val="0"/>
              </a:spcAft>
              <a:buClr>
                <a:schemeClr val="dk1"/>
              </a:buClr>
              <a:buSzPts val="2600"/>
              <a:buChar char="●"/>
            </a:pPr>
            <a:r>
              <a:rPr lang="en" sz="2600">
                <a:solidFill>
                  <a:schemeClr val="dk1"/>
                </a:solidFill>
              </a:rPr>
              <a:t>You have skills to connect, they don’t have to be just like others’ skills.</a:t>
            </a:r>
            <a:br>
              <a:rPr lang="en" sz="2600">
                <a:solidFill>
                  <a:schemeClr val="dk1"/>
                </a:solidFill>
              </a:rPr>
            </a:br>
            <a:endParaRPr sz="2600">
              <a:solidFill>
                <a:schemeClr val="dk1"/>
              </a:solidFill>
            </a:endParaRPr>
          </a:p>
          <a:p>
            <a:pPr marL="457200" lvl="0" indent="-393700" algn="l" rtl="0">
              <a:lnSpc>
                <a:spcPct val="115000"/>
              </a:lnSpc>
              <a:spcBef>
                <a:spcPts val="0"/>
              </a:spcBef>
              <a:spcAft>
                <a:spcPts val="0"/>
              </a:spcAft>
              <a:buClr>
                <a:schemeClr val="dk1"/>
              </a:buClr>
              <a:buSzPts val="2600"/>
              <a:buChar char="●"/>
            </a:pPr>
            <a:r>
              <a:rPr lang="en" sz="2600">
                <a:solidFill>
                  <a:schemeClr val="dk1"/>
                </a:solidFill>
              </a:rPr>
              <a:t>You have connected to new people here today.</a:t>
            </a:r>
            <a:endParaRPr sz="2600">
              <a:solidFill>
                <a:schemeClr val="dk1"/>
              </a:solidFill>
            </a:endParaRPr>
          </a:p>
          <a:p>
            <a:pPr marL="457200" lvl="0" indent="0" algn="l" rtl="0">
              <a:lnSpc>
                <a:spcPct val="115000"/>
              </a:lnSpc>
              <a:spcBef>
                <a:spcPts val="1200"/>
              </a:spcBef>
              <a:spcAft>
                <a:spcPts val="1200"/>
              </a:spcAft>
              <a:buSzPts val="1800"/>
              <a:buNone/>
            </a:pPr>
            <a:endParaRPr sz="2600">
              <a:solidFill>
                <a:schemeClr val="dk1"/>
              </a:solidFill>
              <a:highlight>
                <a:schemeClr val="accent6"/>
              </a:highlight>
            </a:endParaRPr>
          </a:p>
        </p:txBody>
      </p:sp>
      <p:pic>
        <p:nvPicPr>
          <p:cNvPr id="1011" name="Google Shape;1011;p70">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7115340" y="4653550"/>
            <a:ext cx="2014625" cy="465225"/>
          </a:xfrm>
          <a:prstGeom prst="rect">
            <a:avLst/>
          </a:prstGeom>
          <a:noFill/>
          <a:ln>
            <a:noFill/>
          </a:ln>
        </p:spPr>
      </p:pic>
      <p:sp>
        <p:nvSpPr>
          <p:cNvPr id="1012" name="Google Shape;1012;p70"/>
          <p:cNvSpPr txBox="1">
            <a:spLocks noGrp="1"/>
          </p:cNvSpPr>
          <p:nvPr>
            <p:ph type="title"/>
          </p:nvPr>
        </p:nvSpPr>
        <p:spPr>
          <a:xfrm>
            <a:off x="414800" y="563100"/>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990"/>
              <a:buNone/>
            </a:pPr>
            <a:r>
              <a:rPr lang="en" sz="2620" b="1">
                <a:solidFill>
                  <a:srgbClr val="1155CC"/>
                </a:solidFill>
              </a:rPr>
              <a:t>Recap</a:t>
            </a:r>
            <a:endParaRPr sz="2620" b="1">
              <a:solidFill>
                <a:srgbClr val="1155CC"/>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10">
                                            <p:txEl>
                                              <p:pRg st="0" end="0"/>
                                            </p:txEl>
                                          </p:spTgt>
                                        </p:tgtEl>
                                        <p:attrNameLst>
                                          <p:attrName>style.visibility</p:attrName>
                                        </p:attrNameLst>
                                      </p:cBhvr>
                                      <p:to>
                                        <p:strVal val="visible"/>
                                      </p:to>
                                    </p:set>
                                    <p:animEffect transition="in" filter="fade">
                                      <p:cBhvr>
                                        <p:cTn id="7" dur="1000"/>
                                        <p:tgtEl>
                                          <p:spTgt spid="10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10">
                                            <p:txEl>
                                              <p:pRg st="1" end="1"/>
                                            </p:txEl>
                                          </p:spTgt>
                                        </p:tgtEl>
                                        <p:attrNameLst>
                                          <p:attrName>style.visibility</p:attrName>
                                        </p:attrNameLst>
                                      </p:cBhvr>
                                      <p:to>
                                        <p:strVal val="visible"/>
                                      </p:to>
                                    </p:set>
                                    <p:animEffect transition="in" filter="fade">
                                      <p:cBhvr>
                                        <p:cTn id="12" dur="1000"/>
                                        <p:tgtEl>
                                          <p:spTgt spid="101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10">
                                            <p:txEl>
                                              <p:pRg st="2" end="2"/>
                                            </p:txEl>
                                          </p:spTgt>
                                        </p:tgtEl>
                                        <p:attrNameLst>
                                          <p:attrName>style.visibility</p:attrName>
                                        </p:attrNameLst>
                                      </p:cBhvr>
                                      <p:to>
                                        <p:strVal val="visible"/>
                                      </p:to>
                                    </p:set>
                                    <p:animEffect transition="in" filter="fade">
                                      <p:cBhvr>
                                        <p:cTn id="17" dur="1000"/>
                                        <p:tgtEl>
                                          <p:spTgt spid="101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10">
                                            <p:txEl>
                                              <p:pRg st="3" end="3"/>
                                            </p:txEl>
                                          </p:spTgt>
                                        </p:tgtEl>
                                        <p:attrNameLst>
                                          <p:attrName>style.visibility</p:attrName>
                                        </p:attrNameLst>
                                      </p:cBhvr>
                                      <p:to>
                                        <p:strVal val="visible"/>
                                      </p:to>
                                    </p:set>
                                    <p:animEffect transition="in" filter="fade">
                                      <p:cBhvr>
                                        <p:cTn id="22" dur="1000"/>
                                        <p:tgtEl>
                                          <p:spTgt spid="101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1016"/>
        <p:cNvGrpSpPr/>
        <p:nvPr/>
      </p:nvGrpSpPr>
      <p:grpSpPr>
        <a:xfrm>
          <a:off x="0" y="0"/>
          <a:ext cx="0" cy="0"/>
          <a:chOff x="0" y="0"/>
          <a:chExt cx="0" cy="0"/>
        </a:xfrm>
      </p:grpSpPr>
      <p:sp>
        <p:nvSpPr>
          <p:cNvPr id="1017" name="Google Shape;1017;p7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990"/>
              <a:buNone/>
            </a:pPr>
            <a:r>
              <a:rPr lang="en" sz="2620" b="1">
                <a:solidFill>
                  <a:srgbClr val="1155CC"/>
                </a:solidFill>
              </a:rPr>
              <a:t>2.  Be interested, not just interesting</a:t>
            </a:r>
            <a:endParaRPr sz="2620" b="1">
              <a:solidFill>
                <a:srgbClr val="1155CC"/>
              </a:solidFill>
            </a:endParaRPr>
          </a:p>
        </p:txBody>
      </p:sp>
      <p:sp>
        <p:nvSpPr>
          <p:cNvPr id="1018" name="Google Shape;1018;p71"/>
          <p:cNvSpPr txBox="1">
            <a:spLocks noGrp="1"/>
          </p:cNvSpPr>
          <p:nvPr>
            <p:ph type="body" idx="1"/>
          </p:nvPr>
        </p:nvSpPr>
        <p:spPr>
          <a:xfrm>
            <a:off x="562500" y="1541550"/>
            <a:ext cx="5724900" cy="2060400"/>
          </a:xfrm>
          <a:prstGeom prst="rect">
            <a:avLst/>
          </a:prstGeom>
          <a:noFill/>
          <a:ln>
            <a:noFill/>
          </a:ln>
        </p:spPr>
        <p:txBody>
          <a:bodyPr spcFirstLastPara="1" wrap="square" lIns="91425" tIns="91425" rIns="91425" bIns="91425" anchor="t" anchorCtr="0">
            <a:noAutofit/>
          </a:bodyPr>
          <a:lstStyle/>
          <a:p>
            <a:pPr marL="457200" lvl="0" indent="-393700" algn="l" rtl="0">
              <a:lnSpc>
                <a:spcPct val="115000"/>
              </a:lnSpc>
              <a:spcBef>
                <a:spcPts val="0"/>
              </a:spcBef>
              <a:spcAft>
                <a:spcPts val="0"/>
              </a:spcAft>
              <a:buClr>
                <a:schemeClr val="dk1"/>
              </a:buClr>
              <a:buSzPts val="2600"/>
              <a:buChar char="●"/>
            </a:pPr>
            <a:r>
              <a:rPr lang="en" sz="2600">
                <a:solidFill>
                  <a:schemeClr val="dk1"/>
                </a:solidFill>
              </a:rPr>
              <a:t>People love talking about themselves</a:t>
            </a:r>
            <a:br>
              <a:rPr lang="en" sz="2600">
                <a:solidFill>
                  <a:schemeClr val="dk1"/>
                </a:solidFill>
              </a:rPr>
            </a:br>
            <a:endParaRPr sz="2600">
              <a:solidFill>
                <a:schemeClr val="dk1"/>
              </a:solidFill>
            </a:endParaRPr>
          </a:p>
          <a:p>
            <a:pPr marL="457200" lvl="0" indent="-393700" algn="l" rtl="0">
              <a:lnSpc>
                <a:spcPct val="115000"/>
              </a:lnSpc>
              <a:spcBef>
                <a:spcPts val="0"/>
              </a:spcBef>
              <a:spcAft>
                <a:spcPts val="0"/>
              </a:spcAft>
              <a:buClr>
                <a:schemeClr val="dk1"/>
              </a:buClr>
              <a:buSzPts val="2600"/>
              <a:buChar char="●"/>
            </a:pPr>
            <a:r>
              <a:rPr lang="en" sz="2600">
                <a:solidFill>
                  <a:schemeClr val="dk1"/>
                </a:solidFill>
              </a:rPr>
              <a:t>Have questions ready</a:t>
            </a:r>
            <a:endParaRPr sz="2600">
              <a:solidFill>
                <a:schemeClr val="dk1"/>
              </a:solidFill>
            </a:endParaRPr>
          </a:p>
        </p:txBody>
      </p:sp>
      <p:pic>
        <p:nvPicPr>
          <p:cNvPr id="1019" name="Google Shape;1019;p71">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7115340" y="4653550"/>
            <a:ext cx="2014625" cy="465225"/>
          </a:xfrm>
          <a:prstGeom prst="rect">
            <a:avLst/>
          </a:prstGeom>
          <a:noFill/>
          <a:ln>
            <a:noFill/>
          </a:ln>
        </p:spPr>
      </p:pic>
      <p:pic>
        <p:nvPicPr>
          <p:cNvPr id="1020" name="Google Shape;1020;p71">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5225650" y="1582173"/>
            <a:ext cx="3537350" cy="19971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18">
                                            <p:txEl>
                                              <p:pRg st="0" end="0"/>
                                            </p:txEl>
                                          </p:spTgt>
                                        </p:tgtEl>
                                        <p:attrNameLst>
                                          <p:attrName>style.visibility</p:attrName>
                                        </p:attrNameLst>
                                      </p:cBhvr>
                                      <p:to>
                                        <p:strVal val="visible"/>
                                      </p:to>
                                    </p:set>
                                    <p:animEffect transition="in" filter="fade">
                                      <p:cBhvr>
                                        <p:cTn id="7" dur="1000"/>
                                        <p:tgtEl>
                                          <p:spTgt spid="101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18">
                                            <p:txEl>
                                              <p:pRg st="1" end="1"/>
                                            </p:txEl>
                                          </p:spTgt>
                                        </p:tgtEl>
                                        <p:attrNameLst>
                                          <p:attrName>style.visibility</p:attrName>
                                        </p:attrNameLst>
                                      </p:cBhvr>
                                      <p:to>
                                        <p:strVal val="visible"/>
                                      </p:to>
                                    </p:set>
                                    <p:animEffect transition="in" filter="fade">
                                      <p:cBhvr>
                                        <p:cTn id="12" dur="1000"/>
                                        <p:tgtEl>
                                          <p:spTgt spid="101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1025"/>
        <p:cNvGrpSpPr/>
        <p:nvPr/>
      </p:nvGrpSpPr>
      <p:grpSpPr>
        <a:xfrm>
          <a:off x="0" y="0"/>
          <a:ext cx="0" cy="0"/>
          <a:chOff x="0" y="0"/>
          <a:chExt cx="0" cy="0"/>
        </a:xfrm>
      </p:grpSpPr>
      <p:sp>
        <p:nvSpPr>
          <p:cNvPr id="1026" name="Google Shape;1026;p72">
            <a:extLst>
              <a:ext uri="{C183D7F6-B498-43B3-948B-1728B52AA6E4}">
                <adec:decorative xmlns:adec="http://schemas.microsoft.com/office/drawing/2017/decorative" val="1"/>
              </a:ext>
            </a:extLst>
          </p:cNvPr>
          <p:cNvSpPr txBox="1">
            <a:spLocks noGrp="1"/>
          </p:cNvSpPr>
          <p:nvPr>
            <p:ph type="body" idx="4294967295"/>
          </p:nvPr>
        </p:nvSpPr>
        <p:spPr>
          <a:xfrm>
            <a:off x="477208" y="1259963"/>
            <a:ext cx="7990500" cy="3465300"/>
          </a:xfrm>
          <a:prstGeom prst="rect">
            <a:avLst/>
          </a:prstGeom>
          <a:noFill/>
          <a:ln>
            <a:noFill/>
          </a:ln>
        </p:spPr>
        <p:txBody>
          <a:bodyPr spcFirstLastPara="1" wrap="square" lIns="61550" tIns="30775" rIns="61550" bIns="30775" anchor="t" anchorCtr="0">
            <a:normAutofit/>
          </a:bodyPr>
          <a:lstStyle/>
          <a:p>
            <a:pPr marL="0" lvl="0" indent="0" algn="l" rtl="0">
              <a:lnSpc>
                <a:spcPct val="80000"/>
              </a:lnSpc>
              <a:spcBef>
                <a:spcPts val="700"/>
              </a:spcBef>
              <a:spcAft>
                <a:spcPts val="0"/>
              </a:spcAft>
              <a:buSzPts val="1800"/>
              <a:buNone/>
            </a:pPr>
            <a:br>
              <a:rPr lang="en">
                <a:latin typeface="Corbel"/>
                <a:ea typeface="Corbel"/>
                <a:cs typeface="Corbel"/>
                <a:sym typeface="Corbel"/>
              </a:rPr>
            </a:br>
            <a:endParaRPr>
              <a:latin typeface="Corbel"/>
              <a:ea typeface="Corbel"/>
              <a:cs typeface="Corbel"/>
              <a:sym typeface="Corbel"/>
            </a:endParaRPr>
          </a:p>
        </p:txBody>
      </p:sp>
      <p:sp>
        <p:nvSpPr>
          <p:cNvPr id="1027" name="Google Shape;1027;p72"/>
          <p:cNvSpPr txBox="1">
            <a:spLocks noGrp="1"/>
          </p:cNvSpPr>
          <p:nvPr>
            <p:ph type="body" idx="4294967295"/>
          </p:nvPr>
        </p:nvSpPr>
        <p:spPr>
          <a:xfrm>
            <a:off x="576600" y="1006663"/>
            <a:ext cx="8255700" cy="702600"/>
          </a:xfrm>
          <a:prstGeom prst="rect">
            <a:avLst/>
          </a:prstGeom>
          <a:noFill/>
          <a:ln>
            <a:noFill/>
          </a:ln>
        </p:spPr>
        <p:txBody>
          <a:bodyPr spcFirstLastPara="1" wrap="square" lIns="61550" tIns="30775" rIns="61550" bIns="30775" anchor="t" anchorCtr="0">
            <a:normAutofit lnSpcReduction="10000"/>
          </a:bodyPr>
          <a:lstStyle/>
          <a:p>
            <a:pPr marL="457200" lvl="0" indent="-374650" algn="l" rtl="0">
              <a:lnSpc>
                <a:spcPct val="80000"/>
              </a:lnSpc>
              <a:spcBef>
                <a:spcPts val="700"/>
              </a:spcBef>
              <a:spcAft>
                <a:spcPts val="0"/>
              </a:spcAft>
              <a:buSzPts val="2300"/>
              <a:buChar char="●"/>
            </a:pPr>
            <a:r>
              <a:rPr lang="en" sz="2300">
                <a:solidFill>
                  <a:schemeClr val="dk1"/>
                </a:solidFill>
              </a:rPr>
              <a:t>In the </a:t>
            </a:r>
            <a:r>
              <a:rPr lang="en" sz="2300" b="1">
                <a:solidFill>
                  <a:srgbClr val="0C5ADB"/>
                </a:solidFill>
              </a:rPr>
              <a:t>NEXT 2 WEEKS</a:t>
            </a:r>
            <a:r>
              <a:rPr lang="en" sz="2300" b="1">
                <a:solidFill>
                  <a:schemeClr val="dk1"/>
                </a:solidFill>
              </a:rPr>
              <a:t>, </a:t>
            </a:r>
            <a:r>
              <a:rPr lang="en" sz="2300">
                <a:solidFill>
                  <a:schemeClr val="dk1"/>
                </a:solidFill>
              </a:rPr>
              <a:t>how can you apply something you have learned in this workshop? </a:t>
            </a:r>
            <a:endParaRPr>
              <a:solidFill>
                <a:schemeClr val="dk1"/>
              </a:solidFill>
            </a:endParaRPr>
          </a:p>
        </p:txBody>
      </p:sp>
      <p:pic>
        <p:nvPicPr>
          <p:cNvPr id="1028" name="Google Shape;1028;p72">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7115340" y="4653550"/>
            <a:ext cx="2014625" cy="465225"/>
          </a:xfrm>
          <a:prstGeom prst="rect">
            <a:avLst/>
          </a:prstGeom>
          <a:noFill/>
          <a:ln>
            <a:noFill/>
          </a:ln>
        </p:spPr>
      </p:pic>
      <p:pic>
        <p:nvPicPr>
          <p:cNvPr id="1029" name="Google Shape;1029;p72">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1468622" y="1774397"/>
            <a:ext cx="6007676" cy="2879150"/>
          </a:xfrm>
          <a:prstGeom prst="rect">
            <a:avLst/>
          </a:prstGeom>
          <a:noFill/>
          <a:ln>
            <a:noFill/>
          </a:ln>
        </p:spPr>
      </p:pic>
      <p:sp>
        <p:nvSpPr>
          <p:cNvPr id="1030" name="Google Shape;1030;p72"/>
          <p:cNvSpPr txBox="1">
            <a:spLocks noGrp="1"/>
          </p:cNvSpPr>
          <p:nvPr>
            <p:ph type="title" idx="4294967295"/>
          </p:nvPr>
        </p:nvSpPr>
        <p:spPr>
          <a:xfrm>
            <a:off x="311700" y="3688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990"/>
              <a:buNone/>
            </a:pPr>
            <a:r>
              <a:rPr lang="en" sz="2620" b="1">
                <a:solidFill>
                  <a:srgbClr val="1155CC"/>
                </a:solidFill>
              </a:rPr>
              <a:t>3.  Set SMART goals</a:t>
            </a:r>
            <a:endParaRPr sz="2620" b="1">
              <a:solidFill>
                <a:srgbClr val="1155CC"/>
              </a:solidFill>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fade">
                                      <p:cBhvr>
                                        <p:cTn id="7" dur="10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1034"/>
        <p:cNvGrpSpPr/>
        <p:nvPr/>
      </p:nvGrpSpPr>
      <p:grpSpPr>
        <a:xfrm>
          <a:off x="0" y="0"/>
          <a:ext cx="0" cy="0"/>
          <a:chOff x="0" y="0"/>
          <a:chExt cx="0" cy="0"/>
        </a:xfrm>
      </p:grpSpPr>
      <p:sp>
        <p:nvSpPr>
          <p:cNvPr id="1035" name="Google Shape;1035;p73"/>
          <p:cNvSpPr txBox="1">
            <a:spLocks noGrp="1"/>
          </p:cNvSpPr>
          <p:nvPr>
            <p:ph type="body" idx="4294967295"/>
          </p:nvPr>
        </p:nvSpPr>
        <p:spPr>
          <a:xfrm>
            <a:off x="402500" y="1703171"/>
            <a:ext cx="7914300" cy="2560200"/>
          </a:xfrm>
          <a:prstGeom prst="rect">
            <a:avLst/>
          </a:prstGeom>
          <a:noFill/>
          <a:ln>
            <a:noFill/>
          </a:ln>
        </p:spPr>
        <p:txBody>
          <a:bodyPr spcFirstLastPara="1" wrap="square" lIns="91425" tIns="91425" rIns="91425" bIns="91425" anchor="t" anchorCtr="0">
            <a:normAutofit/>
          </a:bodyPr>
          <a:lstStyle/>
          <a:p>
            <a:pPr marL="457200" lvl="0" indent="-393700" algn="l" rtl="0">
              <a:lnSpc>
                <a:spcPct val="115000"/>
              </a:lnSpc>
              <a:spcBef>
                <a:spcPts val="0"/>
              </a:spcBef>
              <a:spcAft>
                <a:spcPts val="0"/>
              </a:spcAft>
              <a:buClr>
                <a:schemeClr val="dk1"/>
              </a:buClr>
              <a:buSzPts val="2600"/>
              <a:buChar char="●"/>
            </a:pPr>
            <a:r>
              <a:rPr lang="en" sz="2600">
                <a:solidFill>
                  <a:schemeClr val="dk1"/>
                </a:solidFill>
              </a:rPr>
              <a:t>Share your goals with each other</a:t>
            </a:r>
            <a:br>
              <a:rPr lang="en" sz="2600">
                <a:solidFill>
                  <a:schemeClr val="dk1"/>
                </a:solidFill>
              </a:rPr>
            </a:br>
            <a:endParaRPr sz="2600">
              <a:solidFill>
                <a:schemeClr val="dk1"/>
              </a:solidFill>
            </a:endParaRPr>
          </a:p>
          <a:p>
            <a:pPr marL="457200" lvl="0" indent="-393700" algn="l" rtl="0">
              <a:lnSpc>
                <a:spcPct val="115000"/>
              </a:lnSpc>
              <a:spcBef>
                <a:spcPts val="0"/>
              </a:spcBef>
              <a:spcAft>
                <a:spcPts val="0"/>
              </a:spcAft>
              <a:buClr>
                <a:schemeClr val="dk1"/>
              </a:buClr>
              <a:buSzPts val="2600"/>
              <a:buChar char="●"/>
            </a:pPr>
            <a:r>
              <a:rPr lang="en" sz="2600">
                <a:solidFill>
                  <a:schemeClr val="dk1"/>
                </a:solidFill>
              </a:rPr>
              <a:t>Share your contact information</a:t>
            </a:r>
            <a:br>
              <a:rPr lang="en" sz="2600">
                <a:solidFill>
                  <a:schemeClr val="dk1"/>
                </a:solidFill>
              </a:rPr>
            </a:br>
            <a:endParaRPr sz="2600">
              <a:solidFill>
                <a:schemeClr val="dk1"/>
              </a:solidFill>
            </a:endParaRPr>
          </a:p>
          <a:p>
            <a:pPr marL="457200" lvl="0" indent="-393700" algn="l" rtl="0">
              <a:lnSpc>
                <a:spcPct val="115000"/>
              </a:lnSpc>
              <a:spcBef>
                <a:spcPts val="0"/>
              </a:spcBef>
              <a:spcAft>
                <a:spcPts val="0"/>
              </a:spcAft>
              <a:buClr>
                <a:schemeClr val="dk1"/>
              </a:buClr>
              <a:buSzPts val="2600"/>
              <a:buChar char="●"/>
            </a:pPr>
            <a:r>
              <a:rPr lang="en" sz="2600">
                <a:solidFill>
                  <a:schemeClr val="dk1"/>
                </a:solidFill>
              </a:rPr>
              <a:t>Find a time to connect in the next 2 weeks </a:t>
            </a:r>
            <a:endParaRPr sz="2600">
              <a:solidFill>
                <a:schemeClr val="dk1"/>
              </a:solidFill>
            </a:endParaRPr>
          </a:p>
        </p:txBody>
      </p:sp>
      <p:pic>
        <p:nvPicPr>
          <p:cNvPr id="1036" name="Google Shape;1036;p73">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6081975" y="0"/>
            <a:ext cx="3048000" cy="2095500"/>
          </a:xfrm>
          <a:prstGeom prst="rect">
            <a:avLst/>
          </a:prstGeom>
          <a:noFill/>
          <a:ln>
            <a:noFill/>
          </a:ln>
        </p:spPr>
      </p:pic>
      <p:pic>
        <p:nvPicPr>
          <p:cNvPr id="1037" name="Google Shape;1037;p73">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7115340" y="4653550"/>
            <a:ext cx="2014625" cy="465225"/>
          </a:xfrm>
          <a:prstGeom prst="rect">
            <a:avLst/>
          </a:prstGeom>
          <a:noFill/>
          <a:ln>
            <a:noFill/>
          </a:ln>
        </p:spPr>
      </p:pic>
      <p:sp>
        <p:nvSpPr>
          <p:cNvPr id="1038" name="Google Shape;1038;p73"/>
          <p:cNvSpPr txBox="1">
            <a:spLocks noGrp="1"/>
          </p:cNvSpPr>
          <p:nvPr>
            <p:ph type="title" idx="4294967295"/>
          </p:nvPr>
        </p:nvSpPr>
        <p:spPr>
          <a:xfrm>
            <a:off x="311700" y="85827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990"/>
              <a:buNone/>
            </a:pPr>
            <a:r>
              <a:rPr lang="en" sz="2620" b="1">
                <a:solidFill>
                  <a:srgbClr val="1155CC"/>
                </a:solidFill>
              </a:rPr>
              <a:t>Get to know your GROUP</a:t>
            </a:r>
            <a:endParaRPr sz="2620" b="1">
              <a:solidFill>
                <a:srgbClr val="1155CC"/>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35">
                                            <p:txEl>
                                              <p:pRg st="0" end="0"/>
                                            </p:txEl>
                                          </p:spTgt>
                                        </p:tgtEl>
                                        <p:attrNameLst>
                                          <p:attrName>style.visibility</p:attrName>
                                        </p:attrNameLst>
                                      </p:cBhvr>
                                      <p:to>
                                        <p:strVal val="visible"/>
                                      </p:to>
                                    </p:set>
                                    <p:animEffect transition="in" filter="fade">
                                      <p:cBhvr>
                                        <p:cTn id="7" dur="500"/>
                                        <p:tgtEl>
                                          <p:spTgt spid="103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35">
                                            <p:txEl>
                                              <p:pRg st="1" end="1"/>
                                            </p:txEl>
                                          </p:spTgt>
                                        </p:tgtEl>
                                        <p:attrNameLst>
                                          <p:attrName>style.visibility</p:attrName>
                                        </p:attrNameLst>
                                      </p:cBhvr>
                                      <p:to>
                                        <p:strVal val="visible"/>
                                      </p:to>
                                    </p:set>
                                    <p:animEffect transition="in" filter="fade">
                                      <p:cBhvr>
                                        <p:cTn id="12" dur="500"/>
                                        <p:tgtEl>
                                          <p:spTgt spid="103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35">
                                            <p:txEl>
                                              <p:pRg st="2" end="2"/>
                                            </p:txEl>
                                          </p:spTgt>
                                        </p:tgtEl>
                                        <p:attrNameLst>
                                          <p:attrName>style.visibility</p:attrName>
                                        </p:attrNameLst>
                                      </p:cBhvr>
                                      <p:to>
                                        <p:strVal val="visible"/>
                                      </p:to>
                                    </p:set>
                                    <p:animEffect transition="in" filter="fade">
                                      <p:cBhvr>
                                        <p:cTn id="17" dur="500"/>
                                        <p:tgtEl>
                                          <p:spTgt spid="103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1042"/>
        <p:cNvGrpSpPr/>
        <p:nvPr/>
      </p:nvGrpSpPr>
      <p:grpSpPr>
        <a:xfrm>
          <a:off x="0" y="0"/>
          <a:ext cx="0" cy="0"/>
          <a:chOff x="0" y="0"/>
          <a:chExt cx="0" cy="0"/>
        </a:xfrm>
      </p:grpSpPr>
      <p:sp>
        <p:nvSpPr>
          <p:cNvPr id="1043" name="Google Shape;1043;p74"/>
          <p:cNvSpPr txBox="1">
            <a:spLocks noGrp="1"/>
          </p:cNvSpPr>
          <p:nvPr>
            <p:ph type="title"/>
          </p:nvPr>
        </p:nvSpPr>
        <p:spPr>
          <a:xfrm>
            <a:off x="282200" y="275300"/>
            <a:ext cx="4949700" cy="8832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990"/>
              <a:buNone/>
            </a:pPr>
            <a:r>
              <a:rPr lang="en" sz="2620" b="1">
                <a:solidFill>
                  <a:srgbClr val="1155CC"/>
                </a:solidFill>
              </a:rPr>
              <a:t>We are in this together. </a:t>
            </a:r>
            <a:endParaRPr sz="2620" b="1">
              <a:solidFill>
                <a:srgbClr val="1155CC"/>
              </a:solidFill>
            </a:endParaRPr>
          </a:p>
          <a:p>
            <a:pPr marL="0" lvl="0" indent="0" algn="l" rtl="0">
              <a:lnSpc>
                <a:spcPct val="100000"/>
              </a:lnSpc>
              <a:spcBef>
                <a:spcPts val="0"/>
              </a:spcBef>
              <a:spcAft>
                <a:spcPts val="0"/>
              </a:spcAft>
              <a:buSzPts val="990"/>
              <a:buNone/>
            </a:pPr>
            <a:r>
              <a:rPr lang="en" sz="2620" b="1">
                <a:solidFill>
                  <a:srgbClr val="1155CC"/>
                </a:solidFill>
              </a:rPr>
              <a:t>Let’s make more PROGRESS!</a:t>
            </a:r>
            <a:endParaRPr sz="2620" b="1">
              <a:solidFill>
                <a:srgbClr val="1155CC"/>
              </a:solidFill>
            </a:endParaRPr>
          </a:p>
        </p:txBody>
      </p:sp>
      <p:sp>
        <p:nvSpPr>
          <p:cNvPr id="1044" name="Google Shape;1044;p74"/>
          <p:cNvSpPr txBox="1">
            <a:spLocks noGrp="1"/>
          </p:cNvSpPr>
          <p:nvPr>
            <p:ph type="body" idx="1"/>
          </p:nvPr>
        </p:nvSpPr>
        <p:spPr>
          <a:xfrm>
            <a:off x="407975" y="1460300"/>
            <a:ext cx="3483600" cy="3416400"/>
          </a:xfrm>
          <a:prstGeom prst="rect">
            <a:avLst/>
          </a:prstGeom>
          <a:noFill/>
          <a:ln>
            <a:noFill/>
          </a:ln>
        </p:spPr>
        <p:txBody>
          <a:bodyPr spcFirstLastPara="1" wrap="square" lIns="91425" tIns="91425" rIns="91425" bIns="91425" anchor="t" anchorCtr="0">
            <a:normAutofit/>
          </a:bodyPr>
          <a:lstStyle/>
          <a:p>
            <a:pPr marL="0" lvl="0" indent="0" algn="ctr" rtl="0">
              <a:lnSpc>
                <a:spcPct val="115000"/>
              </a:lnSpc>
              <a:spcBef>
                <a:spcPts val="0"/>
              </a:spcBef>
              <a:spcAft>
                <a:spcPts val="0"/>
              </a:spcAft>
              <a:buSzPts val="1400"/>
              <a:buNone/>
            </a:pPr>
            <a:r>
              <a:rPr lang="en" sz="1700" b="1" u="sng">
                <a:solidFill>
                  <a:schemeClr val="dk1"/>
                </a:solidFill>
              </a:rPr>
              <a:t>How to Participate</a:t>
            </a:r>
            <a:endParaRPr sz="1700" b="1" u="sng">
              <a:solidFill>
                <a:schemeClr val="dk1"/>
              </a:solidFill>
            </a:endParaRPr>
          </a:p>
          <a:p>
            <a:pPr marL="457200" lvl="0" indent="-323850" algn="l" rtl="0">
              <a:lnSpc>
                <a:spcPct val="115000"/>
              </a:lnSpc>
              <a:spcBef>
                <a:spcPts val="1200"/>
              </a:spcBef>
              <a:spcAft>
                <a:spcPts val="0"/>
              </a:spcAft>
              <a:buClr>
                <a:schemeClr val="dk1"/>
              </a:buClr>
              <a:buSzPts val="1500"/>
              <a:buFont typeface="Corbel"/>
              <a:buChar char="●"/>
            </a:pPr>
            <a:r>
              <a:rPr lang="en" sz="1500">
                <a:solidFill>
                  <a:schemeClr val="dk1"/>
                </a:solidFill>
              </a:rPr>
              <a:t>We can keep making this better</a:t>
            </a:r>
            <a:br>
              <a:rPr lang="en" sz="1500">
                <a:solidFill>
                  <a:schemeClr val="dk1"/>
                </a:solidFill>
              </a:rPr>
            </a:br>
            <a:r>
              <a:rPr lang="en" sz="1500">
                <a:solidFill>
                  <a:schemeClr val="dk1"/>
                </a:solidFill>
              </a:rPr>
              <a:t> </a:t>
            </a:r>
            <a:endParaRPr sz="1500">
              <a:solidFill>
                <a:schemeClr val="dk1"/>
              </a:solidFill>
            </a:endParaRPr>
          </a:p>
          <a:p>
            <a:pPr marL="457200" lvl="0" indent="-323850" algn="l" rtl="0">
              <a:lnSpc>
                <a:spcPct val="115000"/>
              </a:lnSpc>
              <a:spcBef>
                <a:spcPts val="0"/>
              </a:spcBef>
              <a:spcAft>
                <a:spcPts val="0"/>
              </a:spcAft>
              <a:buClr>
                <a:schemeClr val="dk1"/>
              </a:buClr>
              <a:buSzPts val="1500"/>
              <a:buFont typeface="Corbel"/>
              <a:buChar char="●"/>
            </a:pPr>
            <a:r>
              <a:rPr lang="en" sz="1500">
                <a:solidFill>
                  <a:schemeClr val="dk1"/>
                </a:solidFill>
              </a:rPr>
              <a:t>Link is in your </a:t>
            </a:r>
            <a:r>
              <a:rPr lang="en" sz="1500" b="1">
                <a:solidFill>
                  <a:schemeClr val="dk1"/>
                </a:solidFill>
              </a:rPr>
              <a:t>email</a:t>
            </a:r>
            <a:br>
              <a:rPr lang="en" sz="1500" b="1">
                <a:solidFill>
                  <a:schemeClr val="dk1"/>
                </a:solidFill>
              </a:rPr>
            </a:br>
            <a:endParaRPr sz="1500" b="1">
              <a:solidFill>
                <a:schemeClr val="dk1"/>
              </a:solidFill>
            </a:endParaRPr>
          </a:p>
          <a:p>
            <a:pPr marL="457200" lvl="0" indent="-323850" algn="l" rtl="0">
              <a:lnSpc>
                <a:spcPct val="115000"/>
              </a:lnSpc>
              <a:spcBef>
                <a:spcPts val="0"/>
              </a:spcBef>
              <a:spcAft>
                <a:spcPts val="0"/>
              </a:spcAft>
              <a:buClr>
                <a:schemeClr val="dk1"/>
              </a:buClr>
              <a:buSzPts val="1500"/>
              <a:buFont typeface="Corbel"/>
              <a:buChar char="●"/>
            </a:pPr>
            <a:r>
              <a:rPr lang="en" sz="1500" b="1">
                <a:solidFill>
                  <a:schemeClr val="dk1"/>
                </a:solidFill>
              </a:rPr>
              <a:t>Brief</a:t>
            </a:r>
            <a:r>
              <a:rPr lang="en" sz="1500">
                <a:solidFill>
                  <a:schemeClr val="dk1"/>
                </a:solidFill>
              </a:rPr>
              <a:t> Workshop Evaluation </a:t>
            </a:r>
            <a:br>
              <a:rPr lang="en" sz="1500">
                <a:solidFill>
                  <a:schemeClr val="dk1"/>
                </a:solidFill>
              </a:rPr>
            </a:br>
            <a:endParaRPr sz="1500">
              <a:solidFill>
                <a:schemeClr val="dk1"/>
              </a:solidFill>
            </a:endParaRPr>
          </a:p>
          <a:p>
            <a:pPr marL="457200" lvl="0" indent="-323850" algn="l" rtl="0">
              <a:lnSpc>
                <a:spcPct val="115000"/>
              </a:lnSpc>
              <a:spcBef>
                <a:spcPts val="0"/>
              </a:spcBef>
              <a:spcAft>
                <a:spcPts val="0"/>
              </a:spcAft>
              <a:buClr>
                <a:schemeClr val="dk1"/>
              </a:buClr>
              <a:buSzPts val="1500"/>
              <a:buFont typeface="Corbel"/>
              <a:buChar char="●"/>
            </a:pPr>
            <a:r>
              <a:rPr lang="en" sz="1500" b="1">
                <a:solidFill>
                  <a:schemeClr val="dk1"/>
                </a:solidFill>
              </a:rPr>
              <a:t>5-10 minutes</a:t>
            </a:r>
            <a:r>
              <a:rPr lang="en" sz="1500">
                <a:solidFill>
                  <a:schemeClr val="dk1"/>
                </a:solidFill>
              </a:rPr>
              <a:t> to complete</a:t>
            </a:r>
            <a:endParaRPr sz="1500">
              <a:solidFill>
                <a:schemeClr val="dk1"/>
              </a:solidFill>
            </a:endParaRPr>
          </a:p>
          <a:p>
            <a:pPr marL="914400" lvl="1" indent="-323850" algn="l" rtl="0">
              <a:lnSpc>
                <a:spcPct val="115000"/>
              </a:lnSpc>
              <a:spcBef>
                <a:spcPts val="0"/>
              </a:spcBef>
              <a:spcAft>
                <a:spcPts val="0"/>
              </a:spcAft>
              <a:buClr>
                <a:schemeClr val="dk1"/>
              </a:buClr>
              <a:buSzPts val="1500"/>
              <a:buFont typeface="Corbel"/>
              <a:buChar char="○"/>
            </a:pPr>
            <a:r>
              <a:rPr lang="en" sz="1500">
                <a:solidFill>
                  <a:schemeClr val="dk1"/>
                </a:solidFill>
                <a:highlight>
                  <a:srgbClr val="FFFF00"/>
                </a:highlight>
              </a:rPr>
              <a:t>Please do this now</a:t>
            </a:r>
            <a:endParaRPr sz="1500">
              <a:solidFill>
                <a:schemeClr val="dk1"/>
              </a:solidFill>
              <a:highlight>
                <a:srgbClr val="FFFF00"/>
              </a:highlight>
            </a:endParaRPr>
          </a:p>
        </p:txBody>
      </p:sp>
      <p:pic>
        <p:nvPicPr>
          <p:cNvPr id="1045" name="Google Shape;1045;p74">
            <a:extLst>
              <a:ext uri="{C183D7F6-B498-43B3-948B-1728B52AA6E4}">
                <adec:decorative xmlns:adec="http://schemas.microsoft.com/office/drawing/2017/decorative" val="1"/>
              </a:ext>
            </a:extLst>
          </p:cNvPr>
          <p:cNvPicPr preferRelativeResize="0"/>
          <p:nvPr/>
        </p:nvPicPr>
        <p:blipFill rotWithShape="1">
          <a:blip r:embed="rId3">
            <a:alphaModFix/>
          </a:blip>
          <a:srcRect l="17579" t="14167" r="17240" b="3798"/>
          <a:stretch/>
        </p:blipFill>
        <p:spPr>
          <a:xfrm>
            <a:off x="6356000" y="-26500"/>
            <a:ext cx="2773966" cy="1486800"/>
          </a:xfrm>
          <a:prstGeom prst="rect">
            <a:avLst/>
          </a:prstGeom>
          <a:noFill/>
          <a:ln>
            <a:noFill/>
          </a:ln>
        </p:spPr>
      </p:pic>
      <p:sp>
        <p:nvSpPr>
          <p:cNvPr id="1046" name="Google Shape;1046;p74"/>
          <p:cNvSpPr txBox="1">
            <a:spLocks noGrp="1"/>
          </p:cNvSpPr>
          <p:nvPr>
            <p:ph type="body" idx="2"/>
          </p:nvPr>
        </p:nvSpPr>
        <p:spPr>
          <a:xfrm>
            <a:off x="4154125" y="1460300"/>
            <a:ext cx="4581900" cy="34164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Clr>
                <a:schemeClr val="dk1"/>
              </a:buClr>
              <a:buSzPts val="1100"/>
              <a:buFont typeface="Arial"/>
              <a:buNone/>
            </a:pPr>
            <a:r>
              <a:rPr lang="en" sz="1700" b="1" u="sng">
                <a:solidFill>
                  <a:schemeClr val="dk1"/>
                </a:solidFill>
              </a:rPr>
              <a:t>What You Receive</a:t>
            </a:r>
            <a:endParaRPr sz="1700" b="1" u="sng">
              <a:solidFill>
                <a:schemeClr val="dk1"/>
              </a:solidFill>
            </a:endParaRPr>
          </a:p>
          <a:p>
            <a:pPr marL="457200" lvl="0" indent="-323850" algn="l" rtl="0">
              <a:lnSpc>
                <a:spcPct val="115000"/>
              </a:lnSpc>
              <a:spcBef>
                <a:spcPts val="1200"/>
              </a:spcBef>
              <a:spcAft>
                <a:spcPts val="0"/>
              </a:spcAft>
              <a:buClr>
                <a:schemeClr val="dk1"/>
              </a:buClr>
              <a:buSzPts val="1500"/>
              <a:buFont typeface="Corbel"/>
              <a:buChar char="●"/>
            </a:pPr>
            <a:r>
              <a:rPr lang="en" sz="1500" b="1">
                <a:solidFill>
                  <a:schemeClr val="dk1"/>
                </a:solidFill>
              </a:rPr>
              <a:t>Our gratitude</a:t>
            </a:r>
            <a:r>
              <a:rPr lang="en" sz="1500">
                <a:solidFill>
                  <a:schemeClr val="dk1"/>
                </a:solidFill>
              </a:rPr>
              <a:t> for helping to improve PROGRESS!</a:t>
            </a:r>
            <a:br>
              <a:rPr lang="en" sz="1500">
                <a:solidFill>
                  <a:schemeClr val="dk1"/>
                </a:solidFill>
              </a:rPr>
            </a:br>
            <a:endParaRPr sz="1500">
              <a:solidFill>
                <a:schemeClr val="dk1"/>
              </a:solidFill>
            </a:endParaRPr>
          </a:p>
          <a:p>
            <a:pPr marL="457200" lvl="0" indent="-323850" algn="l" rtl="0">
              <a:lnSpc>
                <a:spcPct val="115000"/>
              </a:lnSpc>
              <a:spcBef>
                <a:spcPts val="0"/>
              </a:spcBef>
              <a:spcAft>
                <a:spcPts val="0"/>
              </a:spcAft>
              <a:buClr>
                <a:schemeClr val="dk1"/>
              </a:buClr>
              <a:buSzPts val="1500"/>
              <a:buChar char="●"/>
            </a:pPr>
            <a:r>
              <a:rPr lang="en" sz="1500" b="1">
                <a:solidFill>
                  <a:schemeClr val="dk1"/>
                </a:solidFill>
              </a:rPr>
              <a:t>Introduction to your mentor</a:t>
            </a:r>
            <a:endParaRPr sz="1500">
              <a:solidFill>
                <a:schemeClr val="dk1"/>
              </a:solidFill>
            </a:endParaRPr>
          </a:p>
          <a:p>
            <a:pPr marL="914400" lvl="1" indent="-323850" algn="l" rtl="0">
              <a:lnSpc>
                <a:spcPct val="115000"/>
              </a:lnSpc>
              <a:spcBef>
                <a:spcPts val="0"/>
              </a:spcBef>
              <a:spcAft>
                <a:spcPts val="0"/>
              </a:spcAft>
              <a:buClr>
                <a:schemeClr val="dk1"/>
              </a:buClr>
              <a:buSzPts val="1500"/>
              <a:buChar char="○"/>
            </a:pPr>
            <a:r>
              <a:rPr lang="en" sz="1500">
                <a:solidFill>
                  <a:schemeClr val="dk1"/>
                </a:solidFill>
              </a:rPr>
              <a:t>Matched based on shared similarities</a:t>
            </a:r>
            <a:endParaRPr sz="1500">
              <a:solidFill>
                <a:schemeClr val="dk1"/>
              </a:solidFill>
              <a:highlight>
                <a:schemeClr val="lt1"/>
              </a:highlight>
            </a:endParaRPr>
          </a:p>
          <a:p>
            <a:pPr marL="914400" lvl="1" indent="-323850" algn="l" rtl="0">
              <a:lnSpc>
                <a:spcPct val="115000"/>
              </a:lnSpc>
              <a:spcBef>
                <a:spcPts val="0"/>
              </a:spcBef>
              <a:spcAft>
                <a:spcPts val="0"/>
              </a:spcAft>
              <a:buClr>
                <a:schemeClr val="dk1"/>
              </a:buClr>
              <a:buSzPts val="1500"/>
              <a:buChar char="○"/>
            </a:pPr>
            <a:r>
              <a:rPr lang="en" sz="1500">
                <a:solidFill>
                  <a:schemeClr val="dk1"/>
                </a:solidFill>
              </a:rPr>
              <a:t>Meet mentor in public spaces (or online) at reasonable times of the day</a:t>
            </a:r>
            <a:br>
              <a:rPr lang="en" sz="1500">
                <a:solidFill>
                  <a:schemeClr val="dk1"/>
                </a:solidFill>
              </a:rPr>
            </a:br>
            <a:endParaRPr sz="1500">
              <a:solidFill>
                <a:schemeClr val="dk1"/>
              </a:solidFill>
            </a:endParaRPr>
          </a:p>
          <a:p>
            <a:pPr marL="457200" lvl="0" indent="-323850" algn="l" rtl="0">
              <a:lnSpc>
                <a:spcPct val="115000"/>
              </a:lnSpc>
              <a:spcBef>
                <a:spcPts val="0"/>
              </a:spcBef>
              <a:spcAft>
                <a:spcPts val="0"/>
              </a:spcAft>
              <a:buClr>
                <a:schemeClr val="dk1"/>
              </a:buClr>
              <a:buSzPts val="1500"/>
              <a:buChar char="●"/>
            </a:pPr>
            <a:r>
              <a:rPr lang="en" sz="1500">
                <a:solidFill>
                  <a:schemeClr val="dk1"/>
                </a:solidFill>
              </a:rPr>
              <a:t>Your mentor will reach out to you! Respond and put them on your map!</a:t>
            </a:r>
            <a:endParaRPr sz="1500">
              <a:solidFill>
                <a:schemeClr val="dk1"/>
              </a:solidFill>
            </a:endParaRPr>
          </a:p>
        </p:txBody>
      </p:sp>
      <p:sp>
        <p:nvSpPr>
          <p:cNvPr id="1047" name="Google Shape;1047;p7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en"/>
              <a:t>74</a:t>
            </a:fld>
            <a:endParaRPr/>
          </a:p>
        </p:txBody>
      </p:sp>
      <p:pic>
        <p:nvPicPr>
          <p:cNvPr id="1048" name="Google Shape;1048;p74">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7115340" y="4653550"/>
            <a:ext cx="2014625" cy="4652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44"/>
                                        </p:tgtEl>
                                        <p:attrNameLst>
                                          <p:attrName>style.visibility</p:attrName>
                                        </p:attrNameLst>
                                      </p:cBhvr>
                                      <p:to>
                                        <p:strVal val="visible"/>
                                      </p:to>
                                    </p:set>
                                    <p:animEffect transition="in" filter="fade">
                                      <p:cBhvr>
                                        <p:cTn id="7" dur="1000"/>
                                        <p:tgtEl>
                                          <p:spTgt spid="104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46"/>
                                        </p:tgtEl>
                                        <p:attrNameLst>
                                          <p:attrName>style.visibility</p:attrName>
                                        </p:attrNameLst>
                                      </p:cBhvr>
                                      <p:to>
                                        <p:strVal val="visible"/>
                                      </p:to>
                                    </p:set>
                                    <p:animEffect transition="in" filter="fade">
                                      <p:cBhvr>
                                        <p:cTn id="12" dur="1000"/>
                                        <p:tgtEl>
                                          <p:spTgt spid="10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1052"/>
        <p:cNvGrpSpPr/>
        <p:nvPr/>
      </p:nvGrpSpPr>
      <p:grpSpPr>
        <a:xfrm>
          <a:off x="0" y="0"/>
          <a:ext cx="0" cy="0"/>
          <a:chOff x="0" y="0"/>
          <a:chExt cx="0" cy="0"/>
        </a:xfrm>
      </p:grpSpPr>
      <p:sp>
        <p:nvSpPr>
          <p:cNvPr id="1053" name="Google Shape;1053;p75"/>
          <p:cNvSpPr txBox="1">
            <a:spLocks noGrp="1"/>
          </p:cNvSpPr>
          <p:nvPr>
            <p:ph type="title"/>
          </p:nvPr>
        </p:nvSpPr>
        <p:spPr>
          <a:xfrm>
            <a:off x="311700" y="706282"/>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990"/>
              <a:buNone/>
            </a:pPr>
            <a:r>
              <a:rPr lang="en" sz="2620" b="1">
                <a:solidFill>
                  <a:srgbClr val="1155CC"/>
                </a:solidFill>
              </a:rPr>
              <a:t>More Resources</a:t>
            </a:r>
            <a:endParaRPr sz="2620" b="1">
              <a:solidFill>
                <a:srgbClr val="1155CC"/>
              </a:solidFill>
            </a:endParaRPr>
          </a:p>
        </p:txBody>
      </p:sp>
      <p:pic>
        <p:nvPicPr>
          <p:cNvPr id="1054" name="Google Shape;1054;p75">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7115340" y="4653550"/>
            <a:ext cx="2014625" cy="465225"/>
          </a:xfrm>
          <a:prstGeom prst="rect">
            <a:avLst/>
          </a:prstGeom>
          <a:noFill/>
          <a:ln>
            <a:noFill/>
          </a:ln>
        </p:spPr>
      </p:pic>
      <p:pic>
        <p:nvPicPr>
          <p:cNvPr id="1055" name="Google Shape;1055;p75">
            <a:extLst>
              <a:ext uri="{C183D7F6-B498-43B3-948B-1728B52AA6E4}">
                <adec:decorative xmlns:adec="http://schemas.microsoft.com/office/drawing/2017/decorative" val="1"/>
              </a:ext>
            </a:extLst>
          </p:cNvPr>
          <p:cNvPicPr preferRelativeResize="0"/>
          <p:nvPr/>
        </p:nvPicPr>
        <p:blipFill rotWithShape="1">
          <a:blip r:embed="rId4">
            <a:alphaModFix/>
          </a:blip>
          <a:srcRect l="10920" r="7220"/>
          <a:stretch/>
        </p:blipFill>
        <p:spPr>
          <a:xfrm>
            <a:off x="5860400" y="44300"/>
            <a:ext cx="3225300" cy="2162200"/>
          </a:xfrm>
          <a:prstGeom prst="rect">
            <a:avLst/>
          </a:prstGeom>
          <a:noFill/>
          <a:ln>
            <a:noFill/>
          </a:ln>
        </p:spPr>
      </p:pic>
      <p:sp>
        <p:nvSpPr>
          <p:cNvPr id="1056" name="Google Shape;1056;p75">
            <a:extLst>
              <a:ext uri="{C183D7F6-B498-43B3-948B-1728B52AA6E4}">
                <adec:decorative xmlns:adec="http://schemas.microsoft.com/office/drawing/2017/decorative" val="1"/>
              </a:ext>
            </a:extLst>
          </p:cNvPr>
          <p:cNvSpPr txBox="1"/>
          <p:nvPr/>
        </p:nvSpPr>
        <p:spPr>
          <a:xfrm>
            <a:off x="522325" y="1150825"/>
            <a:ext cx="5425500" cy="3655200"/>
          </a:xfrm>
          <a:prstGeom prst="rect">
            <a:avLst/>
          </a:prstGeom>
          <a:noFill/>
          <a:ln>
            <a:noFill/>
          </a:ln>
        </p:spPr>
        <p:txBody>
          <a:bodyPr spcFirstLastPara="1" wrap="square" lIns="91425" tIns="91425" rIns="91425" bIns="91425" anchor="t" anchorCtr="0">
            <a:normAutofit/>
          </a:bodyPr>
          <a:lstStyle/>
          <a:p>
            <a:pPr marL="457200" marR="0" lvl="0" indent="0" algn="l" rtl="0">
              <a:lnSpc>
                <a:spcPct val="115000"/>
              </a:lnSpc>
              <a:spcBef>
                <a:spcPts val="1200"/>
              </a:spcBef>
              <a:spcAft>
                <a:spcPts val="0"/>
              </a:spcAft>
              <a:buClr>
                <a:srgbClr val="000000"/>
              </a:buClr>
              <a:buSzPts val="2000"/>
              <a:buFont typeface="Arial"/>
              <a:buNone/>
            </a:pPr>
            <a:endParaRPr sz="2000" b="0" i="0" u="none" strike="noStrike" cap="none">
              <a:solidFill>
                <a:srgbClr val="000000"/>
              </a:solidFill>
              <a:highlight>
                <a:srgbClr val="FFFFFF"/>
              </a:highlight>
              <a:latin typeface="Arial"/>
              <a:ea typeface="Arial"/>
              <a:cs typeface="Arial"/>
              <a:sym typeface="Arial"/>
            </a:endParaRPr>
          </a:p>
          <a:p>
            <a:pPr marL="457200" marR="0" lvl="0" indent="0" algn="l" rtl="0">
              <a:lnSpc>
                <a:spcPct val="115000"/>
              </a:lnSpc>
              <a:spcBef>
                <a:spcPts val="1200"/>
              </a:spcBef>
              <a:spcAft>
                <a:spcPts val="0"/>
              </a:spcAft>
              <a:buClr>
                <a:srgbClr val="000000"/>
              </a:buClr>
              <a:buSzPts val="2000"/>
              <a:buFont typeface="Arial"/>
              <a:buNone/>
            </a:pPr>
            <a:br>
              <a:rPr lang="en" sz="2000" b="0" i="0" u="none" strike="noStrike" cap="none">
                <a:solidFill>
                  <a:srgbClr val="000000"/>
                </a:solidFill>
                <a:highlight>
                  <a:srgbClr val="EEFF41"/>
                </a:highlight>
                <a:latin typeface="Arial"/>
                <a:ea typeface="Arial"/>
                <a:cs typeface="Arial"/>
                <a:sym typeface="Arial"/>
              </a:rPr>
            </a:br>
            <a:endParaRPr sz="2000" b="0" i="0" u="none" strike="noStrike" cap="none">
              <a:solidFill>
                <a:srgbClr val="000000"/>
              </a:solidFill>
              <a:highlight>
                <a:srgbClr val="EEFF41"/>
              </a:highlight>
              <a:latin typeface="Arial"/>
              <a:ea typeface="Arial"/>
              <a:cs typeface="Arial"/>
              <a:sym typeface="Arial"/>
            </a:endParaRPr>
          </a:p>
        </p:txBody>
      </p:sp>
      <p:sp>
        <p:nvSpPr>
          <p:cNvPr id="1057" name="Google Shape;1057;p75"/>
          <p:cNvSpPr txBox="1"/>
          <p:nvPr/>
        </p:nvSpPr>
        <p:spPr>
          <a:xfrm>
            <a:off x="402500" y="1703170"/>
            <a:ext cx="7914300" cy="2950379"/>
          </a:xfrm>
          <a:prstGeom prst="rect">
            <a:avLst/>
          </a:prstGeom>
          <a:noFill/>
          <a:ln>
            <a:noFill/>
          </a:ln>
        </p:spPr>
        <p:txBody>
          <a:bodyPr spcFirstLastPara="1" wrap="square" lIns="91425" tIns="91425" rIns="91425" bIns="91425" anchor="t" anchorCtr="0">
            <a:normAutofit fontScale="92500" lnSpcReduction="10000"/>
          </a:bodyPr>
          <a:lstStyle/>
          <a:p>
            <a:pPr marL="457200" marR="0" lvl="0" indent="-393700" algn="l" rtl="0">
              <a:lnSpc>
                <a:spcPct val="115000"/>
              </a:lnSpc>
              <a:spcBef>
                <a:spcPts val="0"/>
              </a:spcBef>
              <a:spcAft>
                <a:spcPts val="0"/>
              </a:spcAft>
              <a:buClr>
                <a:schemeClr val="dk1"/>
              </a:buClr>
              <a:buSzPct val="108108"/>
              <a:buFont typeface="Arial"/>
              <a:buChar char="●"/>
            </a:pPr>
            <a:r>
              <a:rPr lang="en" sz="2600" b="0" i="0" u="none" strike="noStrike" cap="none">
                <a:solidFill>
                  <a:schemeClr val="dk1"/>
                </a:solidFill>
                <a:latin typeface="Arial"/>
                <a:ea typeface="Arial"/>
                <a:cs typeface="Arial"/>
                <a:sym typeface="Arial"/>
              </a:rPr>
              <a:t>[Add websites where students can find more resources]</a:t>
            </a:r>
            <a:endParaRPr/>
          </a:p>
          <a:p>
            <a:pPr marL="63500" marR="0" lvl="0" indent="0" algn="l" rtl="0">
              <a:lnSpc>
                <a:spcPct val="115000"/>
              </a:lnSpc>
              <a:spcBef>
                <a:spcPts val="0"/>
              </a:spcBef>
              <a:spcAft>
                <a:spcPts val="0"/>
              </a:spcAft>
              <a:buClr>
                <a:schemeClr val="dk1"/>
              </a:buClr>
              <a:buSzPct val="108108"/>
              <a:buFont typeface="Arial"/>
              <a:buNone/>
            </a:pPr>
            <a:endParaRPr sz="2600" b="0" i="0" u="none" strike="noStrike" cap="none">
              <a:solidFill>
                <a:schemeClr val="dk1"/>
              </a:solidFill>
              <a:latin typeface="Arial"/>
              <a:ea typeface="Arial"/>
              <a:cs typeface="Arial"/>
              <a:sym typeface="Arial"/>
            </a:endParaRPr>
          </a:p>
          <a:p>
            <a:pPr marL="457200" marR="0" lvl="0" indent="-393700" algn="l" rtl="0">
              <a:lnSpc>
                <a:spcPct val="115000"/>
              </a:lnSpc>
              <a:spcBef>
                <a:spcPts val="0"/>
              </a:spcBef>
              <a:spcAft>
                <a:spcPts val="0"/>
              </a:spcAft>
              <a:buClr>
                <a:schemeClr val="dk1"/>
              </a:buClr>
              <a:buSzPct val="108108"/>
              <a:buFont typeface="Arial"/>
              <a:buChar char="●"/>
            </a:pPr>
            <a:r>
              <a:rPr lang="en" sz="2600" b="0" i="0" u="none" strike="noStrike" cap="none">
                <a:solidFill>
                  <a:schemeClr val="dk1"/>
                </a:solidFill>
                <a:latin typeface="Arial"/>
                <a:ea typeface="Arial"/>
                <a:cs typeface="Arial"/>
                <a:sym typeface="Arial"/>
              </a:rPr>
              <a:t>[Share contacts for students to get in touch with]</a:t>
            </a:r>
            <a:br>
              <a:rPr lang="en" sz="2600" b="0" i="0" u="none" strike="noStrike" cap="none">
                <a:solidFill>
                  <a:schemeClr val="dk1"/>
                </a:solidFill>
                <a:latin typeface="Arial"/>
                <a:ea typeface="Arial"/>
                <a:cs typeface="Arial"/>
                <a:sym typeface="Arial"/>
              </a:rPr>
            </a:br>
            <a:endParaRPr sz="2600" b="0" i="0" u="none" strike="noStrike" cap="none">
              <a:solidFill>
                <a:schemeClr val="dk1"/>
              </a:solidFill>
              <a:latin typeface="Arial"/>
              <a:ea typeface="Arial"/>
              <a:cs typeface="Arial"/>
              <a:sym typeface="Arial"/>
            </a:endParaRPr>
          </a:p>
          <a:p>
            <a:pPr marL="457200" marR="0" lvl="0" indent="-393700" algn="l" rtl="0">
              <a:lnSpc>
                <a:spcPct val="115000"/>
              </a:lnSpc>
              <a:spcBef>
                <a:spcPts val="0"/>
              </a:spcBef>
              <a:spcAft>
                <a:spcPts val="0"/>
              </a:spcAft>
              <a:buClr>
                <a:schemeClr val="dk1"/>
              </a:buClr>
              <a:buSzPct val="108108"/>
              <a:buFont typeface="Arial"/>
              <a:buChar char="●"/>
            </a:pPr>
            <a:r>
              <a:rPr lang="en" sz="2600" b="0" i="0" u="none" strike="noStrike" cap="none">
                <a:solidFill>
                  <a:schemeClr val="dk1"/>
                </a:solidFill>
                <a:latin typeface="Arial"/>
                <a:ea typeface="Arial"/>
                <a:cs typeface="Arial"/>
                <a:sym typeface="Arial"/>
              </a:rPr>
              <a:t>[Share any other resources that directly support PROGRESSers]</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57">
                                            <p:txEl>
                                              <p:pRg st="0" end="0"/>
                                            </p:txEl>
                                          </p:spTgt>
                                        </p:tgtEl>
                                        <p:attrNameLst>
                                          <p:attrName>style.visibility</p:attrName>
                                        </p:attrNameLst>
                                      </p:cBhvr>
                                      <p:to>
                                        <p:strVal val="visible"/>
                                      </p:to>
                                    </p:set>
                                    <p:animEffect transition="in" filter="fade">
                                      <p:cBhvr>
                                        <p:cTn id="7" dur="500"/>
                                        <p:tgtEl>
                                          <p:spTgt spid="105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57">
                                            <p:txEl>
                                              <p:pRg st="1" end="1"/>
                                            </p:txEl>
                                          </p:spTgt>
                                        </p:tgtEl>
                                        <p:attrNameLst>
                                          <p:attrName>style.visibility</p:attrName>
                                        </p:attrNameLst>
                                      </p:cBhvr>
                                      <p:to>
                                        <p:strVal val="visible"/>
                                      </p:to>
                                    </p:set>
                                    <p:animEffect transition="in" filter="fade">
                                      <p:cBhvr>
                                        <p:cTn id="12" dur="500"/>
                                        <p:tgtEl>
                                          <p:spTgt spid="105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57">
                                            <p:txEl>
                                              <p:pRg st="2" end="2"/>
                                            </p:txEl>
                                          </p:spTgt>
                                        </p:tgtEl>
                                        <p:attrNameLst>
                                          <p:attrName>style.visibility</p:attrName>
                                        </p:attrNameLst>
                                      </p:cBhvr>
                                      <p:to>
                                        <p:strVal val="visible"/>
                                      </p:to>
                                    </p:set>
                                    <p:animEffect transition="in" filter="fade">
                                      <p:cBhvr>
                                        <p:cTn id="17" dur="500"/>
                                        <p:tgtEl>
                                          <p:spTgt spid="105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57">
                                            <p:txEl>
                                              <p:pRg st="3" end="3"/>
                                            </p:txEl>
                                          </p:spTgt>
                                        </p:tgtEl>
                                        <p:attrNameLst>
                                          <p:attrName>style.visibility</p:attrName>
                                        </p:attrNameLst>
                                      </p:cBhvr>
                                      <p:to>
                                        <p:strVal val="visible"/>
                                      </p:to>
                                    </p:set>
                                    <p:animEffect transition="in" filter="fade">
                                      <p:cBhvr>
                                        <p:cTn id="22" dur="500"/>
                                        <p:tgtEl>
                                          <p:spTgt spid="105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8"/>
          <p:cNvSpPr txBox="1">
            <a:spLocks noGrp="1"/>
          </p:cNvSpPr>
          <p:nvPr>
            <p:ph type="title" idx="4294967295"/>
          </p:nvPr>
        </p:nvSpPr>
        <p:spPr>
          <a:xfrm>
            <a:off x="209675" y="188100"/>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990"/>
              <a:buNone/>
            </a:pPr>
            <a:r>
              <a:rPr lang="en" sz="2620" b="1">
                <a:solidFill>
                  <a:srgbClr val="1155CC"/>
                </a:solidFill>
              </a:rPr>
              <a:t>Let’s get started…</a:t>
            </a:r>
            <a:endParaRPr sz="2620"/>
          </a:p>
        </p:txBody>
      </p:sp>
      <p:pic>
        <p:nvPicPr>
          <p:cNvPr id="191" name="Google Shape;191;p8">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7115340" y="4653550"/>
            <a:ext cx="2014625" cy="465225"/>
          </a:xfrm>
          <a:prstGeom prst="rect">
            <a:avLst/>
          </a:prstGeom>
          <a:noFill/>
          <a:ln>
            <a:noFill/>
          </a:ln>
        </p:spPr>
      </p:pic>
      <p:sp>
        <p:nvSpPr>
          <p:cNvPr id="192" name="Google Shape;192;p8"/>
          <p:cNvSpPr txBox="1">
            <a:spLocks noGrp="1"/>
          </p:cNvSpPr>
          <p:nvPr>
            <p:ph type="sldNum" idx="12"/>
          </p:nvPr>
        </p:nvSpPr>
        <p:spPr>
          <a:xfrm>
            <a:off x="1" y="4972050"/>
            <a:ext cx="307800" cy="171600"/>
          </a:xfrm>
          <a:prstGeom prst="rect">
            <a:avLst/>
          </a:prstGeom>
          <a:noFill/>
          <a:ln>
            <a:noFill/>
          </a:ln>
        </p:spPr>
        <p:txBody>
          <a:bodyPr spcFirstLastPara="1" wrap="square" lIns="61550" tIns="30775" rIns="61550" bIns="30775" anchor="ctr" anchorCtr="0">
            <a:noAutofit/>
          </a:bodyPr>
          <a:lstStyle/>
          <a:p>
            <a:pPr marL="0" lvl="0" indent="0" algn="r" rtl="0">
              <a:lnSpc>
                <a:spcPct val="100000"/>
              </a:lnSpc>
              <a:spcBef>
                <a:spcPts val="0"/>
              </a:spcBef>
              <a:spcAft>
                <a:spcPts val="0"/>
              </a:spcAft>
              <a:buClr>
                <a:srgbClr val="687F00"/>
              </a:buClr>
              <a:buSzPts val="500"/>
              <a:buFont typeface="Corbel"/>
              <a:buNone/>
            </a:pPr>
            <a:fld id="{00000000-1234-1234-1234-123412341234}" type="slidenum">
              <a:rPr lang="en"/>
              <a:t>8</a:t>
            </a:fld>
            <a:endParaRPr/>
          </a:p>
        </p:txBody>
      </p:sp>
      <p:sp>
        <p:nvSpPr>
          <p:cNvPr id="193" name="Google Shape;193;p8"/>
          <p:cNvSpPr txBox="1">
            <a:spLocks noGrp="1"/>
          </p:cNvSpPr>
          <p:nvPr>
            <p:ph type="body" idx="4294967295"/>
          </p:nvPr>
        </p:nvSpPr>
        <p:spPr>
          <a:xfrm>
            <a:off x="470875" y="1041300"/>
            <a:ext cx="8311200" cy="3416400"/>
          </a:xfrm>
          <a:prstGeom prst="rect">
            <a:avLst/>
          </a:prstGeom>
          <a:noFill/>
          <a:ln>
            <a:noFill/>
          </a:ln>
        </p:spPr>
        <p:txBody>
          <a:bodyPr spcFirstLastPara="1" wrap="square" lIns="91425" tIns="91425" rIns="91425" bIns="91425" anchor="t" anchorCtr="0">
            <a:noAutofit/>
          </a:bodyPr>
          <a:lstStyle/>
          <a:p>
            <a:pPr marL="457200" lvl="0" indent="-355600" algn="l" rtl="0">
              <a:lnSpc>
                <a:spcPct val="88181"/>
              </a:lnSpc>
              <a:spcBef>
                <a:spcPts val="0"/>
              </a:spcBef>
              <a:spcAft>
                <a:spcPts val="0"/>
              </a:spcAft>
              <a:buClr>
                <a:schemeClr val="dk1"/>
              </a:buClr>
              <a:buSzPts val="2000"/>
              <a:buChar char="●"/>
            </a:pPr>
            <a:r>
              <a:rPr lang="en" sz="2000">
                <a:solidFill>
                  <a:schemeClr val="dk1"/>
                </a:solidFill>
              </a:rPr>
              <a:t>Who is here today?</a:t>
            </a:r>
            <a:endParaRPr sz="2000">
              <a:solidFill>
                <a:schemeClr val="dk1"/>
              </a:solidFill>
            </a:endParaRPr>
          </a:p>
          <a:p>
            <a:pPr marL="914400" lvl="1" indent="-355600" algn="l" rtl="0">
              <a:lnSpc>
                <a:spcPct val="88181"/>
              </a:lnSpc>
              <a:spcBef>
                <a:spcPts val="0"/>
              </a:spcBef>
              <a:spcAft>
                <a:spcPts val="0"/>
              </a:spcAft>
              <a:buClr>
                <a:schemeClr val="dk1"/>
              </a:buClr>
              <a:buSzPts val="2000"/>
              <a:buChar char="○"/>
            </a:pPr>
            <a:r>
              <a:rPr lang="en" sz="2000">
                <a:solidFill>
                  <a:schemeClr val="dk1"/>
                </a:solidFill>
              </a:rPr>
              <a:t>Introduce yourself</a:t>
            </a:r>
            <a:endParaRPr sz="2000">
              <a:solidFill>
                <a:schemeClr val="dk1"/>
              </a:solidFill>
            </a:endParaRPr>
          </a:p>
          <a:p>
            <a:pPr marL="914400" lvl="1" indent="-355600" algn="l" rtl="0">
              <a:lnSpc>
                <a:spcPct val="88181"/>
              </a:lnSpc>
              <a:spcBef>
                <a:spcPts val="0"/>
              </a:spcBef>
              <a:spcAft>
                <a:spcPts val="0"/>
              </a:spcAft>
              <a:buClr>
                <a:schemeClr val="dk1"/>
              </a:buClr>
              <a:buSzPts val="2000"/>
              <a:buChar char="○"/>
            </a:pPr>
            <a:r>
              <a:rPr lang="en" sz="2000">
                <a:solidFill>
                  <a:schemeClr val="dk1"/>
                </a:solidFill>
              </a:rPr>
              <a:t>What school are you from?</a:t>
            </a:r>
            <a:endParaRPr sz="2000">
              <a:solidFill>
                <a:schemeClr val="dk1"/>
              </a:solidFill>
            </a:endParaRPr>
          </a:p>
          <a:p>
            <a:pPr marL="914400" lvl="1" indent="-355600" algn="l" rtl="0">
              <a:lnSpc>
                <a:spcPct val="88181"/>
              </a:lnSpc>
              <a:spcBef>
                <a:spcPts val="0"/>
              </a:spcBef>
              <a:spcAft>
                <a:spcPts val="0"/>
              </a:spcAft>
              <a:buClr>
                <a:schemeClr val="dk1"/>
              </a:buClr>
              <a:buSzPts val="2000"/>
              <a:buChar char="○"/>
            </a:pPr>
            <a:r>
              <a:rPr lang="en" sz="2000">
                <a:solidFill>
                  <a:schemeClr val="dk1"/>
                </a:solidFill>
              </a:rPr>
              <a:t>What is your major or major interest?</a:t>
            </a:r>
            <a:br>
              <a:rPr lang="en" sz="2000">
                <a:solidFill>
                  <a:schemeClr val="dk1"/>
                </a:solidFill>
              </a:rPr>
            </a:br>
            <a:endParaRPr sz="2000">
              <a:solidFill>
                <a:schemeClr val="dk1"/>
              </a:solidFill>
            </a:endParaRPr>
          </a:p>
          <a:p>
            <a:pPr marL="457200" lvl="0" indent="-355600" algn="l" rtl="0">
              <a:lnSpc>
                <a:spcPct val="88181"/>
              </a:lnSpc>
              <a:spcBef>
                <a:spcPts val="0"/>
              </a:spcBef>
              <a:spcAft>
                <a:spcPts val="0"/>
              </a:spcAft>
              <a:buClr>
                <a:schemeClr val="dk1"/>
              </a:buClr>
              <a:buSzPts val="2000"/>
              <a:buChar char="●"/>
            </a:pPr>
            <a:r>
              <a:rPr lang="en" sz="2000">
                <a:solidFill>
                  <a:schemeClr val="dk1"/>
                </a:solidFill>
              </a:rPr>
              <a:t>What are you hoping for today?</a:t>
            </a:r>
            <a:br>
              <a:rPr lang="en" sz="2000">
                <a:solidFill>
                  <a:schemeClr val="dk1"/>
                </a:solidFill>
              </a:rPr>
            </a:br>
            <a:endParaRPr sz="2000">
              <a:solidFill>
                <a:schemeClr val="dk1"/>
              </a:solidFill>
            </a:endParaRPr>
          </a:p>
          <a:p>
            <a:pPr marL="457200" lvl="0" indent="-355600" algn="l" rtl="0">
              <a:lnSpc>
                <a:spcPct val="88181"/>
              </a:lnSpc>
              <a:spcBef>
                <a:spcPts val="0"/>
              </a:spcBef>
              <a:spcAft>
                <a:spcPts val="0"/>
              </a:spcAft>
              <a:buClr>
                <a:schemeClr val="dk1"/>
              </a:buClr>
              <a:buSzPts val="2000"/>
              <a:buChar char="●"/>
            </a:pPr>
            <a:r>
              <a:rPr lang="en" sz="2000">
                <a:solidFill>
                  <a:schemeClr val="dk1"/>
                </a:solidFill>
              </a:rPr>
              <a:t>Why are you here?</a:t>
            </a:r>
            <a:endParaRPr sz="2000">
              <a:solidFill>
                <a:schemeClr val="dk1"/>
              </a:solidFill>
            </a:endParaRPr>
          </a:p>
          <a:p>
            <a:pPr marL="0" lvl="0" indent="0" algn="l" rtl="0">
              <a:lnSpc>
                <a:spcPct val="88181"/>
              </a:lnSpc>
              <a:spcBef>
                <a:spcPts val="600"/>
              </a:spcBef>
              <a:spcAft>
                <a:spcPts val="600"/>
              </a:spcAft>
              <a:buSzPts val="1800"/>
              <a:buNone/>
            </a:pPr>
            <a:endParaRPr sz="2000"/>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3"/>
                                        </p:tgtEl>
                                        <p:attrNameLst>
                                          <p:attrName>style.visibility</p:attrName>
                                        </p:attrNameLst>
                                      </p:cBhvr>
                                      <p:to>
                                        <p:strVal val="visible"/>
                                      </p:to>
                                    </p:set>
                                    <p:animEffect transition="in" filter="fade">
                                      <p:cBhvr>
                                        <p:cTn id="7" dur="1000"/>
                                        <p:tgtEl>
                                          <p:spTgt spid="193"/>
                                        </p:tgtEl>
                                      </p:cBhvr>
                                    </p:animEffect>
                                  </p:childTnLst>
                                </p:cTn>
                              </p:par>
                              <p:par>
                                <p:cTn id="8" presetID="10" presetClass="entr" presetSubtype="0" fill="hold" nodeType="withEffect">
                                  <p:stCondLst>
                                    <p:cond delay="0"/>
                                  </p:stCondLst>
                                  <p:childTnLst>
                                    <p:set>
                                      <p:cBhvr>
                                        <p:cTn id="9" dur="1" fill="hold">
                                          <p:stCondLst>
                                            <p:cond delay="0"/>
                                          </p:stCondLst>
                                        </p:cTn>
                                        <p:tgtEl>
                                          <p:spTgt spid="193">
                                            <p:txEl>
                                              <p:pRg st="0" end="0"/>
                                            </p:txEl>
                                          </p:spTgt>
                                        </p:tgtEl>
                                        <p:attrNameLst>
                                          <p:attrName>style.visibility</p:attrName>
                                        </p:attrNameLst>
                                      </p:cBhvr>
                                      <p:to>
                                        <p:strVal val="visible"/>
                                      </p:to>
                                    </p:set>
                                    <p:animEffect transition="in" filter="fade">
                                      <p:cBhvr>
                                        <p:cTn id="10" dur="1000"/>
                                        <p:tgtEl>
                                          <p:spTgt spid="193">
                                            <p:txEl>
                                              <p:pRg st="0" end="0"/>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93">
                                            <p:txEl>
                                              <p:pRg st="1" end="1"/>
                                            </p:txEl>
                                          </p:spTgt>
                                        </p:tgtEl>
                                        <p:attrNameLst>
                                          <p:attrName>style.visibility</p:attrName>
                                        </p:attrNameLst>
                                      </p:cBhvr>
                                      <p:to>
                                        <p:strVal val="visible"/>
                                      </p:to>
                                    </p:set>
                                    <p:animEffect transition="in" filter="fade">
                                      <p:cBhvr>
                                        <p:cTn id="13" dur="1000"/>
                                        <p:tgtEl>
                                          <p:spTgt spid="193">
                                            <p:txEl>
                                              <p:pRg st="1" end="1"/>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193">
                                            <p:txEl>
                                              <p:pRg st="2" end="2"/>
                                            </p:txEl>
                                          </p:spTgt>
                                        </p:tgtEl>
                                        <p:attrNameLst>
                                          <p:attrName>style.visibility</p:attrName>
                                        </p:attrNameLst>
                                      </p:cBhvr>
                                      <p:to>
                                        <p:strVal val="visible"/>
                                      </p:to>
                                    </p:set>
                                    <p:animEffect transition="in" filter="fade">
                                      <p:cBhvr>
                                        <p:cTn id="16" dur="1000"/>
                                        <p:tgtEl>
                                          <p:spTgt spid="193">
                                            <p:txEl>
                                              <p:pRg st="2" end="2"/>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193">
                                            <p:txEl>
                                              <p:pRg st="3" end="3"/>
                                            </p:txEl>
                                          </p:spTgt>
                                        </p:tgtEl>
                                        <p:attrNameLst>
                                          <p:attrName>style.visibility</p:attrName>
                                        </p:attrNameLst>
                                      </p:cBhvr>
                                      <p:to>
                                        <p:strVal val="visible"/>
                                      </p:to>
                                    </p:set>
                                    <p:animEffect transition="in" filter="fade">
                                      <p:cBhvr>
                                        <p:cTn id="19" dur="1000"/>
                                        <p:tgtEl>
                                          <p:spTgt spid="193">
                                            <p:txEl>
                                              <p:pRg st="3" end="3"/>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193">
                                            <p:txEl>
                                              <p:pRg st="4" end="4"/>
                                            </p:txEl>
                                          </p:spTgt>
                                        </p:tgtEl>
                                        <p:attrNameLst>
                                          <p:attrName>style.visibility</p:attrName>
                                        </p:attrNameLst>
                                      </p:cBhvr>
                                      <p:to>
                                        <p:strVal val="visible"/>
                                      </p:to>
                                    </p:set>
                                    <p:animEffect transition="in" filter="fade">
                                      <p:cBhvr>
                                        <p:cTn id="22" dur="1000"/>
                                        <p:tgtEl>
                                          <p:spTgt spid="193">
                                            <p:txEl>
                                              <p:pRg st="4" end="4"/>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193">
                                            <p:txEl>
                                              <p:pRg st="5" end="5"/>
                                            </p:txEl>
                                          </p:spTgt>
                                        </p:tgtEl>
                                        <p:attrNameLst>
                                          <p:attrName>style.visibility</p:attrName>
                                        </p:attrNameLst>
                                      </p:cBhvr>
                                      <p:to>
                                        <p:strVal val="visible"/>
                                      </p:to>
                                    </p:set>
                                    <p:animEffect transition="in" filter="fade">
                                      <p:cBhvr>
                                        <p:cTn id="25" dur="1000"/>
                                        <p:tgtEl>
                                          <p:spTgt spid="193">
                                            <p:txEl>
                                              <p:pRg st="5" end="5"/>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193">
                                            <p:txEl>
                                              <p:pRg st="6" end="6"/>
                                            </p:txEl>
                                          </p:spTgt>
                                        </p:tgtEl>
                                        <p:attrNameLst>
                                          <p:attrName>style.visibility</p:attrName>
                                        </p:attrNameLst>
                                      </p:cBhvr>
                                      <p:to>
                                        <p:strVal val="visible"/>
                                      </p:to>
                                    </p:set>
                                    <p:animEffect transition="in" filter="fade">
                                      <p:cBhvr>
                                        <p:cTn id="28" dur="1000"/>
                                        <p:tgtEl>
                                          <p:spTgt spid="19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pic>
        <p:nvPicPr>
          <p:cNvPr id="198" name="Google Shape;198;p9">
            <a:extLst>
              <a:ext uri="{C183D7F6-B498-43B3-948B-1728B52AA6E4}">
                <adec:decorative xmlns:adec="http://schemas.microsoft.com/office/drawing/2017/decorative" val="1"/>
              </a:ext>
            </a:extLst>
          </p:cNvPr>
          <p:cNvPicPr preferRelativeResize="0"/>
          <p:nvPr/>
        </p:nvPicPr>
        <p:blipFill rotWithShape="1">
          <a:blip r:embed="rId3">
            <a:alphaModFix/>
          </a:blip>
          <a:srcRect b="8875"/>
          <a:stretch/>
        </p:blipFill>
        <p:spPr>
          <a:xfrm>
            <a:off x="0" y="-137150"/>
            <a:ext cx="9144003" cy="6179052"/>
          </a:xfrm>
          <a:prstGeom prst="rect">
            <a:avLst/>
          </a:prstGeom>
          <a:noFill/>
          <a:ln>
            <a:noFill/>
          </a:ln>
        </p:spPr>
      </p:pic>
      <p:sp>
        <p:nvSpPr>
          <p:cNvPr id="199" name="Google Shape;199;p9"/>
          <p:cNvSpPr txBox="1">
            <a:spLocks noGrp="1"/>
          </p:cNvSpPr>
          <p:nvPr>
            <p:ph type="ctrTitle"/>
          </p:nvPr>
        </p:nvSpPr>
        <p:spPr>
          <a:xfrm>
            <a:off x="0" y="205750"/>
            <a:ext cx="9041100" cy="5040600"/>
          </a:xfrm>
          <a:prstGeom prst="rect">
            <a:avLst/>
          </a:prstGeom>
          <a:noFill/>
          <a:ln>
            <a:noFill/>
          </a:ln>
        </p:spPr>
        <p:txBody>
          <a:bodyPr spcFirstLastPara="1" wrap="square" lIns="91425" tIns="91425" rIns="91425" bIns="91425" anchor="ctr" anchorCtr="0">
            <a:normAutofit/>
          </a:bodyPr>
          <a:lstStyle/>
          <a:p>
            <a:pPr marL="0" lvl="0" indent="0" algn="ctr" rtl="0">
              <a:lnSpc>
                <a:spcPct val="100000"/>
              </a:lnSpc>
              <a:spcBef>
                <a:spcPts val="0"/>
              </a:spcBef>
              <a:spcAft>
                <a:spcPts val="0"/>
              </a:spcAft>
              <a:buSzPts val="5200"/>
              <a:buNone/>
            </a:pPr>
            <a:r>
              <a:rPr lang="en" sz="4100" dirty="0">
                <a:solidFill>
                  <a:schemeClr val="lt1"/>
                </a:solidFill>
              </a:rPr>
              <a:t>earth &amp; environmental scientists will be part of solving many of today’s greatest challenges </a:t>
            </a:r>
            <a:endParaRPr sz="4100" dirty="0">
              <a:solidFill>
                <a:schemeClr val="lt1"/>
              </a:solidFill>
            </a:endParaRPr>
          </a:p>
        </p:txBody>
      </p:sp>
      <p:sp>
        <p:nvSpPr>
          <p:cNvPr id="200" name="Google Shape;200;p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en"/>
              <a:t>9</a:t>
            </a:fld>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122</TotalTime>
  <Words>8392</Words>
  <Application>Microsoft Macintosh PowerPoint</Application>
  <PresentationFormat>On-screen Show (16:9)</PresentationFormat>
  <Paragraphs>1058</Paragraphs>
  <Slides>75</Slides>
  <Notes>75</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75</vt:i4>
      </vt:variant>
    </vt:vector>
  </HeadingPairs>
  <TitlesOfParts>
    <vt:vector size="84" baseType="lpstr">
      <vt:lpstr>Arial</vt:lpstr>
      <vt:lpstr>Archivo</vt:lpstr>
      <vt:lpstr>Lato</vt:lpstr>
      <vt:lpstr>Verdana</vt:lpstr>
      <vt:lpstr>Corbel</vt:lpstr>
      <vt:lpstr>Calibri</vt:lpstr>
      <vt:lpstr>Times New Roman</vt:lpstr>
      <vt:lpstr>Simple Light</vt:lpstr>
      <vt:lpstr>Simple Light</vt:lpstr>
      <vt:lpstr>[Year] Mentoring Program Kick-Off Workshop</vt:lpstr>
      <vt:lpstr>Land Acknowledgment</vt:lpstr>
      <vt:lpstr>Your PROGRESS Support Team</vt:lpstr>
      <vt:lpstr>Goals for Today:</vt:lpstr>
      <vt:lpstr>Site Logistics</vt:lpstr>
      <vt:lpstr>Our Agenda</vt:lpstr>
      <vt:lpstr>Engaging with one another today</vt:lpstr>
      <vt:lpstr>Let’s get started…</vt:lpstr>
      <vt:lpstr>earth &amp; environmental scientists will be part of solving many of today’s greatest challenges </vt:lpstr>
      <vt:lpstr>Why earth and environmental sciences</vt:lpstr>
      <vt:lpstr>I care about clean water.</vt:lpstr>
      <vt:lpstr>I think volcanoes are amazing!</vt:lpstr>
      <vt:lpstr>I feel most at peace  when I am in nature.</vt:lpstr>
      <vt:lpstr>I want to make a difference.</vt:lpstr>
      <vt:lpstr>Let’s talk about an issue that matters here in [location].</vt:lpstr>
      <vt:lpstr>Location Specific Issue 1</vt:lpstr>
      <vt:lpstr>Location Specific Issue 2 </vt:lpstr>
      <vt:lpstr>[State a local issue]</vt:lpstr>
      <vt:lpstr>Panel Discussion:  Pathways to the Earth and Environmental Sciences</vt:lpstr>
      <vt:lpstr>Break: 11:30 - 11:45 AM Be back @ 11:45AM! </vt:lpstr>
      <vt:lpstr>Professional Ecosystem Support Mapping Activity</vt:lpstr>
      <vt:lpstr>What is the truth about Science work?</vt:lpstr>
      <vt:lpstr>Professional Ecosystem Support Mapping Activity Template   </vt:lpstr>
      <vt:lpstr>Everyone needs different types of support</vt:lpstr>
      <vt:lpstr>Professional Ecosystem Support Mapping Activity: Getting Your Work Done   </vt:lpstr>
      <vt:lpstr>Professional Ecosystem Support Mapping Activity: Career Advancement   </vt:lpstr>
      <vt:lpstr>Professional Ecosystem Support Mapping Activity: Well-being   </vt:lpstr>
      <vt:lpstr>Each of these groups help you succeed in different ways</vt:lpstr>
      <vt:lpstr>Getting your work done requires:</vt:lpstr>
      <vt:lpstr>Career Advancement requires:</vt:lpstr>
      <vt:lpstr>Well-being requires:</vt:lpstr>
      <vt:lpstr>Who is in your ecosystem of support?</vt:lpstr>
      <vt:lpstr>Who is in your ecosystem of support? </vt:lpstr>
      <vt:lpstr>Who is in your ecosystem of support?: Example</vt:lpstr>
      <vt:lpstr>Do you have any unicorns?</vt:lpstr>
      <vt:lpstr>Let’s look at an example:</vt:lpstr>
      <vt:lpstr>[Facilitator]’s Map in [enter a year]:</vt:lpstr>
      <vt:lpstr>Your ecosystem will change over time.</vt:lpstr>
      <vt:lpstr>Remember everyone in your network…   ...also has a network!  </vt:lpstr>
      <vt:lpstr>Professional Ecosystem Support Map Discussion</vt:lpstr>
      <vt:lpstr>How do I find people for all of these areas?: Your Work </vt:lpstr>
      <vt:lpstr>How do I find people for all of these areas?: Career</vt:lpstr>
      <vt:lpstr>How do I find people for all of these areas?: Well-being</vt:lpstr>
      <vt:lpstr>Let’s practice reaching out! </vt:lpstr>
      <vt:lpstr>Let’s help each other </vt:lpstr>
      <vt:lpstr>DO’s and DON’T’s for Making Requests</vt:lpstr>
      <vt:lpstr>Professional Ecosystem Support Map</vt:lpstr>
      <vt:lpstr>Be sure to vote on your first impressions! Stamp for YES!</vt:lpstr>
      <vt:lpstr>Panel Discussion: What Mentoring Means to Me</vt:lpstr>
      <vt:lpstr>Be back at 3:05!</vt:lpstr>
      <vt:lpstr>Growing Equitable Inclusion</vt:lpstr>
      <vt:lpstr>Who are we?    Social Identities  Flower Power Exercise</vt:lpstr>
      <vt:lpstr>Flower Power Exercise </vt:lpstr>
      <vt:lpstr>Discussion  </vt:lpstr>
      <vt:lpstr>2.  First Impressions </vt:lpstr>
      <vt:lpstr>2. First Impressions  Based on what you have seen so far:</vt:lpstr>
      <vt:lpstr>First Impressions Example</vt:lpstr>
      <vt:lpstr>2.  First Impressions The Power and Impacts of Impressions</vt:lpstr>
      <vt:lpstr>Antidotes</vt:lpstr>
      <vt:lpstr>3.  Reflecting on Support that comes from Kindness    </vt:lpstr>
      <vt:lpstr>3. Reflecting on Support that comes as Kindness</vt:lpstr>
      <vt:lpstr>Discussion </vt:lpstr>
      <vt:lpstr>Summary</vt:lpstr>
      <vt:lpstr>Connection ToolKit  </vt:lpstr>
      <vt:lpstr>How do you feel about professional networking?</vt:lpstr>
      <vt:lpstr>Bad news:  Life is one giant networking opportunity </vt:lpstr>
      <vt:lpstr>Networking Tools</vt:lpstr>
      <vt:lpstr>1. Play to your strengths</vt:lpstr>
      <vt:lpstr>Discussion - Let’s Hear from the Room</vt:lpstr>
      <vt:lpstr>Recap</vt:lpstr>
      <vt:lpstr>2.  Be interested, not just interesting</vt:lpstr>
      <vt:lpstr>3.  Set SMART goals</vt:lpstr>
      <vt:lpstr>Get to know your GROUP</vt:lpstr>
      <vt:lpstr>We are in this together.  Let’s make more PROGRESS!</vt:lpstr>
      <vt:lpstr>More Resources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Chris Olex</dc:creator>
  <cp:lastModifiedBy>Isaac Sussman</cp:lastModifiedBy>
  <cp:revision>5</cp:revision>
  <dcterms:modified xsi:type="dcterms:W3CDTF">2026-05-12T21:42:56Z</dcterms:modified>
</cp:coreProperties>
</file>