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9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0" r:id="rId1"/>
    <p:sldMasterId id="2147484052" r:id="rId2"/>
    <p:sldMasterId id="2147483979" r:id="rId3"/>
    <p:sldMasterId id="2147483970" r:id="rId4"/>
    <p:sldMasterId id="2147484066" r:id="rId5"/>
    <p:sldMasterId id="2147484035" r:id="rId6"/>
    <p:sldMasterId id="2147484095" r:id="rId7"/>
    <p:sldMasterId id="2147484109" r:id="rId8"/>
    <p:sldMasterId id="2147484114" r:id="rId9"/>
    <p:sldMasterId id="2147484124" r:id="rId10"/>
    <p:sldMasterId id="2147484131" r:id="rId11"/>
  </p:sldMasterIdLst>
  <p:notesMasterIdLst>
    <p:notesMasterId r:id="rId31"/>
  </p:notesMasterIdLst>
  <p:handoutMasterIdLst>
    <p:handoutMasterId r:id="rId32"/>
  </p:handoutMasterIdLst>
  <p:sldIdLst>
    <p:sldId id="489" r:id="rId12"/>
    <p:sldId id="4248" r:id="rId13"/>
    <p:sldId id="490" r:id="rId14"/>
    <p:sldId id="4210" r:id="rId15"/>
    <p:sldId id="4207" r:id="rId16"/>
    <p:sldId id="4209" r:id="rId17"/>
    <p:sldId id="4193" r:id="rId18"/>
    <p:sldId id="4212" r:id="rId19"/>
    <p:sldId id="4197" r:id="rId20"/>
    <p:sldId id="488" r:id="rId21"/>
    <p:sldId id="4218" r:id="rId22"/>
    <p:sldId id="4150" r:id="rId23"/>
    <p:sldId id="4245" r:id="rId24"/>
    <p:sldId id="4247" r:id="rId25"/>
    <p:sldId id="4097" r:id="rId26"/>
    <p:sldId id="4076" r:id="rId27"/>
    <p:sldId id="4246" r:id="rId28"/>
    <p:sldId id="4219" r:id="rId29"/>
    <p:sldId id="4095" r:id="rId30"/>
  </p:sldIdLst>
  <p:sldSz cx="12192000" cy="6858000"/>
  <p:notesSz cx="6858000" cy="9144000"/>
  <p:embeddedFontLs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Raleway" pitchFamily="2" charset="0"/>
      <p:regular r:id="rId37"/>
      <p:bold r:id="rId38"/>
      <p:italic r:id="rId39"/>
      <p:boldItalic r:id="rId40"/>
    </p:embeddedFont>
    <p:embeddedFont>
      <p:font typeface="Source Sans Pro" panose="020B0503030403020204" pitchFamily="34" charset="0"/>
      <p:regular r:id="rId41"/>
      <p:bold r:id="rId42"/>
      <p:italic r:id="rId43"/>
      <p:boldItalic r:id="rId44"/>
    </p:embeddedFont>
    <p:embeddedFont>
      <p:font typeface="Source Sans Pro ExtraLight" panose="020B0303030403020204" pitchFamily="34" charset="0"/>
      <p:regular r:id="rId45"/>
      <p:italic r:id="rId46"/>
    </p:embeddedFont>
    <p:embeddedFont>
      <p:font typeface="Source Sans Pro SemiBold" panose="020B0603030403020204" pitchFamily="34" charset="0"/>
      <p:regular r:id="rId47"/>
      <p:bold r:id="rId48"/>
      <p:italic r:id="rId49"/>
      <p:boldItalic r:id="rId50"/>
    </p:embeddedFont>
    <p:embeddedFont>
      <p:font typeface="Zilla Slab Light" panose="020B0604020202020204" charset="0"/>
      <p:regular r:id="rId51"/>
      <p:bold r:id="rId52"/>
      <p:italic r:id="rId53"/>
      <p:boldItalic r:id="rId54"/>
    </p:embeddedFont>
    <p:embeddedFont>
      <p:font typeface="Zilla Slab Medium" panose="020B060402020202020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489"/>
            <p14:sldId id="4248"/>
            <p14:sldId id="490"/>
            <p14:sldId id="4210"/>
            <p14:sldId id="4207"/>
            <p14:sldId id="4209"/>
            <p14:sldId id="4193"/>
            <p14:sldId id="4212"/>
            <p14:sldId id="4197"/>
            <p14:sldId id="488"/>
            <p14:sldId id="4218"/>
            <p14:sldId id="4150"/>
            <p14:sldId id="4245"/>
            <p14:sldId id="4247"/>
            <p14:sldId id="4097"/>
            <p14:sldId id="4076"/>
            <p14:sldId id="4246"/>
            <p14:sldId id="4219"/>
            <p14:sldId id="40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3984" userDrawn="1">
          <p15:clr>
            <a:srgbClr val="A4A3A4"/>
          </p15:clr>
        </p15:guide>
        <p15:guide id="3" orient="horz" pos="1094" userDrawn="1">
          <p15:clr>
            <a:srgbClr val="A4A3A4"/>
          </p15:clr>
        </p15:guide>
        <p15:guide id="4" pos="3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F47"/>
    <a:srgbClr val="C10033"/>
    <a:srgbClr val="464E28"/>
    <a:srgbClr val="82323C"/>
    <a:srgbClr val="8C323C"/>
    <a:srgbClr val="8C3232"/>
    <a:srgbClr val="4D4E19"/>
    <a:srgbClr val="375064"/>
    <a:srgbClr val="37506F"/>
    <a:srgbClr val="962D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71" autoAdjust="0"/>
    <p:restoredTop sz="95077" autoAdjust="0"/>
  </p:normalViewPr>
  <p:slideViewPr>
    <p:cSldViewPr snapToObjects="1">
      <p:cViewPr varScale="1">
        <p:scale>
          <a:sx n="59" d="100"/>
          <a:sy n="59" d="100"/>
        </p:scale>
        <p:origin x="1268" y="56"/>
      </p:cViewPr>
      <p:guideLst>
        <p:guide orient="horz" pos="1570"/>
        <p:guide pos="3984"/>
        <p:guide orient="horz" pos="1094"/>
        <p:guide pos="3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7.fntdata"/><Relationship Id="rId21" Type="http://schemas.openxmlformats.org/officeDocument/2006/relationships/slide" Target="slides/slide1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Master" Target="slideMasters/slideMaster10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77D952-8F62-4A5A-A1B9-80BD78E21267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8483A9-4128-4B1C-9439-5CE4E79B8157}">
      <dgm:prSet/>
      <dgm:spPr/>
      <dgm:t>
        <a:bodyPr/>
        <a:lstStyle/>
        <a:p>
          <a:r>
            <a:rPr lang="en-US" dirty="0"/>
            <a:t>What are emerging approaches for sustaining and advancing student-ready STEM education structures and practices in today’s environment?  </a:t>
          </a:r>
        </a:p>
      </dgm:t>
    </dgm:pt>
    <dgm:pt modelId="{BA396811-8554-442A-B79E-9D4BBDAF0EC1}" type="parTrans" cxnId="{5124BABC-5775-48DA-A044-660B9F0A3DD8}">
      <dgm:prSet/>
      <dgm:spPr/>
      <dgm:t>
        <a:bodyPr/>
        <a:lstStyle/>
        <a:p>
          <a:endParaRPr lang="en-US"/>
        </a:p>
      </dgm:t>
    </dgm:pt>
    <dgm:pt modelId="{EBDB0AA4-8EA5-455C-8509-08013427381E}" type="sibTrans" cxnId="{5124BABC-5775-48DA-A044-660B9F0A3DD8}">
      <dgm:prSet/>
      <dgm:spPr/>
      <dgm:t>
        <a:bodyPr/>
        <a:lstStyle/>
        <a:p>
          <a:endParaRPr lang="en-US"/>
        </a:p>
      </dgm:t>
    </dgm:pt>
    <dgm:pt modelId="{CDF2EEC4-C8D8-497E-9DD6-9DCC83382D25}">
      <dgm:prSet/>
      <dgm:spPr/>
      <dgm:t>
        <a:bodyPr/>
        <a:lstStyle/>
        <a:p>
          <a:r>
            <a:rPr lang="en-US" dirty="0"/>
            <a:t>How are educators continuing to advance STEM education goals to serve all student populations through intentional design strategies that are mission-aligned and value-centered? </a:t>
          </a:r>
        </a:p>
      </dgm:t>
    </dgm:pt>
    <dgm:pt modelId="{960CCD7D-A6CE-4F08-9395-481040400E3F}" type="parTrans" cxnId="{E3AAC3B6-FBDF-4F28-88CF-CF71C516C3AE}">
      <dgm:prSet/>
      <dgm:spPr/>
      <dgm:t>
        <a:bodyPr/>
        <a:lstStyle/>
        <a:p>
          <a:endParaRPr lang="en-US"/>
        </a:p>
      </dgm:t>
    </dgm:pt>
    <dgm:pt modelId="{B1751EA1-4B2E-4DCC-A417-AE0B294394B9}" type="sibTrans" cxnId="{E3AAC3B6-FBDF-4F28-88CF-CF71C516C3AE}">
      <dgm:prSet/>
      <dgm:spPr/>
      <dgm:t>
        <a:bodyPr/>
        <a:lstStyle/>
        <a:p>
          <a:endParaRPr lang="en-US"/>
        </a:p>
      </dgm:t>
    </dgm:pt>
    <dgm:pt modelId="{5F1C2F49-BFD9-4AB3-AC1C-64B8A1E4B1F0}">
      <dgm:prSet/>
      <dgm:spPr/>
      <dgm:t>
        <a:bodyPr/>
        <a:lstStyle/>
        <a:p>
          <a:r>
            <a:rPr lang="en-US" dirty="0"/>
            <a:t>What practical frameworks and actionable strategies can be utilized to maintain and create accessible, supportive, and effective STEM education pathways?</a:t>
          </a:r>
        </a:p>
      </dgm:t>
    </dgm:pt>
    <dgm:pt modelId="{1A090F59-B4DC-482A-8528-F447266112F2}" type="parTrans" cxnId="{B7047490-5165-41C0-85B4-393DF68CB9D1}">
      <dgm:prSet/>
      <dgm:spPr/>
      <dgm:t>
        <a:bodyPr/>
        <a:lstStyle/>
        <a:p>
          <a:endParaRPr lang="en-US"/>
        </a:p>
      </dgm:t>
    </dgm:pt>
    <dgm:pt modelId="{761DD713-E3AA-42FE-8159-D77386C1F11D}" type="sibTrans" cxnId="{B7047490-5165-41C0-85B4-393DF68CB9D1}">
      <dgm:prSet/>
      <dgm:spPr/>
      <dgm:t>
        <a:bodyPr/>
        <a:lstStyle/>
        <a:p>
          <a:endParaRPr lang="en-US"/>
        </a:p>
      </dgm:t>
    </dgm:pt>
    <dgm:pt modelId="{EEB49077-800F-644B-83B7-5F01E86E68CD}" type="pres">
      <dgm:prSet presAssocID="{9077D952-8F62-4A5A-A1B9-80BD78E21267}" presName="linear" presStyleCnt="0">
        <dgm:presLayoutVars>
          <dgm:animLvl val="lvl"/>
          <dgm:resizeHandles val="exact"/>
        </dgm:presLayoutVars>
      </dgm:prSet>
      <dgm:spPr/>
    </dgm:pt>
    <dgm:pt modelId="{82AE03CC-74CA-EC48-9C5E-ED3DCB605C95}" type="pres">
      <dgm:prSet presAssocID="{0A8483A9-4128-4B1C-9439-5CE4E79B815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A739D3E-5AE3-6049-84B5-E8DE3798175F}" type="pres">
      <dgm:prSet presAssocID="{EBDB0AA4-8EA5-455C-8509-08013427381E}" presName="spacer" presStyleCnt="0"/>
      <dgm:spPr/>
    </dgm:pt>
    <dgm:pt modelId="{9DF1E5E8-A8B8-D647-960B-2AFCA347648E}" type="pres">
      <dgm:prSet presAssocID="{CDF2EEC4-C8D8-497E-9DD6-9DCC83382D2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A2CAC4D-6A01-F249-819B-9217C4128DC0}" type="pres">
      <dgm:prSet presAssocID="{B1751EA1-4B2E-4DCC-A417-AE0B294394B9}" presName="spacer" presStyleCnt="0"/>
      <dgm:spPr/>
    </dgm:pt>
    <dgm:pt modelId="{55F7F5CA-718B-8B42-AD4D-698F79455FC2}" type="pres">
      <dgm:prSet presAssocID="{5F1C2F49-BFD9-4AB3-AC1C-64B8A1E4B1F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EC8F63D-4862-434A-8354-040BDC9CD154}" type="presOf" srcId="{9077D952-8F62-4A5A-A1B9-80BD78E21267}" destId="{EEB49077-800F-644B-83B7-5F01E86E68CD}" srcOrd="0" destOrd="0" presId="urn:microsoft.com/office/officeart/2005/8/layout/vList2"/>
    <dgm:cxn modelId="{03887B71-7E18-D04C-A893-D77423E8F383}" type="presOf" srcId="{CDF2EEC4-C8D8-497E-9DD6-9DCC83382D25}" destId="{9DF1E5E8-A8B8-D647-960B-2AFCA347648E}" srcOrd="0" destOrd="0" presId="urn:microsoft.com/office/officeart/2005/8/layout/vList2"/>
    <dgm:cxn modelId="{04258589-6690-C049-BFA3-A2B23C4A3876}" type="presOf" srcId="{5F1C2F49-BFD9-4AB3-AC1C-64B8A1E4B1F0}" destId="{55F7F5CA-718B-8B42-AD4D-698F79455FC2}" srcOrd="0" destOrd="0" presId="urn:microsoft.com/office/officeart/2005/8/layout/vList2"/>
    <dgm:cxn modelId="{B7047490-5165-41C0-85B4-393DF68CB9D1}" srcId="{9077D952-8F62-4A5A-A1B9-80BD78E21267}" destId="{5F1C2F49-BFD9-4AB3-AC1C-64B8A1E4B1F0}" srcOrd="2" destOrd="0" parTransId="{1A090F59-B4DC-482A-8528-F447266112F2}" sibTransId="{761DD713-E3AA-42FE-8159-D77386C1F11D}"/>
    <dgm:cxn modelId="{E3AAC3B6-FBDF-4F28-88CF-CF71C516C3AE}" srcId="{9077D952-8F62-4A5A-A1B9-80BD78E21267}" destId="{CDF2EEC4-C8D8-497E-9DD6-9DCC83382D25}" srcOrd="1" destOrd="0" parTransId="{960CCD7D-A6CE-4F08-9395-481040400E3F}" sibTransId="{B1751EA1-4B2E-4DCC-A417-AE0B294394B9}"/>
    <dgm:cxn modelId="{5124BABC-5775-48DA-A044-660B9F0A3DD8}" srcId="{9077D952-8F62-4A5A-A1B9-80BD78E21267}" destId="{0A8483A9-4128-4B1C-9439-5CE4E79B8157}" srcOrd="0" destOrd="0" parTransId="{BA396811-8554-442A-B79E-9D4BBDAF0EC1}" sibTransId="{EBDB0AA4-8EA5-455C-8509-08013427381E}"/>
    <dgm:cxn modelId="{62B165D1-4B17-384B-B919-ADC79D452FDD}" type="presOf" srcId="{0A8483A9-4128-4B1C-9439-5CE4E79B8157}" destId="{82AE03CC-74CA-EC48-9C5E-ED3DCB605C95}" srcOrd="0" destOrd="0" presId="urn:microsoft.com/office/officeart/2005/8/layout/vList2"/>
    <dgm:cxn modelId="{A104B484-B717-C84A-913E-8B298820C561}" type="presParOf" srcId="{EEB49077-800F-644B-83B7-5F01E86E68CD}" destId="{82AE03CC-74CA-EC48-9C5E-ED3DCB605C95}" srcOrd="0" destOrd="0" presId="urn:microsoft.com/office/officeart/2005/8/layout/vList2"/>
    <dgm:cxn modelId="{2EA01958-2EB7-C44E-9E2E-138871CA8BB5}" type="presParOf" srcId="{EEB49077-800F-644B-83B7-5F01E86E68CD}" destId="{2A739D3E-5AE3-6049-84B5-E8DE3798175F}" srcOrd="1" destOrd="0" presId="urn:microsoft.com/office/officeart/2005/8/layout/vList2"/>
    <dgm:cxn modelId="{1E70C6F4-1246-5A4F-BE1E-B5DEBA1C3052}" type="presParOf" srcId="{EEB49077-800F-644B-83B7-5F01E86E68CD}" destId="{9DF1E5E8-A8B8-D647-960B-2AFCA347648E}" srcOrd="2" destOrd="0" presId="urn:microsoft.com/office/officeart/2005/8/layout/vList2"/>
    <dgm:cxn modelId="{BEB7718A-3101-B04F-9309-39AC836DFC40}" type="presParOf" srcId="{EEB49077-800F-644B-83B7-5F01E86E68CD}" destId="{3A2CAC4D-6A01-F249-819B-9217C4128DC0}" srcOrd="3" destOrd="0" presId="urn:microsoft.com/office/officeart/2005/8/layout/vList2"/>
    <dgm:cxn modelId="{5E27136D-A68A-104D-8DDC-45FDCF69F1C5}" type="presParOf" srcId="{EEB49077-800F-644B-83B7-5F01E86E68CD}" destId="{55F7F5CA-718B-8B42-AD4D-698F79455FC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CC9872-B0C8-4DFA-AC05-8719A92E531C}" type="doc">
      <dgm:prSet loTypeId="urn:microsoft.com/office/officeart/2005/8/layout/hProcess9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444431E-17A9-460E-821F-E7A180F1AD3C}">
      <dgm:prSet/>
      <dgm:spPr/>
      <dgm:t>
        <a:bodyPr/>
        <a:lstStyle/>
        <a:p>
          <a:r>
            <a:rPr lang="en-US" b="1" i="1" dirty="0"/>
            <a:t>Student-ready leaders are committed to institutional mission, vision, values and goals.</a:t>
          </a:r>
        </a:p>
        <a:p>
          <a:r>
            <a:rPr lang="en-US" b="1" i="0" dirty="0"/>
            <a:t>Practices Reflect Purpose </a:t>
          </a:r>
          <a:endParaRPr lang="en-US" i="0" dirty="0"/>
        </a:p>
      </dgm:t>
    </dgm:pt>
    <dgm:pt modelId="{ED09E71B-A6FC-438E-BE79-842F963E8231}" type="parTrans" cxnId="{160B31C7-95F1-4A3E-A5B4-0A5A76D6330E}">
      <dgm:prSet/>
      <dgm:spPr/>
      <dgm:t>
        <a:bodyPr/>
        <a:lstStyle/>
        <a:p>
          <a:endParaRPr lang="en-US"/>
        </a:p>
      </dgm:t>
    </dgm:pt>
    <dgm:pt modelId="{C6C06B9A-4DEB-416A-911C-2552ACB666EE}" type="sibTrans" cxnId="{160B31C7-95F1-4A3E-A5B4-0A5A76D6330E}">
      <dgm:prSet/>
      <dgm:spPr/>
      <dgm:t>
        <a:bodyPr/>
        <a:lstStyle/>
        <a:p>
          <a:endParaRPr lang="en-US"/>
        </a:p>
      </dgm:t>
    </dgm:pt>
    <dgm:pt modelId="{1FDE4DAD-D072-9F45-BC18-B8EABB74CE73}" type="pres">
      <dgm:prSet presAssocID="{48CC9872-B0C8-4DFA-AC05-8719A92E531C}" presName="CompostProcess" presStyleCnt="0">
        <dgm:presLayoutVars>
          <dgm:dir/>
          <dgm:resizeHandles val="exact"/>
        </dgm:presLayoutVars>
      </dgm:prSet>
      <dgm:spPr/>
    </dgm:pt>
    <dgm:pt modelId="{F65A8DD8-DEE4-884F-818B-F95390EB2DFF}" type="pres">
      <dgm:prSet presAssocID="{48CC9872-B0C8-4DFA-AC05-8719A92E531C}" presName="arrow" presStyleLbl="bgShp" presStyleIdx="0" presStyleCnt="1"/>
      <dgm:spPr/>
    </dgm:pt>
    <dgm:pt modelId="{B6BF844D-4EAA-804D-BF57-40D499E4DE85}" type="pres">
      <dgm:prSet presAssocID="{48CC9872-B0C8-4DFA-AC05-8719A92E531C}" presName="linearProcess" presStyleCnt="0"/>
      <dgm:spPr/>
    </dgm:pt>
    <dgm:pt modelId="{95334E12-CFAB-E44C-A04F-75FDCD250905}" type="pres">
      <dgm:prSet presAssocID="{2444431E-17A9-460E-821F-E7A180F1AD3C}" presName="textNode" presStyleLbl="node1" presStyleIdx="0" presStyleCnt="1" custScaleX="112872">
        <dgm:presLayoutVars>
          <dgm:bulletEnabled val="1"/>
        </dgm:presLayoutVars>
      </dgm:prSet>
      <dgm:spPr/>
    </dgm:pt>
  </dgm:ptLst>
  <dgm:cxnLst>
    <dgm:cxn modelId="{7524A744-7680-DA4D-A814-BE4F8F79270F}" type="presOf" srcId="{48CC9872-B0C8-4DFA-AC05-8719A92E531C}" destId="{1FDE4DAD-D072-9F45-BC18-B8EABB74CE73}" srcOrd="0" destOrd="0" presId="urn:microsoft.com/office/officeart/2005/8/layout/hProcess9"/>
    <dgm:cxn modelId="{175BC4A8-89D7-2540-B7B6-528AC2F0D9AC}" type="presOf" srcId="{2444431E-17A9-460E-821F-E7A180F1AD3C}" destId="{95334E12-CFAB-E44C-A04F-75FDCD250905}" srcOrd="0" destOrd="0" presId="urn:microsoft.com/office/officeart/2005/8/layout/hProcess9"/>
    <dgm:cxn modelId="{160B31C7-95F1-4A3E-A5B4-0A5A76D6330E}" srcId="{48CC9872-B0C8-4DFA-AC05-8719A92E531C}" destId="{2444431E-17A9-460E-821F-E7A180F1AD3C}" srcOrd="0" destOrd="0" parTransId="{ED09E71B-A6FC-438E-BE79-842F963E8231}" sibTransId="{C6C06B9A-4DEB-416A-911C-2552ACB666EE}"/>
    <dgm:cxn modelId="{3920DA9F-CA5E-5D41-BDA5-BC83086BAF82}" type="presParOf" srcId="{1FDE4DAD-D072-9F45-BC18-B8EABB74CE73}" destId="{F65A8DD8-DEE4-884F-818B-F95390EB2DFF}" srcOrd="0" destOrd="0" presId="urn:microsoft.com/office/officeart/2005/8/layout/hProcess9"/>
    <dgm:cxn modelId="{99452B76-7C0D-EE4D-BFED-6FCAE4B84211}" type="presParOf" srcId="{1FDE4DAD-D072-9F45-BC18-B8EABB74CE73}" destId="{B6BF844D-4EAA-804D-BF57-40D499E4DE85}" srcOrd="1" destOrd="0" presId="urn:microsoft.com/office/officeart/2005/8/layout/hProcess9"/>
    <dgm:cxn modelId="{106AC216-445D-D049-B096-FF0F33E068B3}" type="presParOf" srcId="{B6BF844D-4EAA-804D-BF57-40D499E4DE85}" destId="{95334E12-CFAB-E44C-A04F-75FDCD250905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5786F0-B327-4984-BE36-B078B77DAF90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C98B2C-51B9-448D-B2B5-DB28CAB483CE}">
      <dgm:prSet/>
      <dgm:spPr/>
      <dgm:t>
        <a:bodyPr/>
        <a:lstStyle/>
        <a:p>
          <a:pPr>
            <a:buClrTx/>
            <a:buSzTx/>
          </a:pPr>
          <a:r>
            <a:rPr kumimoji="0" lang="en-US" b="1" i="1" u="none" strike="noStrike" cap="none" spc="0" normalizeH="0" baseline="0" noProof="0" dirty="0">
              <a:effectLst/>
              <a:uLnTx/>
              <a:uFillTx/>
              <a:latin typeface="Calibri Light" panose="020F0302020204030204"/>
              <a:ea typeface="+mj-ea"/>
              <a:cs typeface="+mj-cs"/>
            </a:rPr>
            <a:t>They know who their students are, how they are doing, and what they need to succeed.</a:t>
          </a:r>
          <a:endParaRPr lang="en-US" dirty="0"/>
        </a:p>
      </dgm:t>
    </dgm:pt>
    <dgm:pt modelId="{1E331E1F-DF64-4DA6-BEDF-F326F687E8D6}" type="parTrans" cxnId="{4CD28CF5-4F10-4C80-9890-5FB3C7A9055A}">
      <dgm:prSet/>
      <dgm:spPr/>
      <dgm:t>
        <a:bodyPr/>
        <a:lstStyle/>
        <a:p>
          <a:endParaRPr lang="en-US"/>
        </a:p>
      </dgm:t>
    </dgm:pt>
    <dgm:pt modelId="{15C2610E-D9BB-487B-A923-2E8EF1F5E60F}" type="sibTrans" cxnId="{4CD28CF5-4F10-4C80-9890-5FB3C7A9055A}">
      <dgm:prSet/>
      <dgm:spPr/>
      <dgm:t>
        <a:bodyPr/>
        <a:lstStyle/>
        <a:p>
          <a:endParaRPr lang="en-US"/>
        </a:p>
      </dgm:t>
    </dgm:pt>
    <dgm:pt modelId="{81C564C6-DE50-40E0-8CAD-7D2238053546}">
      <dgm:prSet/>
      <dgm:spPr/>
      <dgm:t>
        <a:bodyPr/>
        <a:lstStyle/>
        <a:p>
          <a:pPr>
            <a:buClrTx/>
            <a:buSzTx/>
          </a:pPr>
          <a:r>
            <a:rPr kumimoji="0" lang="en-US" b="1" i="1" u="none" strike="noStrike" cap="none" spc="0" normalizeH="0" baseline="0" noProof="0" dirty="0">
              <a:effectLst/>
              <a:uLnTx/>
              <a:uFillTx/>
              <a:latin typeface="Calibri Light" panose="020F0302020204030204"/>
              <a:ea typeface="+mj-ea"/>
              <a:cs typeface="+mj-cs"/>
            </a:rPr>
            <a:t>They are self aware and opportunistic.</a:t>
          </a:r>
          <a:endParaRPr lang="en-US" dirty="0"/>
        </a:p>
      </dgm:t>
    </dgm:pt>
    <dgm:pt modelId="{DED2C945-D5FD-4BD7-87E4-CFCE3A081FEF}" type="parTrans" cxnId="{6EA036F0-E1F1-48F9-9EE9-DA14F27DD85E}">
      <dgm:prSet/>
      <dgm:spPr/>
      <dgm:t>
        <a:bodyPr/>
        <a:lstStyle/>
        <a:p>
          <a:endParaRPr lang="en-US"/>
        </a:p>
      </dgm:t>
    </dgm:pt>
    <dgm:pt modelId="{3BD7AF02-8A01-4438-B1C0-1F47B6CAEDDA}" type="sibTrans" cxnId="{6EA036F0-E1F1-48F9-9EE9-DA14F27DD85E}">
      <dgm:prSet/>
      <dgm:spPr/>
      <dgm:t>
        <a:bodyPr/>
        <a:lstStyle/>
        <a:p>
          <a:endParaRPr lang="en-US"/>
        </a:p>
      </dgm:t>
    </dgm:pt>
    <dgm:pt modelId="{2D4F0D66-1DCF-482D-BEB3-69556A606398}">
      <dgm:prSet/>
      <dgm:spPr/>
      <dgm:t>
        <a:bodyPr/>
        <a:lstStyle/>
        <a:p>
          <a:pPr>
            <a:buClrTx/>
            <a:buSzTx/>
          </a:pPr>
          <a:r>
            <a:rPr kumimoji="0" lang="en-US" b="1" i="1" u="none" strike="noStrike" cap="none" spc="0" normalizeH="0" baseline="0" noProof="0" dirty="0">
              <a:effectLst/>
              <a:uLnTx/>
              <a:uFillTx/>
              <a:latin typeface="Calibri Light" panose="020F0302020204030204"/>
              <a:ea typeface="+mj-ea"/>
              <a:cs typeface="+mj-cs"/>
            </a:rPr>
            <a:t>They understand the big picture and think long term.</a:t>
          </a:r>
          <a:endParaRPr lang="en-US" dirty="0"/>
        </a:p>
      </dgm:t>
    </dgm:pt>
    <dgm:pt modelId="{B805A7D4-D125-4688-B298-83BAFC348299}" type="parTrans" cxnId="{AD82A330-F433-4C3E-84BA-496266044793}">
      <dgm:prSet/>
      <dgm:spPr/>
      <dgm:t>
        <a:bodyPr/>
        <a:lstStyle/>
        <a:p>
          <a:endParaRPr lang="en-US"/>
        </a:p>
      </dgm:t>
    </dgm:pt>
    <dgm:pt modelId="{350885FF-8B0E-4FE2-9A78-A9BAED91D41D}" type="sibTrans" cxnId="{AD82A330-F433-4C3E-84BA-496266044793}">
      <dgm:prSet/>
      <dgm:spPr/>
      <dgm:t>
        <a:bodyPr/>
        <a:lstStyle/>
        <a:p>
          <a:endParaRPr lang="en-US"/>
        </a:p>
      </dgm:t>
    </dgm:pt>
    <dgm:pt modelId="{085B025B-EEEF-4311-B299-DF222F0A0FDB}">
      <dgm:prSet/>
      <dgm:spPr/>
      <dgm:t>
        <a:bodyPr/>
        <a:lstStyle/>
        <a:p>
          <a:pPr>
            <a:buClrTx/>
            <a:buSzTx/>
          </a:pPr>
          <a:r>
            <a:rPr lang="en-US" b="1" i="1" dirty="0">
              <a:latin typeface="Calibri Light" panose="020F0302020204030204"/>
            </a:rPr>
            <a:t>They observe, act, innovate, and prioritize accountability.</a:t>
          </a:r>
          <a:endParaRPr lang="en-US" dirty="0"/>
        </a:p>
      </dgm:t>
    </dgm:pt>
    <dgm:pt modelId="{C73CDC16-1302-4077-92A6-393162C9DB7A}" type="parTrans" cxnId="{AC5441FB-8FEA-470B-B0E8-7C543234A2A0}">
      <dgm:prSet/>
      <dgm:spPr/>
      <dgm:t>
        <a:bodyPr/>
        <a:lstStyle/>
        <a:p>
          <a:endParaRPr lang="en-US"/>
        </a:p>
      </dgm:t>
    </dgm:pt>
    <dgm:pt modelId="{ED0E2A94-CA0A-4A08-88D6-3E5E2C54F91A}" type="sibTrans" cxnId="{AC5441FB-8FEA-470B-B0E8-7C543234A2A0}">
      <dgm:prSet/>
      <dgm:spPr/>
      <dgm:t>
        <a:bodyPr/>
        <a:lstStyle/>
        <a:p>
          <a:endParaRPr lang="en-US"/>
        </a:p>
      </dgm:t>
    </dgm:pt>
    <dgm:pt modelId="{592B6128-5B3E-3946-A03D-60CF6A0B2EA9}">
      <dgm:prSet/>
      <dgm:spPr/>
      <dgm:t>
        <a:bodyPr/>
        <a:lstStyle/>
        <a:p>
          <a:pPr>
            <a:buClrTx/>
            <a:buSzTx/>
          </a:pPr>
          <a:r>
            <a:rPr kumimoji="0" lang="en-US" b="0" i="1" u="none" strike="noStrike" cap="none" spc="0" normalizeH="0" baseline="0" noProof="0" dirty="0">
              <a:effectLst/>
              <a:uLnTx/>
              <a:uFillTx/>
              <a:latin typeface="Calibri" panose="020F0502020204030204"/>
              <a:ea typeface="+mn-ea"/>
              <a:cs typeface="+mn-cs"/>
            </a:rPr>
            <a:t>They are truth seekers and truth tellers.</a:t>
          </a:r>
          <a:endParaRPr lang="en-US" dirty="0"/>
        </a:p>
      </dgm:t>
    </dgm:pt>
    <dgm:pt modelId="{297FE489-DBCD-244A-A451-1AAFC2E29BFF}" type="parTrans" cxnId="{FDF311FD-69FC-B348-9760-1826FDB17580}">
      <dgm:prSet/>
      <dgm:spPr/>
      <dgm:t>
        <a:bodyPr/>
        <a:lstStyle/>
        <a:p>
          <a:endParaRPr lang="en-US"/>
        </a:p>
      </dgm:t>
    </dgm:pt>
    <dgm:pt modelId="{A1880428-0D3F-8749-B51C-2D1B509B2C13}" type="sibTrans" cxnId="{FDF311FD-69FC-B348-9760-1826FDB17580}">
      <dgm:prSet/>
      <dgm:spPr/>
      <dgm:t>
        <a:bodyPr/>
        <a:lstStyle/>
        <a:p>
          <a:endParaRPr lang="en-US"/>
        </a:p>
      </dgm:t>
    </dgm:pt>
    <dgm:pt modelId="{27FC7C72-22F7-7648-9B94-0A0DD24E83E5}">
      <dgm:prSet/>
      <dgm:spPr/>
      <dgm:t>
        <a:bodyPr/>
        <a:lstStyle/>
        <a:p>
          <a:r>
            <a:rPr kumimoji="0" lang="en-US" b="1" i="1" u="none" strike="noStrike" cap="none" spc="0" normalizeH="0" baseline="0" noProof="0" dirty="0">
              <a:effectLst/>
              <a:uLnTx/>
              <a:uFillTx/>
              <a:latin typeface="Calibri Light" panose="020F0302020204030204"/>
              <a:ea typeface="+mj-ea"/>
              <a:cs typeface="+mj-cs"/>
            </a:rPr>
            <a:t>They are intentional.</a:t>
          </a:r>
        </a:p>
      </dgm:t>
    </dgm:pt>
    <dgm:pt modelId="{3320E91B-3DF9-EA45-9B1E-420DCE8484CA}" type="parTrans" cxnId="{1612DB7C-51BA-584F-8A0D-5E1CC7FC3780}">
      <dgm:prSet/>
      <dgm:spPr/>
      <dgm:t>
        <a:bodyPr/>
        <a:lstStyle/>
        <a:p>
          <a:endParaRPr lang="en-US"/>
        </a:p>
      </dgm:t>
    </dgm:pt>
    <dgm:pt modelId="{D9AE91B5-8D87-9747-8D57-1F568704D415}" type="sibTrans" cxnId="{1612DB7C-51BA-584F-8A0D-5E1CC7FC3780}">
      <dgm:prSet/>
      <dgm:spPr/>
      <dgm:t>
        <a:bodyPr/>
        <a:lstStyle/>
        <a:p>
          <a:endParaRPr lang="en-US"/>
        </a:p>
      </dgm:t>
    </dgm:pt>
    <dgm:pt modelId="{597825F0-4108-A340-886D-F7CF2A5F650D}">
      <dgm:prSet/>
      <dgm:spPr/>
      <dgm:t>
        <a:bodyPr/>
        <a:lstStyle/>
        <a:p>
          <a:r>
            <a:rPr lang="en-US" i="1" dirty="0"/>
            <a:t>They build and strengthen people capacity to achieve student-centered goals.</a:t>
          </a:r>
        </a:p>
      </dgm:t>
    </dgm:pt>
    <dgm:pt modelId="{5B994C7B-EBB1-C947-9355-AE30B3DF3EE0}" type="parTrans" cxnId="{00C83DAE-532A-FB4A-90B4-157283026671}">
      <dgm:prSet/>
      <dgm:spPr/>
      <dgm:t>
        <a:bodyPr/>
        <a:lstStyle/>
        <a:p>
          <a:endParaRPr lang="en-US"/>
        </a:p>
      </dgm:t>
    </dgm:pt>
    <dgm:pt modelId="{98F5C0B3-859E-6348-ADF2-7A6AD37FF09C}" type="sibTrans" cxnId="{00C83DAE-532A-FB4A-90B4-157283026671}">
      <dgm:prSet/>
      <dgm:spPr/>
      <dgm:t>
        <a:bodyPr/>
        <a:lstStyle/>
        <a:p>
          <a:endParaRPr lang="en-US"/>
        </a:p>
      </dgm:t>
    </dgm:pt>
    <dgm:pt modelId="{C4D51002-F8A9-F54F-9D5E-AF0441F362ED}" type="pres">
      <dgm:prSet presAssocID="{355786F0-B327-4984-BE36-B078B77DAF90}" presName="diagram" presStyleCnt="0">
        <dgm:presLayoutVars>
          <dgm:dir/>
          <dgm:resizeHandles val="exact"/>
        </dgm:presLayoutVars>
      </dgm:prSet>
      <dgm:spPr/>
    </dgm:pt>
    <dgm:pt modelId="{47023F3A-B8BE-6145-8475-F61EED0930B2}" type="pres">
      <dgm:prSet presAssocID="{6AC98B2C-51B9-448D-B2B5-DB28CAB483CE}" presName="node" presStyleLbl="node1" presStyleIdx="0" presStyleCnt="7">
        <dgm:presLayoutVars>
          <dgm:bulletEnabled val="1"/>
        </dgm:presLayoutVars>
      </dgm:prSet>
      <dgm:spPr/>
    </dgm:pt>
    <dgm:pt modelId="{919697B6-6267-1D45-A6D7-B95B9EB2A079}" type="pres">
      <dgm:prSet presAssocID="{15C2610E-D9BB-487B-A923-2E8EF1F5E60F}" presName="sibTrans" presStyleCnt="0"/>
      <dgm:spPr/>
    </dgm:pt>
    <dgm:pt modelId="{0D6F6984-34AA-3544-8DAB-2C81C74A20AA}" type="pres">
      <dgm:prSet presAssocID="{27FC7C72-22F7-7648-9B94-0A0DD24E83E5}" presName="node" presStyleLbl="node1" presStyleIdx="1" presStyleCnt="7">
        <dgm:presLayoutVars>
          <dgm:bulletEnabled val="1"/>
        </dgm:presLayoutVars>
      </dgm:prSet>
      <dgm:spPr/>
    </dgm:pt>
    <dgm:pt modelId="{855F71AF-BD09-F94E-A4FE-987F418E489B}" type="pres">
      <dgm:prSet presAssocID="{D9AE91B5-8D87-9747-8D57-1F568704D415}" presName="sibTrans" presStyleCnt="0"/>
      <dgm:spPr/>
    </dgm:pt>
    <dgm:pt modelId="{F0B0C81E-896A-8D44-8256-39C8DE0D4ADD}" type="pres">
      <dgm:prSet presAssocID="{597825F0-4108-A340-886D-F7CF2A5F650D}" presName="node" presStyleLbl="node1" presStyleIdx="2" presStyleCnt="7">
        <dgm:presLayoutVars>
          <dgm:bulletEnabled val="1"/>
        </dgm:presLayoutVars>
      </dgm:prSet>
      <dgm:spPr/>
    </dgm:pt>
    <dgm:pt modelId="{A4AECC8C-02CA-B84A-A571-F062BBF8B29C}" type="pres">
      <dgm:prSet presAssocID="{98F5C0B3-859E-6348-ADF2-7A6AD37FF09C}" presName="sibTrans" presStyleCnt="0"/>
      <dgm:spPr/>
    </dgm:pt>
    <dgm:pt modelId="{E4FCDFAB-0ED2-1C47-9F88-4AFD89EE0560}" type="pres">
      <dgm:prSet presAssocID="{81C564C6-DE50-40E0-8CAD-7D2238053546}" presName="node" presStyleLbl="node1" presStyleIdx="3" presStyleCnt="7">
        <dgm:presLayoutVars>
          <dgm:bulletEnabled val="1"/>
        </dgm:presLayoutVars>
      </dgm:prSet>
      <dgm:spPr/>
    </dgm:pt>
    <dgm:pt modelId="{8C00832A-072C-1743-9DC7-D53BC8DC0278}" type="pres">
      <dgm:prSet presAssocID="{3BD7AF02-8A01-4438-B1C0-1F47B6CAEDDA}" presName="sibTrans" presStyleCnt="0"/>
      <dgm:spPr/>
    </dgm:pt>
    <dgm:pt modelId="{230C5903-42A0-CE4C-8870-A3D60F665F61}" type="pres">
      <dgm:prSet presAssocID="{2D4F0D66-1DCF-482D-BEB3-69556A606398}" presName="node" presStyleLbl="node1" presStyleIdx="4" presStyleCnt="7">
        <dgm:presLayoutVars>
          <dgm:bulletEnabled val="1"/>
        </dgm:presLayoutVars>
      </dgm:prSet>
      <dgm:spPr/>
    </dgm:pt>
    <dgm:pt modelId="{FCE1BECC-86B5-E444-8488-C625362653D7}" type="pres">
      <dgm:prSet presAssocID="{350885FF-8B0E-4FE2-9A78-A9BAED91D41D}" presName="sibTrans" presStyleCnt="0"/>
      <dgm:spPr/>
    </dgm:pt>
    <dgm:pt modelId="{AC880B27-9D2C-C147-BF29-2B40B88EAF3A}" type="pres">
      <dgm:prSet presAssocID="{085B025B-EEEF-4311-B299-DF222F0A0FDB}" presName="node" presStyleLbl="node1" presStyleIdx="5" presStyleCnt="7">
        <dgm:presLayoutVars>
          <dgm:bulletEnabled val="1"/>
        </dgm:presLayoutVars>
      </dgm:prSet>
      <dgm:spPr/>
    </dgm:pt>
    <dgm:pt modelId="{1D9AF245-EBBF-B143-B135-2B515B89AA14}" type="pres">
      <dgm:prSet presAssocID="{ED0E2A94-CA0A-4A08-88D6-3E5E2C54F91A}" presName="sibTrans" presStyleCnt="0"/>
      <dgm:spPr/>
    </dgm:pt>
    <dgm:pt modelId="{56E0DEC6-271F-3643-941E-D336E7B06A6B}" type="pres">
      <dgm:prSet presAssocID="{592B6128-5B3E-3946-A03D-60CF6A0B2EA9}" presName="node" presStyleLbl="node1" presStyleIdx="6" presStyleCnt="7">
        <dgm:presLayoutVars>
          <dgm:bulletEnabled val="1"/>
        </dgm:presLayoutVars>
      </dgm:prSet>
      <dgm:spPr/>
    </dgm:pt>
  </dgm:ptLst>
  <dgm:cxnLst>
    <dgm:cxn modelId="{79ED3A09-22C3-BE45-99E7-969ECDADF5F1}" type="presOf" srcId="{81C564C6-DE50-40E0-8CAD-7D2238053546}" destId="{E4FCDFAB-0ED2-1C47-9F88-4AFD89EE0560}" srcOrd="0" destOrd="0" presId="urn:microsoft.com/office/officeart/2005/8/layout/default"/>
    <dgm:cxn modelId="{9AA14317-D077-D64A-A0A4-CF81A2213A8E}" type="presOf" srcId="{085B025B-EEEF-4311-B299-DF222F0A0FDB}" destId="{AC880B27-9D2C-C147-BF29-2B40B88EAF3A}" srcOrd="0" destOrd="0" presId="urn:microsoft.com/office/officeart/2005/8/layout/default"/>
    <dgm:cxn modelId="{DC122419-3D1C-8F41-BED8-BD6708765877}" type="presOf" srcId="{355786F0-B327-4984-BE36-B078B77DAF90}" destId="{C4D51002-F8A9-F54F-9D5E-AF0441F362ED}" srcOrd="0" destOrd="0" presId="urn:microsoft.com/office/officeart/2005/8/layout/default"/>
    <dgm:cxn modelId="{AD82A330-F433-4C3E-84BA-496266044793}" srcId="{355786F0-B327-4984-BE36-B078B77DAF90}" destId="{2D4F0D66-1DCF-482D-BEB3-69556A606398}" srcOrd="4" destOrd="0" parTransId="{B805A7D4-D125-4688-B298-83BAFC348299}" sibTransId="{350885FF-8B0E-4FE2-9A78-A9BAED91D41D}"/>
    <dgm:cxn modelId="{BD7E8036-2493-3F4D-9FC9-45B0AEAD9767}" type="presOf" srcId="{2D4F0D66-1DCF-482D-BEB3-69556A606398}" destId="{230C5903-42A0-CE4C-8870-A3D60F665F61}" srcOrd="0" destOrd="0" presId="urn:microsoft.com/office/officeart/2005/8/layout/default"/>
    <dgm:cxn modelId="{A57E4541-957F-5B4A-A4A3-65128F3F8C7E}" type="presOf" srcId="{6AC98B2C-51B9-448D-B2B5-DB28CAB483CE}" destId="{47023F3A-B8BE-6145-8475-F61EED0930B2}" srcOrd="0" destOrd="0" presId="urn:microsoft.com/office/officeart/2005/8/layout/default"/>
    <dgm:cxn modelId="{1612DB7C-51BA-584F-8A0D-5E1CC7FC3780}" srcId="{355786F0-B327-4984-BE36-B078B77DAF90}" destId="{27FC7C72-22F7-7648-9B94-0A0DD24E83E5}" srcOrd="1" destOrd="0" parTransId="{3320E91B-3DF9-EA45-9B1E-420DCE8484CA}" sibTransId="{D9AE91B5-8D87-9747-8D57-1F568704D415}"/>
    <dgm:cxn modelId="{39323180-566F-0D45-A70A-C10F1F8B775D}" type="presOf" srcId="{27FC7C72-22F7-7648-9B94-0A0DD24E83E5}" destId="{0D6F6984-34AA-3544-8DAB-2C81C74A20AA}" srcOrd="0" destOrd="0" presId="urn:microsoft.com/office/officeart/2005/8/layout/default"/>
    <dgm:cxn modelId="{D79DB787-5ADA-CB49-AC06-93E17404F229}" type="presOf" srcId="{592B6128-5B3E-3946-A03D-60CF6A0B2EA9}" destId="{56E0DEC6-271F-3643-941E-D336E7B06A6B}" srcOrd="0" destOrd="0" presId="urn:microsoft.com/office/officeart/2005/8/layout/default"/>
    <dgm:cxn modelId="{00C83DAE-532A-FB4A-90B4-157283026671}" srcId="{355786F0-B327-4984-BE36-B078B77DAF90}" destId="{597825F0-4108-A340-886D-F7CF2A5F650D}" srcOrd="2" destOrd="0" parTransId="{5B994C7B-EBB1-C947-9355-AE30B3DF3EE0}" sibTransId="{98F5C0B3-859E-6348-ADF2-7A6AD37FF09C}"/>
    <dgm:cxn modelId="{5DCA97EC-6123-F645-9D89-5FCBA2DED999}" type="presOf" srcId="{597825F0-4108-A340-886D-F7CF2A5F650D}" destId="{F0B0C81E-896A-8D44-8256-39C8DE0D4ADD}" srcOrd="0" destOrd="0" presId="urn:microsoft.com/office/officeart/2005/8/layout/default"/>
    <dgm:cxn modelId="{6EA036F0-E1F1-48F9-9EE9-DA14F27DD85E}" srcId="{355786F0-B327-4984-BE36-B078B77DAF90}" destId="{81C564C6-DE50-40E0-8CAD-7D2238053546}" srcOrd="3" destOrd="0" parTransId="{DED2C945-D5FD-4BD7-87E4-CFCE3A081FEF}" sibTransId="{3BD7AF02-8A01-4438-B1C0-1F47B6CAEDDA}"/>
    <dgm:cxn modelId="{4CD28CF5-4F10-4C80-9890-5FB3C7A9055A}" srcId="{355786F0-B327-4984-BE36-B078B77DAF90}" destId="{6AC98B2C-51B9-448D-B2B5-DB28CAB483CE}" srcOrd="0" destOrd="0" parTransId="{1E331E1F-DF64-4DA6-BEDF-F326F687E8D6}" sibTransId="{15C2610E-D9BB-487B-A923-2E8EF1F5E60F}"/>
    <dgm:cxn modelId="{AC5441FB-8FEA-470B-B0E8-7C543234A2A0}" srcId="{355786F0-B327-4984-BE36-B078B77DAF90}" destId="{085B025B-EEEF-4311-B299-DF222F0A0FDB}" srcOrd="5" destOrd="0" parTransId="{C73CDC16-1302-4077-92A6-393162C9DB7A}" sibTransId="{ED0E2A94-CA0A-4A08-88D6-3E5E2C54F91A}"/>
    <dgm:cxn modelId="{FDF311FD-69FC-B348-9760-1826FDB17580}" srcId="{355786F0-B327-4984-BE36-B078B77DAF90}" destId="{592B6128-5B3E-3946-A03D-60CF6A0B2EA9}" srcOrd="6" destOrd="0" parTransId="{297FE489-DBCD-244A-A451-1AAFC2E29BFF}" sibTransId="{A1880428-0D3F-8749-B51C-2D1B509B2C13}"/>
    <dgm:cxn modelId="{EF9AFAD1-DCB0-AA47-858D-2C5A69DD4EEE}" type="presParOf" srcId="{C4D51002-F8A9-F54F-9D5E-AF0441F362ED}" destId="{47023F3A-B8BE-6145-8475-F61EED0930B2}" srcOrd="0" destOrd="0" presId="urn:microsoft.com/office/officeart/2005/8/layout/default"/>
    <dgm:cxn modelId="{18F6D974-97EA-E544-AD3E-07EEB3582F80}" type="presParOf" srcId="{C4D51002-F8A9-F54F-9D5E-AF0441F362ED}" destId="{919697B6-6267-1D45-A6D7-B95B9EB2A079}" srcOrd="1" destOrd="0" presId="urn:microsoft.com/office/officeart/2005/8/layout/default"/>
    <dgm:cxn modelId="{9059DA94-05FE-7943-B806-A590EFF4115C}" type="presParOf" srcId="{C4D51002-F8A9-F54F-9D5E-AF0441F362ED}" destId="{0D6F6984-34AA-3544-8DAB-2C81C74A20AA}" srcOrd="2" destOrd="0" presId="urn:microsoft.com/office/officeart/2005/8/layout/default"/>
    <dgm:cxn modelId="{9431280A-B5B8-724C-84E3-6B3FC21F4D80}" type="presParOf" srcId="{C4D51002-F8A9-F54F-9D5E-AF0441F362ED}" destId="{855F71AF-BD09-F94E-A4FE-987F418E489B}" srcOrd="3" destOrd="0" presId="urn:microsoft.com/office/officeart/2005/8/layout/default"/>
    <dgm:cxn modelId="{D7DDF88B-7F75-9A4A-B8A7-6730540D04A9}" type="presParOf" srcId="{C4D51002-F8A9-F54F-9D5E-AF0441F362ED}" destId="{F0B0C81E-896A-8D44-8256-39C8DE0D4ADD}" srcOrd="4" destOrd="0" presId="urn:microsoft.com/office/officeart/2005/8/layout/default"/>
    <dgm:cxn modelId="{CE88F6D7-0063-424C-A29E-D72AF1165974}" type="presParOf" srcId="{C4D51002-F8A9-F54F-9D5E-AF0441F362ED}" destId="{A4AECC8C-02CA-B84A-A571-F062BBF8B29C}" srcOrd="5" destOrd="0" presId="urn:microsoft.com/office/officeart/2005/8/layout/default"/>
    <dgm:cxn modelId="{1502CC90-DDDE-B24C-BDC4-6B43441439BC}" type="presParOf" srcId="{C4D51002-F8A9-F54F-9D5E-AF0441F362ED}" destId="{E4FCDFAB-0ED2-1C47-9F88-4AFD89EE0560}" srcOrd="6" destOrd="0" presId="urn:microsoft.com/office/officeart/2005/8/layout/default"/>
    <dgm:cxn modelId="{0FC19EB0-D83E-4649-882A-53D59DC9D6A7}" type="presParOf" srcId="{C4D51002-F8A9-F54F-9D5E-AF0441F362ED}" destId="{8C00832A-072C-1743-9DC7-D53BC8DC0278}" srcOrd="7" destOrd="0" presId="urn:microsoft.com/office/officeart/2005/8/layout/default"/>
    <dgm:cxn modelId="{CAB9C7AB-4A1C-2E47-B674-E093A321F931}" type="presParOf" srcId="{C4D51002-F8A9-F54F-9D5E-AF0441F362ED}" destId="{230C5903-42A0-CE4C-8870-A3D60F665F61}" srcOrd="8" destOrd="0" presId="urn:microsoft.com/office/officeart/2005/8/layout/default"/>
    <dgm:cxn modelId="{2F73EC22-17DD-B647-881D-6D6D848DFAD7}" type="presParOf" srcId="{C4D51002-F8A9-F54F-9D5E-AF0441F362ED}" destId="{FCE1BECC-86B5-E444-8488-C625362653D7}" srcOrd="9" destOrd="0" presId="urn:microsoft.com/office/officeart/2005/8/layout/default"/>
    <dgm:cxn modelId="{E2C45660-FA9F-BF47-9605-D066414E12F8}" type="presParOf" srcId="{C4D51002-F8A9-F54F-9D5E-AF0441F362ED}" destId="{AC880B27-9D2C-C147-BF29-2B40B88EAF3A}" srcOrd="10" destOrd="0" presId="urn:microsoft.com/office/officeart/2005/8/layout/default"/>
    <dgm:cxn modelId="{D3A13F33-CA71-074F-8B21-0218BFD8FB93}" type="presParOf" srcId="{C4D51002-F8A9-F54F-9D5E-AF0441F362ED}" destId="{1D9AF245-EBBF-B143-B135-2B515B89AA14}" srcOrd="11" destOrd="0" presId="urn:microsoft.com/office/officeart/2005/8/layout/default"/>
    <dgm:cxn modelId="{41421118-D0E9-7049-B031-69388402DC67}" type="presParOf" srcId="{C4D51002-F8A9-F54F-9D5E-AF0441F362ED}" destId="{56E0DEC6-271F-3643-941E-D336E7B06A6B}" srcOrd="12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CC9872-B0C8-4DFA-AC05-8719A92E531C}" type="doc">
      <dgm:prSet loTypeId="urn:microsoft.com/office/officeart/2005/8/layout/hProcess9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444431E-17A9-460E-821F-E7A180F1AD3C}">
      <dgm:prSet custT="1"/>
      <dgm:spPr/>
      <dgm:t>
        <a:bodyPr/>
        <a:lstStyle/>
        <a:p>
          <a:r>
            <a:rPr lang="en-US" sz="5400" b="1" i="0" dirty="0"/>
            <a:t>Practices Reflect Purpose</a:t>
          </a:r>
        </a:p>
        <a:p>
          <a:r>
            <a:rPr lang="en-US" sz="4500" b="1" i="1" dirty="0"/>
            <a:t>Example: High-Impact Practices </a:t>
          </a:r>
          <a:endParaRPr lang="en-US" sz="4500" i="1" dirty="0"/>
        </a:p>
      </dgm:t>
    </dgm:pt>
    <dgm:pt modelId="{ED09E71B-A6FC-438E-BE79-842F963E8231}" type="parTrans" cxnId="{160B31C7-95F1-4A3E-A5B4-0A5A76D6330E}">
      <dgm:prSet/>
      <dgm:spPr/>
      <dgm:t>
        <a:bodyPr/>
        <a:lstStyle/>
        <a:p>
          <a:endParaRPr lang="en-US"/>
        </a:p>
      </dgm:t>
    </dgm:pt>
    <dgm:pt modelId="{C6C06B9A-4DEB-416A-911C-2552ACB666EE}" type="sibTrans" cxnId="{160B31C7-95F1-4A3E-A5B4-0A5A76D6330E}">
      <dgm:prSet/>
      <dgm:spPr/>
      <dgm:t>
        <a:bodyPr/>
        <a:lstStyle/>
        <a:p>
          <a:endParaRPr lang="en-US"/>
        </a:p>
      </dgm:t>
    </dgm:pt>
    <dgm:pt modelId="{1FDE4DAD-D072-9F45-BC18-B8EABB74CE73}" type="pres">
      <dgm:prSet presAssocID="{48CC9872-B0C8-4DFA-AC05-8719A92E531C}" presName="CompostProcess" presStyleCnt="0">
        <dgm:presLayoutVars>
          <dgm:dir/>
          <dgm:resizeHandles val="exact"/>
        </dgm:presLayoutVars>
      </dgm:prSet>
      <dgm:spPr/>
    </dgm:pt>
    <dgm:pt modelId="{F65A8DD8-DEE4-884F-818B-F95390EB2DFF}" type="pres">
      <dgm:prSet presAssocID="{48CC9872-B0C8-4DFA-AC05-8719A92E531C}" presName="arrow" presStyleLbl="bgShp" presStyleIdx="0" presStyleCnt="1"/>
      <dgm:spPr/>
    </dgm:pt>
    <dgm:pt modelId="{B6BF844D-4EAA-804D-BF57-40D499E4DE85}" type="pres">
      <dgm:prSet presAssocID="{48CC9872-B0C8-4DFA-AC05-8719A92E531C}" presName="linearProcess" presStyleCnt="0"/>
      <dgm:spPr/>
    </dgm:pt>
    <dgm:pt modelId="{95334E12-CFAB-E44C-A04F-75FDCD250905}" type="pres">
      <dgm:prSet presAssocID="{2444431E-17A9-460E-821F-E7A180F1AD3C}" presName="textNode" presStyleLbl="node1" presStyleIdx="0" presStyleCnt="1" custScaleX="112872">
        <dgm:presLayoutVars>
          <dgm:bulletEnabled val="1"/>
        </dgm:presLayoutVars>
      </dgm:prSet>
      <dgm:spPr/>
    </dgm:pt>
  </dgm:ptLst>
  <dgm:cxnLst>
    <dgm:cxn modelId="{7524A744-7680-DA4D-A814-BE4F8F79270F}" type="presOf" srcId="{48CC9872-B0C8-4DFA-AC05-8719A92E531C}" destId="{1FDE4DAD-D072-9F45-BC18-B8EABB74CE73}" srcOrd="0" destOrd="0" presId="urn:microsoft.com/office/officeart/2005/8/layout/hProcess9"/>
    <dgm:cxn modelId="{175BC4A8-89D7-2540-B7B6-528AC2F0D9AC}" type="presOf" srcId="{2444431E-17A9-460E-821F-E7A180F1AD3C}" destId="{95334E12-CFAB-E44C-A04F-75FDCD250905}" srcOrd="0" destOrd="0" presId="urn:microsoft.com/office/officeart/2005/8/layout/hProcess9"/>
    <dgm:cxn modelId="{160B31C7-95F1-4A3E-A5B4-0A5A76D6330E}" srcId="{48CC9872-B0C8-4DFA-AC05-8719A92E531C}" destId="{2444431E-17A9-460E-821F-E7A180F1AD3C}" srcOrd="0" destOrd="0" parTransId="{ED09E71B-A6FC-438E-BE79-842F963E8231}" sibTransId="{C6C06B9A-4DEB-416A-911C-2552ACB666EE}"/>
    <dgm:cxn modelId="{3920DA9F-CA5E-5D41-BDA5-BC83086BAF82}" type="presParOf" srcId="{1FDE4DAD-D072-9F45-BC18-B8EABB74CE73}" destId="{F65A8DD8-DEE4-884F-818B-F95390EB2DFF}" srcOrd="0" destOrd="0" presId="urn:microsoft.com/office/officeart/2005/8/layout/hProcess9"/>
    <dgm:cxn modelId="{99452B76-7C0D-EE4D-BFED-6FCAE4B84211}" type="presParOf" srcId="{1FDE4DAD-D072-9F45-BC18-B8EABB74CE73}" destId="{B6BF844D-4EAA-804D-BF57-40D499E4DE85}" srcOrd="1" destOrd="0" presId="urn:microsoft.com/office/officeart/2005/8/layout/hProcess9"/>
    <dgm:cxn modelId="{106AC216-445D-D049-B096-FF0F33E068B3}" type="presParOf" srcId="{B6BF844D-4EAA-804D-BF57-40D499E4DE85}" destId="{95334E12-CFAB-E44C-A04F-75FDCD250905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EAEB23-456A-4C3A-BE65-6CD3DF0776E4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AA04BC-5CA4-498D-9067-1F2125331407}">
      <dgm:prSet/>
      <dgm:spPr/>
      <dgm:t>
        <a:bodyPr/>
        <a:lstStyle/>
        <a:p>
          <a:r>
            <a:rPr lang="en-US" dirty="0"/>
            <a:t>First-Year Seminars and Experiences </a:t>
          </a:r>
        </a:p>
      </dgm:t>
    </dgm:pt>
    <dgm:pt modelId="{07DB1C38-582A-45B0-9E6A-2B5B47A7D121}" type="parTrans" cxnId="{148A26EC-CC4F-4357-8C8E-47AD48089618}">
      <dgm:prSet/>
      <dgm:spPr/>
      <dgm:t>
        <a:bodyPr/>
        <a:lstStyle/>
        <a:p>
          <a:endParaRPr lang="en-US"/>
        </a:p>
      </dgm:t>
    </dgm:pt>
    <dgm:pt modelId="{317F9B45-7CF0-4E78-9A2D-89BA4BEB535F}" type="sibTrans" cxnId="{148A26EC-CC4F-4357-8C8E-47AD48089618}">
      <dgm:prSet/>
      <dgm:spPr/>
      <dgm:t>
        <a:bodyPr/>
        <a:lstStyle/>
        <a:p>
          <a:endParaRPr lang="en-US"/>
        </a:p>
      </dgm:t>
    </dgm:pt>
    <dgm:pt modelId="{22ADC2C1-AD3E-4B09-8412-1085378A4EA3}">
      <dgm:prSet/>
      <dgm:spPr/>
      <dgm:t>
        <a:bodyPr/>
        <a:lstStyle/>
        <a:p>
          <a:r>
            <a:rPr lang="en-US" dirty="0"/>
            <a:t>Common Intellectual Experiences</a:t>
          </a:r>
        </a:p>
      </dgm:t>
    </dgm:pt>
    <dgm:pt modelId="{CE507DEF-DB9B-4347-91CC-AAF5129E186E}" type="parTrans" cxnId="{67836B88-62F7-4C38-BB0A-B6D130B2C572}">
      <dgm:prSet/>
      <dgm:spPr/>
      <dgm:t>
        <a:bodyPr/>
        <a:lstStyle/>
        <a:p>
          <a:endParaRPr lang="en-US"/>
        </a:p>
      </dgm:t>
    </dgm:pt>
    <dgm:pt modelId="{6E5D481A-E5D7-4FCE-834B-A99374B0BB82}" type="sibTrans" cxnId="{67836B88-62F7-4C38-BB0A-B6D130B2C572}">
      <dgm:prSet/>
      <dgm:spPr/>
      <dgm:t>
        <a:bodyPr/>
        <a:lstStyle/>
        <a:p>
          <a:endParaRPr lang="en-US"/>
        </a:p>
      </dgm:t>
    </dgm:pt>
    <dgm:pt modelId="{721DA6DB-028A-4F60-AC4F-4A3D35615F1B}">
      <dgm:prSet/>
      <dgm:spPr/>
      <dgm:t>
        <a:bodyPr/>
        <a:lstStyle/>
        <a:p>
          <a:r>
            <a:rPr lang="en-US" dirty="0"/>
            <a:t>Learning Communities</a:t>
          </a:r>
        </a:p>
      </dgm:t>
    </dgm:pt>
    <dgm:pt modelId="{C4CC4AE8-53DF-418F-ACAF-ECEB96C8BC9E}" type="parTrans" cxnId="{E7CA1C4E-AB74-42F5-AD47-12FB5054A83F}">
      <dgm:prSet/>
      <dgm:spPr/>
      <dgm:t>
        <a:bodyPr/>
        <a:lstStyle/>
        <a:p>
          <a:endParaRPr lang="en-US"/>
        </a:p>
      </dgm:t>
    </dgm:pt>
    <dgm:pt modelId="{E2E884BF-0BD1-4639-A8C6-A2023A4E2613}" type="sibTrans" cxnId="{E7CA1C4E-AB74-42F5-AD47-12FB5054A83F}">
      <dgm:prSet/>
      <dgm:spPr/>
      <dgm:t>
        <a:bodyPr/>
        <a:lstStyle/>
        <a:p>
          <a:endParaRPr lang="en-US"/>
        </a:p>
      </dgm:t>
    </dgm:pt>
    <dgm:pt modelId="{6E077812-CEFC-4527-8059-E53907AEB827}">
      <dgm:prSet/>
      <dgm:spPr/>
      <dgm:t>
        <a:bodyPr/>
        <a:lstStyle/>
        <a:p>
          <a:r>
            <a:rPr lang="en-US" dirty="0"/>
            <a:t>Writing-Intensive Courses</a:t>
          </a:r>
        </a:p>
      </dgm:t>
    </dgm:pt>
    <dgm:pt modelId="{7B244DE6-FA82-4098-9CBA-FB9927234DB1}" type="parTrans" cxnId="{48FA149B-8154-47A0-AB46-BC69C7823E34}">
      <dgm:prSet/>
      <dgm:spPr/>
      <dgm:t>
        <a:bodyPr/>
        <a:lstStyle/>
        <a:p>
          <a:endParaRPr lang="en-US"/>
        </a:p>
      </dgm:t>
    </dgm:pt>
    <dgm:pt modelId="{E4E9865B-EB8D-4938-9B7D-40850EEEA925}" type="sibTrans" cxnId="{48FA149B-8154-47A0-AB46-BC69C7823E34}">
      <dgm:prSet/>
      <dgm:spPr/>
      <dgm:t>
        <a:bodyPr/>
        <a:lstStyle/>
        <a:p>
          <a:endParaRPr lang="en-US"/>
        </a:p>
      </dgm:t>
    </dgm:pt>
    <dgm:pt modelId="{268680BE-39B4-4283-BD42-B090EBABCC6A}">
      <dgm:prSet/>
      <dgm:spPr/>
      <dgm:t>
        <a:bodyPr/>
        <a:lstStyle/>
        <a:p>
          <a:r>
            <a:rPr lang="en-US" dirty="0"/>
            <a:t>Collaborative Assignments &amp; Projects</a:t>
          </a:r>
        </a:p>
      </dgm:t>
    </dgm:pt>
    <dgm:pt modelId="{04228CA5-AAD3-4E88-8F9D-4FE6B9DD5A99}" type="parTrans" cxnId="{2938A5AF-CD4D-4860-B613-C02CB52173C1}">
      <dgm:prSet/>
      <dgm:spPr/>
      <dgm:t>
        <a:bodyPr/>
        <a:lstStyle/>
        <a:p>
          <a:endParaRPr lang="en-US"/>
        </a:p>
      </dgm:t>
    </dgm:pt>
    <dgm:pt modelId="{4C6C15AA-6B3B-4063-8563-DCC80EBCDE2D}" type="sibTrans" cxnId="{2938A5AF-CD4D-4860-B613-C02CB52173C1}">
      <dgm:prSet/>
      <dgm:spPr/>
      <dgm:t>
        <a:bodyPr/>
        <a:lstStyle/>
        <a:p>
          <a:endParaRPr lang="en-US"/>
        </a:p>
      </dgm:t>
    </dgm:pt>
    <dgm:pt modelId="{8FB62EFE-E749-44AD-8BF0-5A4B4BF7CD02}">
      <dgm:prSet/>
      <dgm:spPr/>
      <dgm:t>
        <a:bodyPr/>
        <a:lstStyle/>
        <a:p>
          <a:r>
            <a:rPr lang="en-US" dirty="0"/>
            <a:t>Undergraduate Research</a:t>
          </a:r>
        </a:p>
      </dgm:t>
    </dgm:pt>
    <dgm:pt modelId="{F4E14145-A150-4375-9DF6-33AC2D376A94}" type="parTrans" cxnId="{F6A585D6-6280-4F83-B928-9F0C8D582E65}">
      <dgm:prSet/>
      <dgm:spPr/>
      <dgm:t>
        <a:bodyPr/>
        <a:lstStyle/>
        <a:p>
          <a:endParaRPr lang="en-US"/>
        </a:p>
      </dgm:t>
    </dgm:pt>
    <dgm:pt modelId="{11DF65DD-68A2-4DBF-97EB-2FA2E5CEEECC}" type="sibTrans" cxnId="{F6A585D6-6280-4F83-B928-9F0C8D582E65}">
      <dgm:prSet/>
      <dgm:spPr/>
      <dgm:t>
        <a:bodyPr/>
        <a:lstStyle/>
        <a:p>
          <a:endParaRPr lang="en-US"/>
        </a:p>
      </dgm:t>
    </dgm:pt>
    <dgm:pt modelId="{A2095721-5D15-485F-B48C-3357E5A96EF3}">
      <dgm:prSet/>
      <dgm:spPr/>
      <dgm:t>
        <a:bodyPr/>
        <a:lstStyle/>
        <a:p>
          <a:r>
            <a:rPr lang="en-US" dirty="0"/>
            <a:t>Diversity/Global Learning</a:t>
          </a:r>
        </a:p>
      </dgm:t>
    </dgm:pt>
    <dgm:pt modelId="{900ADEA3-7342-407D-A767-9400BC0158A6}" type="parTrans" cxnId="{DCBE61BB-67C6-4FFA-A809-706BD707F1B7}">
      <dgm:prSet/>
      <dgm:spPr/>
      <dgm:t>
        <a:bodyPr/>
        <a:lstStyle/>
        <a:p>
          <a:endParaRPr lang="en-US"/>
        </a:p>
      </dgm:t>
    </dgm:pt>
    <dgm:pt modelId="{EDF90AC4-715B-437D-BB16-7B59E87FFA79}" type="sibTrans" cxnId="{DCBE61BB-67C6-4FFA-A809-706BD707F1B7}">
      <dgm:prSet/>
      <dgm:spPr/>
      <dgm:t>
        <a:bodyPr/>
        <a:lstStyle/>
        <a:p>
          <a:endParaRPr lang="en-US"/>
        </a:p>
      </dgm:t>
    </dgm:pt>
    <dgm:pt modelId="{22AD93C9-71C2-4E38-8C73-882A51196C83}">
      <dgm:prSet/>
      <dgm:spPr/>
      <dgm:t>
        <a:bodyPr/>
        <a:lstStyle/>
        <a:p>
          <a:r>
            <a:rPr lang="en-US" dirty="0"/>
            <a:t>Service Learning, Community-Based Learning</a:t>
          </a:r>
        </a:p>
      </dgm:t>
    </dgm:pt>
    <dgm:pt modelId="{140D6CAD-C957-47CA-A196-C565714758C5}" type="parTrans" cxnId="{42B29F33-0F43-48E1-BA19-D4436BEFD248}">
      <dgm:prSet/>
      <dgm:spPr/>
      <dgm:t>
        <a:bodyPr/>
        <a:lstStyle/>
        <a:p>
          <a:endParaRPr lang="en-US"/>
        </a:p>
      </dgm:t>
    </dgm:pt>
    <dgm:pt modelId="{5A9D1ACD-61AB-492F-B58A-7BF0D8EAC63D}" type="sibTrans" cxnId="{42B29F33-0F43-48E1-BA19-D4436BEFD248}">
      <dgm:prSet/>
      <dgm:spPr/>
      <dgm:t>
        <a:bodyPr/>
        <a:lstStyle/>
        <a:p>
          <a:endParaRPr lang="en-US"/>
        </a:p>
      </dgm:t>
    </dgm:pt>
    <dgm:pt modelId="{64A6FC67-4B2C-4E40-8718-0CFE44B55BF9}">
      <dgm:prSet/>
      <dgm:spPr/>
      <dgm:t>
        <a:bodyPr/>
        <a:lstStyle/>
        <a:p>
          <a:r>
            <a:rPr lang="en-US" dirty="0"/>
            <a:t>Internships</a:t>
          </a:r>
        </a:p>
      </dgm:t>
    </dgm:pt>
    <dgm:pt modelId="{E1670EBE-2B11-49F5-9902-593427E54B35}" type="parTrans" cxnId="{BCDECF2F-6B1A-4D28-855D-88649B2BDE25}">
      <dgm:prSet/>
      <dgm:spPr/>
      <dgm:t>
        <a:bodyPr/>
        <a:lstStyle/>
        <a:p>
          <a:endParaRPr lang="en-US"/>
        </a:p>
      </dgm:t>
    </dgm:pt>
    <dgm:pt modelId="{E2436F58-6E8A-422F-A4E6-DC0F71E238E9}" type="sibTrans" cxnId="{BCDECF2F-6B1A-4D28-855D-88649B2BDE25}">
      <dgm:prSet/>
      <dgm:spPr/>
      <dgm:t>
        <a:bodyPr/>
        <a:lstStyle/>
        <a:p>
          <a:endParaRPr lang="en-US"/>
        </a:p>
      </dgm:t>
    </dgm:pt>
    <dgm:pt modelId="{687F297E-7415-4534-ADC8-946CB878B040}">
      <dgm:prSet/>
      <dgm:spPr/>
      <dgm:t>
        <a:bodyPr/>
        <a:lstStyle/>
        <a:p>
          <a:r>
            <a:rPr lang="en-US" dirty="0"/>
            <a:t>Capstone Courses and Projects</a:t>
          </a:r>
        </a:p>
      </dgm:t>
    </dgm:pt>
    <dgm:pt modelId="{D4EF812B-A001-4218-A3CF-2155D8F2F6CC}" type="parTrans" cxnId="{7BE14C6C-A3D3-4D0E-B182-F9E54858ED87}">
      <dgm:prSet/>
      <dgm:spPr/>
      <dgm:t>
        <a:bodyPr/>
        <a:lstStyle/>
        <a:p>
          <a:endParaRPr lang="en-US"/>
        </a:p>
      </dgm:t>
    </dgm:pt>
    <dgm:pt modelId="{BC269426-DD77-4AED-8858-406810330479}" type="sibTrans" cxnId="{7BE14C6C-A3D3-4D0E-B182-F9E54858ED87}">
      <dgm:prSet/>
      <dgm:spPr/>
      <dgm:t>
        <a:bodyPr/>
        <a:lstStyle/>
        <a:p>
          <a:endParaRPr lang="en-US"/>
        </a:p>
      </dgm:t>
    </dgm:pt>
    <dgm:pt modelId="{4ED65348-16C3-47AE-81D0-2D025E54D9E8}">
      <dgm:prSet/>
      <dgm:spPr/>
      <dgm:t>
        <a:bodyPr/>
        <a:lstStyle/>
        <a:p>
          <a:r>
            <a:rPr lang="en-US" dirty="0"/>
            <a:t>E-portfolios        </a:t>
          </a:r>
        </a:p>
      </dgm:t>
    </dgm:pt>
    <dgm:pt modelId="{3FDFF2BE-D502-499C-8991-DD4BC460FDA3}" type="parTrans" cxnId="{E49ACE19-B9CD-4104-A829-80D7DC4EC96A}">
      <dgm:prSet/>
      <dgm:spPr/>
      <dgm:t>
        <a:bodyPr/>
        <a:lstStyle/>
        <a:p>
          <a:endParaRPr lang="en-US"/>
        </a:p>
      </dgm:t>
    </dgm:pt>
    <dgm:pt modelId="{22685171-56C2-49D9-8309-CC8B2EDB69AE}" type="sibTrans" cxnId="{E49ACE19-B9CD-4104-A829-80D7DC4EC96A}">
      <dgm:prSet/>
      <dgm:spPr/>
      <dgm:t>
        <a:bodyPr/>
        <a:lstStyle/>
        <a:p>
          <a:endParaRPr lang="en-US"/>
        </a:p>
      </dgm:t>
    </dgm:pt>
    <dgm:pt modelId="{90851646-3F5E-0D4C-8BFB-7A3C8809D416}" type="pres">
      <dgm:prSet presAssocID="{25EAEB23-456A-4C3A-BE65-6CD3DF0776E4}" presName="diagram" presStyleCnt="0">
        <dgm:presLayoutVars>
          <dgm:dir/>
          <dgm:resizeHandles val="exact"/>
        </dgm:presLayoutVars>
      </dgm:prSet>
      <dgm:spPr/>
    </dgm:pt>
    <dgm:pt modelId="{B4B6BBF2-2D8C-954E-8FDF-2D9491840860}" type="pres">
      <dgm:prSet presAssocID="{FAAA04BC-5CA4-498D-9067-1F2125331407}" presName="node" presStyleLbl="node1" presStyleIdx="0" presStyleCnt="11">
        <dgm:presLayoutVars>
          <dgm:bulletEnabled val="1"/>
        </dgm:presLayoutVars>
      </dgm:prSet>
      <dgm:spPr/>
    </dgm:pt>
    <dgm:pt modelId="{ED043EFE-3F86-A44F-B24F-7BBD94E50C85}" type="pres">
      <dgm:prSet presAssocID="{317F9B45-7CF0-4E78-9A2D-89BA4BEB535F}" presName="sibTrans" presStyleCnt="0"/>
      <dgm:spPr/>
    </dgm:pt>
    <dgm:pt modelId="{4B9AC5D6-EF90-2A4E-AEF7-344B25E21D79}" type="pres">
      <dgm:prSet presAssocID="{22ADC2C1-AD3E-4B09-8412-1085378A4EA3}" presName="node" presStyleLbl="node1" presStyleIdx="1" presStyleCnt="11">
        <dgm:presLayoutVars>
          <dgm:bulletEnabled val="1"/>
        </dgm:presLayoutVars>
      </dgm:prSet>
      <dgm:spPr/>
    </dgm:pt>
    <dgm:pt modelId="{15C59329-82A6-2841-972D-0F9E6495AF92}" type="pres">
      <dgm:prSet presAssocID="{6E5D481A-E5D7-4FCE-834B-A99374B0BB82}" presName="sibTrans" presStyleCnt="0"/>
      <dgm:spPr/>
    </dgm:pt>
    <dgm:pt modelId="{5678B7F3-7698-C448-92F4-5C4F1EC07D07}" type="pres">
      <dgm:prSet presAssocID="{721DA6DB-028A-4F60-AC4F-4A3D35615F1B}" presName="node" presStyleLbl="node1" presStyleIdx="2" presStyleCnt="11">
        <dgm:presLayoutVars>
          <dgm:bulletEnabled val="1"/>
        </dgm:presLayoutVars>
      </dgm:prSet>
      <dgm:spPr/>
    </dgm:pt>
    <dgm:pt modelId="{9440EAEE-96B4-F74D-9E8A-76184AE6F126}" type="pres">
      <dgm:prSet presAssocID="{E2E884BF-0BD1-4639-A8C6-A2023A4E2613}" presName="sibTrans" presStyleCnt="0"/>
      <dgm:spPr/>
    </dgm:pt>
    <dgm:pt modelId="{1B169C8F-2A7F-2940-8101-B12232151341}" type="pres">
      <dgm:prSet presAssocID="{6E077812-CEFC-4527-8059-E53907AEB827}" presName="node" presStyleLbl="node1" presStyleIdx="3" presStyleCnt="11">
        <dgm:presLayoutVars>
          <dgm:bulletEnabled val="1"/>
        </dgm:presLayoutVars>
      </dgm:prSet>
      <dgm:spPr/>
    </dgm:pt>
    <dgm:pt modelId="{5451B069-B1E4-994B-8827-63DE6B9FE0EF}" type="pres">
      <dgm:prSet presAssocID="{E4E9865B-EB8D-4938-9B7D-40850EEEA925}" presName="sibTrans" presStyleCnt="0"/>
      <dgm:spPr/>
    </dgm:pt>
    <dgm:pt modelId="{B8C7CCD5-4117-1343-8C0E-9B8892E61CFB}" type="pres">
      <dgm:prSet presAssocID="{268680BE-39B4-4283-BD42-B090EBABCC6A}" presName="node" presStyleLbl="node1" presStyleIdx="4" presStyleCnt="11">
        <dgm:presLayoutVars>
          <dgm:bulletEnabled val="1"/>
        </dgm:presLayoutVars>
      </dgm:prSet>
      <dgm:spPr/>
    </dgm:pt>
    <dgm:pt modelId="{5DAEE3C5-CCDB-A549-9FA9-4A1A35DEF218}" type="pres">
      <dgm:prSet presAssocID="{4C6C15AA-6B3B-4063-8563-DCC80EBCDE2D}" presName="sibTrans" presStyleCnt="0"/>
      <dgm:spPr/>
    </dgm:pt>
    <dgm:pt modelId="{E9BE473E-5321-EE4C-B917-ABDDAC43F697}" type="pres">
      <dgm:prSet presAssocID="{8FB62EFE-E749-44AD-8BF0-5A4B4BF7CD02}" presName="node" presStyleLbl="node1" presStyleIdx="5" presStyleCnt="11">
        <dgm:presLayoutVars>
          <dgm:bulletEnabled val="1"/>
        </dgm:presLayoutVars>
      </dgm:prSet>
      <dgm:spPr/>
    </dgm:pt>
    <dgm:pt modelId="{F732EC2D-B63E-9E4C-8A6C-1989D6BB72DF}" type="pres">
      <dgm:prSet presAssocID="{11DF65DD-68A2-4DBF-97EB-2FA2E5CEEECC}" presName="sibTrans" presStyleCnt="0"/>
      <dgm:spPr/>
    </dgm:pt>
    <dgm:pt modelId="{A204934A-F489-F24B-89AC-97CBFF23DBEF}" type="pres">
      <dgm:prSet presAssocID="{A2095721-5D15-485F-B48C-3357E5A96EF3}" presName="node" presStyleLbl="node1" presStyleIdx="6" presStyleCnt="11">
        <dgm:presLayoutVars>
          <dgm:bulletEnabled val="1"/>
        </dgm:presLayoutVars>
      </dgm:prSet>
      <dgm:spPr/>
    </dgm:pt>
    <dgm:pt modelId="{9D914DA9-5700-3F4E-B601-087D0F90167B}" type="pres">
      <dgm:prSet presAssocID="{EDF90AC4-715B-437D-BB16-7B59E87FFA79}" presName="sibTrans" presStyleCnt="0"/>
      <dgm:spPr/>
    </dgm:pt>
    <dgm:pt modelId="{BDD4A7D4-62A2-994D-B3AF-B12C5B67DBA9}" type="pres">
      <dgm:prSet presAssocID="{22AD93C9-71C2-4E38-8C73-882A51196C83}" presName="node" presStyleLbl="node1" presStyleIdx="7" presStyleCnt="11">
        <dgm:presLayoutVars>
          <dgm:bulletEnabled val="1"/>
        </dgm:presLayoutVars>
      </dgm:prSet>
      <dgm:spPr/>
    </dgm:pt>
    <dgm:pt modelId="{2E805FB5-1B81-1540-BA99-423590F5DD67}" type="pres">
      <dgm:prSet presAssocID="{5A9D1ACD-61AB-492F-B58A-7BF0D8EAC63D}" presName="sibTrans" presStyleCnt="0"/>
      <dgm:spPr/>
    </dgm:pt>
    <dgm:pt modelId="{50086506-8B96-F64D-9272-A6C980E4BE96}" type="pres">
      <dgm:prSet presAssocID="{64A6FC67-4B2C-4E40-8718-0CFE44B55BF9}" presName="node" presStyleLbl="node1" presStyleIdx="8" presStyleCnt="11">
        <dgm:presLayoutVars>
          <dgm:bulletEnabled val="1"/>
        </dgm:presLayoutVars>
      </dgm:prSet>
      <dgm:spPr/>
    </dgm:pt>
    <dgm:pt modelId="{101A3A1C-58E8-754D-99D3-013F8B80DAE8}" type="pres">
      <dgm:prSet presAssocID="{E2436F58-6E8A-422F-A4E6-DC0F71E238E9}" presName="sibTrans" presStyleCnt="0"/>
      <dgm:spPr/>
    </dgm:pt>
    <dgm:pt modelId="{3AD42810-6C1C-6E43-8B29-8DD4740D57FB}" type="pres">
      <dgm:prSet presAssocID="{687F297E-7415-4534-ADC8-946CB878B040}" presName="node" presStyleLbl="node1" presStyleIdx="9" presStyleCnt="11">
        <dgm:presLayoutVars>
          <dgm:bulletEnabled val="1"/>
        </dgm:presLayoutVars>
      </dgm:prSet>
      <dgm:spPr/>
    </dgm:pt>
    <dgm:pt modelId="{872CEE22-F4B1-DB4C-B9E8-E7830D651EFE}" type="pres">
      <dgm:prSet presAssocID="{BC269426-DD77-4AED-8858-406810330479}" presName="sibTrans" presStyleCnt="0"/>
      <dgm:spPr/>
    </dgm:pt>
    <dgm:pt modelId="{56A17B69-3F46-5842-9504-E80E5C0F1DFE}" type="pres">
      <dgm:prSet presAssocID="{4ED65348-16C3-47AE-81D0-2D025E54D9E8}" presName="node" presStyleLbl="node1" presStyleIdx="10" presStyleCnt="11">
        <dgm:presLayoutVars>
          <dgm:bulletEnabled val="1"/>
        </dgm:presLayoutVars>
      </dgm:prSet>
      <dgm:spPr/>
    </dgm:pt>
  </dgm:ptLst>
  <dgm:cxnLst>
    <dgm:cxn modelId="{5A2F4E02-A471-0144-B878-72D202C11F07}" type="presOf" srcId="{687F297E-7415-4534-ADC8-946CB878B040}" destId="{3AD42810-6C1C-6E43-8B29-8DD4740D57FB}" srcOrd="0" destOrd="0" presId="urn:microsoft.com/office/officeart/2005/8/layout/default"/>
    <dgm:cxn modelId="{BC32E417-DED4-0A47-BBE5-4E6258C39854}" type="presOf" srcId="{6E077812-CEFC-4527-8059-E53907AEB827}" destId="{1B169C8F-2A7F-2940-8101-B12232151341}" srcOrd="0" destOrd="0" presId="urn:microsoft.com/office/officeart/2005/8/layout/default"/>
    <dgm:cxn modelId="{E49ACE19-B9CD-4104-A829-80D7DC4EC96A}" srcId="{25EAEB23-456A-4C3A-BE65-6CD3DF0776E4}" destId="{4ED65348-16C3-47AE-81D0-2D025E54D9E8}" srcOrd="10" destOrd="0" parTransId="{3FDFF2BE-D502-499C-8991-DD4BC460FDA3}" sibTransId="{22685171-56C2-49D9-8309-CC8B2EDB69AE}"/>
    <dgm:cxn modelId="{BCDECF2F-6B1A-4D28-855D-88649B2BDE25}" srcId="{25EAEB23-456A-4C3A-BE65-6CD3DF0776E4}" destId="{64A6FC67-4B2C-4E40-8718-0CFE44B55BF9}" srcOrd="8" destOrd="0" parTransId="{E1670EBE-2B11-49F5-9902-593427E54B35}" sibTransId="{E2436F58-6E8A-422F-A4E6-DC0F71E238E9}"/>
    <dgm:cxn modelId="{42B29F33-0F43-48E1-BA19-D4436BEFD248}" srcId="{25EAEB23-456A-4C3A-BE65-6CD3DF0776E4}" destId="{22AD93C9-71C2-4E38-8C73-882A51196C83}" srcOrd="7" destOrd="0" parTransId="{140D6CAD-C957-47CA-A196-C565714758C5}" sibTransId="{5A9D1ACD-61AB-492F-B58A-7BF0D8EAC63D}"/>
    <dgm:cxn modelId="{EE02AA36-D4E9-A74E-AE8A-B663469FF152}" type="presOf" srcId="{22ADC2C1-AD3E-4B09-8412-1085378A4EA3}" destId="{4B9AC5D6-EF90-2A4E-AEF7-344B25E21D79}" srcOrd="0" destOrd="0" presId="urn:microsoft.com/office/officeart/2005/8/layout/default"/>
    <dgm:cxn modelId="{F855AD68-FF1B-C548-A900-8899FA37C07F}" type="presOf" srcId="{721DA6DB-028A-4F60-AC4F-4A3D35615F1B}" destId="{5678B7F3-7698-C448-92F4-5C4F1EC07D07}" srcOrd="0" destOrd="0" presId="urn:microsoft.com/office/officeart/2005/8/layout/default"/>
    <dgm:cxn modelId="{500C014C-5F0A-AE45-BF6C-79C8C356AFAD}" type="presOf" srcId="{8FB62EFE-E749-44AD-8BF0-5A4B4BF7CD02}" destId="{E9BE473E-5321-EE4C-B917-ABDDAC43F697}" srcOrd="0" destOrd="0" presId="urn:microsoft.com/office/officeart/2005/8/layout/default"/>
    <dgm:cxn modelId="{7BE14C6C-A3D3-4D0E-B182-F9E54858ED87}" srcId="{25EAEB23-456A-4C3A-BE65-6CD3DF0776E4}" destId="{687F297E-7415-4534-ADC8-946CB878B040}" srcOrd="9" destOrd="0" parTransId="{D4EF812B-A001-4218-A3CF-2155D8F2F6CC}" sibTransId="{BC269426-DD77-4AED-8858-406810330479}"/>
    <dgm:cxn modelId="{E7CA1C4E-AB74-42F5-AD47-12FB5054A83F}" srcId="{25EAEB23-456A-4C3A-BE65-6CD3DF0776E4}" destId="{721DA6DB-028A-4F60-AC4F-4A3D35615F1B}" srcOrd="2" destOrd="0" parTransId="{C4CC4AE8-53DF-418F-ACAF-ECEB96C8BC9E}" sibTransId="{E2E884BF-0BD1-4639-A8C6-A2023A4E2613}"/>
    <dgm:cxn modelId="{FE7B9773-ECA7-344C-AA70-C76AFE76821F}" type="presOf" srcId="{64A6FC67-4B2C-4E40-8718-0CFE44B55BF9}" destId="{50086506-8B96-F64D-9272-A6C980E4BE96}" srcOrd="0" destOrd="0" presId="urn:microsoft.com/office/officeart/2005/8/layout/default"/>
    <dgm:cxn modelId="{67836B88-62F7-4C38-BB0A-B6D130B2C572}" srcId="{25EAEB23-456A-4C3A-BE65-6CD3DF0776E4}" destId="{22ADC2C1-AD3E-4B09-8412-1085378A4EA3}" srcOrd="1" destOrd="0" parTransId="{CE507DEF-DB9B-4347-91CC-AAF5129E186E}" sibTransId="{6E5D481A-E5D7-4FCE-834B-A99374B0BB82}"/>
    <dgm:cxn modelId="{EE89F998-5449-B54C-BEE9-5B369C97B518}" type="presOf" srcId="{268680BE-39B4-4283-BD42-B090EBABCC6A}" destId="{B8C7CCD5-4117-1343-8C0E-9B8892E61CFB}" srcOrd="0" destOrd="0" presId="urn:microsoft.com/office/officeart/2005/8/layout/default"/>
    <dgm:cxn modelId="{48FA149B-8154-47A0-AB46-BC69C7823E34}" srcId="{25EAEB23-456A-4C3A-BE65-6CD3DF0776E4}" destId="{6E077812-CEFC-4527-8059-E53907AEB827}" srcOrd="3" destOrd="0" parTransId="{7B244DE6-FA82-4098-9CBA-FB9927234DB1}" sibTransId="{E4E9865B-EB8D-4938-9B7D-40850EEEA925}"/>
    <dgm:cxn modelId="{7FD407A7-2A95-774C-90A9-713030D22DC3}" type="presOf" srcId="{4ED65348-16C3-47AE-81D0-2D025E54D9E8}" destId="{56A17B69-3F46-5842-9504-E80E5C0F1DFE}" srcOrd="0" destOrd="0" presId="urn:microsoft.com/office/officeart/2005/8/layout/default"/>
    <dgm:cxn modelId="{2938A5AF-CD4D-4860-B613-C02CB52173C1}" srcId="{25EAEB23-456A-4C3A-BE65-6CD3DF0776E4}" destId="{268680BE-39B4-4283-BD42-B090EBABCC6A}" srcOrd="4" destOrd="0" parTransId="{04228CA5-AAD3-4E88-8F9D-4FE6B9DD5A99}" sibTransId="{4C6C15AA-6B3B-4063-8563-DCC80EBCDE2D}"/>
    <dgm:cxn modelId="{F3B8F7B8-D587-4F41-A956-5A8F2A0BF1B1}" type="presOf" srcId="{22AD93C9-71C2-4E38-8C73-882A51196C83}" destId="{BDD4A7D4-62A2-994D-B3AF-B12C5B67DBA9}" srcOrd="0" destOrd="0" presId="urn:microsoft.com/office/officeart/2005/8/layout/default"/>
    <dgm:cxn modelId="{DCBE61BB-67C6-4FFA-A809-706BD707F1B7}" srcId="{25EAEB23-456A-4C3A-BE65-6CD3DF0776E4}" destId="{A2095721-5D15-485F-B48C-3357E5A96EF3}" srcOrd="6" destOrd="0" parTransId="{900ADEA3-7342-407D-A767-9400BC0158A6}" sibTransId="{EDF90AC4-715B-437D-BB16-7B59E87FFA79}"/>
    <dgm:cxn modelId="{F6A585D6-6280-4F83-B928-9F0C8D582E65}" srcId="{25EAEB23-456A-4C3A-BE65-6CD3DF0776E4}" destId="{8FB62EFE-E749-44AD-8BF0-5A4B4BF7CD02}" srcOrd="5" destOrd="0" parTransId="{F4E14145-A150-4375-9DF6-33AC2D376A94}" sibTransId="{11DF65DD-68A2-4DBF-97EB-2FA2E5CEEECC}"/>
    <dgm:cxn modelId="{0B10B9DD-9E19-AB4A-813F-63E65334A1D7}" type="presOf" srcId="{FAAA04BC-5CA4-498D-9067-1F2125331407}" destId="{B4B6BBF2-2D8C-954E-8FDF-2D9491840860}" srcOrd="0" destOrd="0" presId="urn:microsoft.com/office/officeart/2005/8/layout/default"/>
    <dgm:cxn modelId="{227CCFDD-6DF0-3A48-BBE7-C072EA94D202}" type="presOf" srcId="{25EAEB23-456A-4C3A-BE65-6CD3DF0776E4}" destId="{90851646-3F5E-0D4C-8BFB-7A3C8809D416}" srcOrd="0" destOrd="0" presId="urn:microsoft.com/office/officeart/2005/8/layout/default"/>
    <dgm:cxn modelId="{148A26EC-CC4F-4357-8C8E-47AD48089618}" srcId="{25EAEB23-456A-4C3A-BE65-6CD3DF0776E4}" destId="{FAAA04BC-5CA4-498D-9067-1F2125331407}" srcOrd="0" destOrd="0" parTransId="{07DB1C38-582A-45B0-9E6A-2B5B47A7D121}" sibTransId="{317F9B45-7CF0-4E78-9A2D-89BA4BEB535F}"/>
    <dgm:cxn modelId="{BB42D9F3-90F4-9348-91E4-73F1D3FDDCD4}" type="presOf" srcId="{A2095721-5D15-485F-B48C-3357E5A96EF3}" destId="{A204934A-F489-F24B-89AC-97CBFF23DBEF}" srcOrd="0" destOrd="0" presId="urn:microsoft.com/office/officeart/2005/8/layout/default"/>
    <dgm:cxn modelId="{C18E3AEB-5A27-8D45-ACF1-8507374B2068}" type="presParOf" srcId="{90851646-3F5E-0D4C-8BFB-7A3C8809D416}" destId="{B4B6BBF2-2D8C-954E-8FDF-2D9491840860}" srcOrd="0" destOrd="0" presId="urn:microsoft.com/office/officeart/2005/8/layout/default"/>
    <dgm:cxn modelId="{3A9F943F-D5F6-434B-8CEB-8D53E3B5C046}" type="presParOf" srcId="{90851646-3F5E-0D4C-8BFB-7A3C8809D416}" destId="{ED043EFE-3F86-A44F-B24F-7BBD94E50C85}" srcOrd="1" destOrd="0" presId="urn:microsoft.com/office/officeart/2005/8/layout/default"/>
    <dgm:cxn modelId="{8030F8A3-9393-4449-A4C9-CDAD80C2FE5D}" type="presParOf" srcId="{90851646-3F5E-0D4C-8BFB-7A3C8809D416}" destId="{4B9AC5D6-EF90-2A4E-AEF7-344B25E21D79}" srcOrd="2" destOrd="0" presId="urn:microsoft.com/office/officeart/2005/8/layout/default"/>
    <dgm:cxn modelId="{996A66FE-5221-024D-A3B8-C7307CE436FC}" type="presParOf" srcId="{90851646-3F5E-0D4C-8BFB-7A3C8809D416}" destId="{15C59329-82A6-2841-972D-0F9E6495AF92}" srcOrd="3" destOrd="0" presId="urn:microsoft.com/office/officeart/2005/8/layout/default"/>
    <dgm:cxn modelId="{0A9742E3-CE8F-1540-8CA4-EE9E6CC1ABE7}" type="presParOf" srcId="{90851646-3F5E-0D4C-8BFB-7A3C8809D416}" destId="{5678B7F3-7698-C448-92F4-5C4F1EC07D07}" srcOrd="4" destOrd="0" presId="urn:microsoft.com/office/officeart/2005/8/layout/default"/>
    <dgm:cxn modelId="{34C58155-5A5B-F44D-8389-793F7F1840D2}" type="presParOf" srcId="{90851646-3F5E-0D4C-8BFB-7A3C8809D416}" destId="{9440EAEE-96B4-F74D-9E8A-76184AE6F126}" srcOrd="5" destOrd="0" presId="urn:microsoft.com/office/officeart/2005/8/layout/default"/>
    <dgm:cxn modelId="{DBE2F52E-F5A0-3349-A20A-3749AE32D587}" type="presParOf" srcId="{90851646-3F5E-0D4C-8BFB-7A3C8809D416}" destId="{1B169C8F-2A7F-2940-8101-B12232151341}" srcOrd="6" destOrd="0" presId="urn:microsoft.com/office/officeart/2005/8/layout/default"/>
    <dgm:cxn modelId="{D3FD4F85-C989-6349-8D53-AAADAA715EB5}" type="presParOf" srcId="{90851646-3F5E-0D4C-8BFB-7A3C8809D416}" destId="{5451B069-B1E4-994B-8827-63DE6B9FE0EF}" srcOrd="7" destOrd="0" presId="urn:microsoft.com/office/officeart/2005/8/layout/default"/>
    <dgm:cxn modelId="{09DEE39D-EAFC-4649-9C90-8CF36EF1EBC5}" type="presParOf" srcId="{90851646-3F5E-0D4C-8BFB-7A3C8809D416}" destId="{B8C7CCD5-4117-1343-8C0E-9B8892E61CFB}" srcOrd="8" destOrd="0" presId="urn:microsoft.com/office/officeart/2005/8/layout/default"/>
    <dgm:cxn modelId="{5A910986-589A-824B-AFE4-4C7D5EFB8C49}" type="presParOf" srcId="{90851646-3F5E-0D4C-8BFB-7A3C8809D416}" destId="{5DAEE3C5-CCDB-A549-9FA9-4A1A35DEF218}" srcOrd="9" destOrd="0" presId="urn:microsoft.com/office/officeart/2005/8/layout/default"/>
    <dgm:cxn modelId="{E55B6F8B-6060-8C4A-9A61-1AD51E334D97}" type="presParOf" srcId="{90851646-3F5E-0D4C-8BFB-7A3C8809D416}" destId="{E9BE473E-5321-EE4C-B917-ABDDAC43F697}" srcOrd="10" destOrd="0" presId="urn:microsoft.com/office/officeart/2005/8/layout/default"/>
    <dgm:cxn modelId="{C3BCE198-BEC4-BB4F-B057-1516F16CC569}" type="presParOf" srcId="{90851646-3F5E-0D4C-8BFB-7A3C8809D416}" destId="{F732EC2D-B63E-9E4C-8A6C-1989D6BB72DF}" srcOrd="11" destOrd="0" presId="urn:microsoft.com/office/officeart/2005/8/layout/default"/>
    <dgm:cxn modelId="{B3535FFC-165E-6E4D-AB48-09F03C9843AE}" type="presParOf" srcId="{90851646-3F5E-0D4C-8BFB-7A3C8809D416}" destId="{A204934A-F489-F24B-89AC-97CBFF23DBEF}" srcOrd="12" destOrd="0" presId="urn:microsoft.com/office/officeart/2005/8/layout/default"/>
    <dgm:cxn modelId="{83FC783E-63F1-B946-948E-07E59B0775BB}" type="presParOf" srcId="{90851646-3F5E-0D4C-8BFB-7A3C8809D416}" destId="{9D914DA9-5700-3F4E-B601-087D0F90167B}" srcOrd="13" destOrd="0" presId="urn:microsoft.com/office/officeart/2005/8/layout/default"/>
    <dgm:cxn modelId="{535EDDE0-35C1-D04D-9D08-D89EC851C2D2}" type="presParOf" srcId="{90851646-3F5E-0D4C-8BFB-7A3C8809D416}" destId="{BDD4A7D4-62A2-994D-B3AF-B12C5B67DBA9}" srcOrd="14" destOrd="0" presId="urn:microsoft.com/office/officeart/2005/8/layout/default"/>
    <dgm:cxn modelId="{8E0CFC47-1006-6E4B-A80F-13B0FEF28AD0}" type="presParOf" srcId="{90851646-3F5E-0D4C-8BFB-7A3C8809D416}" destId="{2E805FB5-1B81-1540-BA99-423590F5DD67}" srcOrd="15" destOrd="0" presId="urn:microsoft.com/office/officeart/2005/8/layout/default"/>
    <dgm:cxn modelId="{8846E985-8415-C949-8FBD-09F44294232C}" type="presParOf" srcId="{90851646-3F5E-0D4C-8BFB-7A3C8809D416}" destId="{50086506-8B96-F64D-9272-A6C980E4BE96}" srcOrd="16" destOrd="0" presId="urn:microsoft.com/office/officeart/2005/8/layout/default"/>
    <dgm:cxn modelId="{D36B61E7-9DC1-C447-813D-0BD475D38E9C}" type="presParOf" srcId="{90851646-3F5E-0D4C-8BFB-7A3C8809D416}" destId="{101A3A1C-58E8-754D-99D3-013F8B80DAE8}" srcOrd="17" destOrd="0" presId="urn:microsoft.com/office/officeart/2005/8/layout/default"/>
    <dgm:cxn modelId="{454EFAF8-CBCF-DA4B-BBA6-110F180DC802}" type="presParOf" srcId="{90851646-3F5E-0D4C-8BFB-7A3C8809D416}" destId="{3AD42810-6C1C-6E43-8B29-8DD4740D57FB}" srcOrd="18" destOrd="0" presId="urn:microsoft.com/office/officeart/2005/8/layout/default"/>
    <dgm:cxn modelId="{5743265E-3F7E-5149-B49C-AA264B3D054F}" type="presParOf" srcId="{90851646-3F5E-0D4C-8BFB-7A3C8809D416}" destId="{872CEE22-F4B1-DB4C-B9E8-E7830D651EFE}" srcOrd="19" destOrd="0" presId="urn:microsoft.com/office/officeart/2005/8/layout/default"/>
    <dgm:cxn modelId="{F99BB340-F9D7-0F4A-A0CC-E691223F5C18}" type="presParOf" srcId="{90851646-3F5E-0D4C-8BFB-7A3C8809D416}" destId="{56A17B69-3F46-5842-9504-E80E5C0F1DFE}" srcOrd="2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CC9872-B0C8-4DFA-AC05-8719A92E531C}" type="doc">
      <dgm:prSet loTypeId="urn:microsoft.com/office/officeart/2005/8/layout/hProcess9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444431E-17A9-460E-821F-E7A180F1AD3C}">
      <dgm:prSet custT="1"/>
      <dgm:spPr/>
      <dgm:t>
        <a:bodyPr/>
        <a:lstStyle/>
        <a:p>
          <a:r>
            <a:rPr lang="en-US" sz="5400" b="1" i="0"/>
            <a:t>Practices Reflect Purpose</a:t>
          </a:r>
        </a:p>
        <a:p>
          <a:r>
            <a:rPr lang="en-US" sz="4500" b="1" i="1"/>
            <a:t>Example: Campus Climate </a:t>
          </a:r>
          <a:endParaRPr lang="en-US" sz="4500" i="1"/>
        </a:p>
      </dgm:t>
    </dgm:pt>
    <dgm:pt modelId="{ED09E71B-A6FC-438E-BE79-842F963E8231}" type="parTrans" cxnId="{160B31C7-95F1-4A3E-A5B4-0A5A76D6330E}">
      <dgm:prSet/>
      <dgm:spPr/>
      <dgm:t>
        <a:bodyPr/>
        <a:lstStyle/>
        <a:p>
          <a:endParaRPr lang="en-US"/>
        </a:p>
      </dgm:t>
    </dgm:pt>
    <dgm:pt modelId="{C6C06B9A-4DEB-416A-911C-2552ACB666EE}" type="sibTrans" cxnId="{160B31C7-95F1-4A3E-A5B4-0A5A76D6330E}">
      <dgm:prSet/>
      <dgm:spPr/>
      <dgm:t>
        <a:bodyPr/>
        <a:lstStyle/>
        <a:p>
          <a:endParaRPr lang="en-US"/>
        </a:p>
      </dgm:t>
    </dgm:pt>
    <dgm:pt modelId="{1FDE4DAD-D072-9F45-BC18-B8EABB74CE73}" type="pres">
      <dgm:prSet presAssocID="{48CC9872-B0C8-4DFA-AC05-8719A92E531C}" presName="CompostProcess" presStyleCnt="0">
        <dgm:presLayoutVars>
          <dgm:dir/>
          <dgm:resizeHandles val="exact"/>
        </dgm:presLayoutVars>
      </dgm:prSet>
      <dgm:spPr/>
    </dgm:pt>
    <dgm:pt modelId="{F65A8DD8-DEE4-884F-818B-F95390EB2DFF}" type="pres">
      <dgm:prSet presAssocID="{48CC9872-B0C8-4DFA-AC05-8719A92E531C}" presName="arrow" presStyleLbl="bgShp" presStyleIdx="0" presStyleCnt="1"/>
      <dgm:spPr/>
    </dgm:pt>
    <dgm:pt modelId="{B6BF844D-4EAA-804D-BF57-40D499E4DE85}" type="pres">
      <dgm:prSet presAssocID="{48CC9872-B0C8-4DFA-AC05-8719A92E531C}" presName="linearProcess" presStyleCnt="0"/>
      <dgm:spPr/>
    </dgm:pt>
    <dgm:pt modelId="{95334E12-CFAB-E44C-A04F-75FDCD250905}" type="pres">
      <dgm:prSet presAssocID="{2444431E-17A9-460E-821F-E7A180F1AD3C}" presName="textNode" presStyleLbl="node1" presStyleIdx="0" presStyleCnt="1" custScaleX="112872">
        <dgm:presLayoutVars>
          <dgm:bulletEnabled val="1"/>
        </dgm:presLayoutVars>
      </dgm:prSet>
      <dgm:spPr/>
    </dgm:pt>
  </dgm:ptLst>
  <dgm:cxnLst>
    <dgm:cxn modelId="{7524A744-7680-DA4D-A814-BE4F8F79270F}" type="presOf" srcId="{48CC9872-B0C8-4DFA-AC05-8719A92E531C}" destId="{1FDE4DAD-D072-9F45-BC18-B8EABB74CE73}" srcOrd="0" destOrd="0" presId="urn:microsoft.com/office/officeart/2005/8/layout/hProcess9"/>
    <dgm:cxn modelId="{175BC4A8-89D7-2540-B7B6-528AC2F0D9AC}" type="presOf" srcId="{2444431E-17A9-460E-821F-E7A180F1AD3C}" destId="{95334E12-CFAB-E44C-A04F-75FDCD250905}" srcOrd="0" destOrd="0" presId="urn:microsoft.com/office/officeart/2005/8/layout/hProcess9"/>
    <dgm:cxn modelId="{160B31C7-95F1-4A3E-A5B4-0A5A76D6330E}" srcId="{48CC9872-B0C8-4DFA-AC05-8719A92E531C}" destId="{2444431E-17A9-460E-821F-E7A180F1AD3C}" srcOrd="0" destOrd="0" parTransId="{ED09E71B-A6FC-438E-BE79-842F963E8231}" sibTransId="{C6C06B9A-4DEB-416A-911C-2552ACB666EE}"/>
    <dgm:cxn modelId="{3920DA9F-CA5E-5D41-BDA5-BC83086BAF82}" type="presParOf" srcId="{1FDE4DAD-D072-9F45-BC18-B8EABB74CE73}" destId="{F65A8DD8-DEE4-884F-818B-F95390EB2DFF}" srcOrd="0" destOrd="0" presId="urn:microsoft.com/office/officeart/2005/8/layout/hProcess9"/>
    <dgm:cxn modelId="{99452B76-7C0D-EE4D-BFED-6FCAE4B84211}" type="presParOf" srcId="{1FDE4DAD-D072-9F45-BC18-B8EABB74CE73}" destId="{B6BF844D-4EAA-804D-BF57-40D499E4DE85}" srcOrd="1" destOrd="0" presId="urn:microsoft.com/office/officeart/2005/8/layout/hProcess9"/>
    <dgm:cxn modelId="{106AC216-445D-D049-B096-FF0F33E068B3}" type="presParOf" srcId="{B6BF844D-4EAA-804D-BF57-40D499E4DE85}" destId="{95334E12-CFAB-E44C-A04F-75FDCD250905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7E68E37-0FD3-4EA0-A381-311AF4A76CAC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AB3DF6-89C3-422C-B165-4732171FE14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i="0" baseline="0" dirty="0"/>
            <a:t>Ways of Knowing &amp; Foundations for Healing</a:t>
          </a:r>
          <a:endParaRPr lang="en-US" sz="2000" dirty="0"/>
        </a:p>
      </dgm:t>
    </dgm:pt>
    <dgm:pt modelId="{1A7AA3DB-45D6-43F4-AE0F-26CA3616CE2E}" type="parTrans" cxnId="{F353F616-7498-4800-999B-B4823423FC6E}">
      <dgm:prSet/>
      <dgm:spPr/>
      <dgm:t>
        <a:bodyPr/>
        <a:lstStyle/>
        <a:p>
          <a:endParaRPr lang="en-US" sz="2000"/>
        </a:p>
      </dgm:t>
    </dgm:pt>
    <dgm:pt modelId="{216590E0-8E39-4B43-A400-B54C5AEFE3D2}" type="sibTrans" cxnId="{F353F616-7498-4800-999B-B4823423FC6E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9DE53155-8728-49A2-9BF8-F1D989AFE42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Communication</a:t>
          </a:r>
          <a:endParaRPr lang="en-US" sz="2000" dirty="0"/>
        </a:p>
      </dgm:t>
    </dgm:pt>
    <dgm:pt modelId="{F1A9C8A3-A643-42DC-AD81-575195D407FB}" type="parTrans" cxnId="{3915AE97-3240-438A-B57A-AC310FC3AF8C}">
      <dgm:prSet/>
      <dgm:spPr/>
      <dgm:t>
        <a:bodyPr/>
        <a:lstStyle/>
        <a:p>
          <a:endParaRPr lang="en-US" sz="2000"/>
        </a:p>
      </dgm:t>
    </dgm:pt>
    <dgm:pt modelId="{8A7C6864-E49C-436A-851E-C00C524A0FA8}" type="sibTrans" cxnId="{3915AE97-3240-438A-B57A-AC310FC3AF8C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623AD068-1CBD-4060-BB36-C0089475A28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i="0" baseline="0" dirty="0"/>
            <a:t>Decision-Making</a:t>
          </a:r>
          <a:endParaRPr lang="en-US" sz="2000" dirty="0"/>
        </a:p>
      </dgm:t>
    </dgm:pt>
    <dgm:pt modelId="{4C8CE91F-3C8D-462B-8BA6-DA7872DAD441}" type="parTrans" cxnId="{CB19CD83-E7A0-411A-8EAE-FB2AE3FB7560}">
      <dgm:prSet/>
      <dgm:spPr/>
      <dgm:t>
        <a:bodyPr/>
        <a:lstStyle/>
        <a:p>
          <a:endParaRPr lang="en-US" sz="2000"/>
        </a:p>
      </dgm:t>
    </dgm:pt>
    <dgm:pt modelId="{FCD028FE-C01E-4BE6-A5EE-8D3BD69A1955}" type="sibTrans" cxnId="{CB19CD83-E7A0-411A-8EAE-FB2AE3FB7560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3EFAB54F-4FC2-4CC0-AF07-DA5CFC8E343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Strategic Planning</a:t>
          </a:r>
          <a:endParaRPr lang="en-US" sz="2000" dirty="0"/>
        </a:p>
      </dgm:t>
    </dgm:pt>
    <dgm:pt modelId="{F5E096A2-B551-4596-8438-E355BCA072E4}" type="parTrans" cxnId="{108223E2-AF47-42F7-8F86-CB1927BCED6C}">
      <dgm:prSet/>
      <dgm:spPr/>
      <dgm:t>
        <a:bodyPr/>
        <a:lstStyle/>
        <a:p>
          <a:endParaRPr lang="en-US" sz="2000"/>
        </a:p>
      </dgm:t>
    </dgm:pt>
    <dgm:pt modelId="{864875B2-C0D6-40A3-8C37-3836587D48A5}" type="sibTrans" cxnId="{108223E2-AF47-42F7-8F86-CB1927BCED6C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90AC851D-1884-4A6E-9337-FC16109E00D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Accountability</a:t>
          </a:r>
          <a:endParaRPr lang="en-US" sz="2000" dirty="0"/>
        </a:p>
      </dgm:t>
    </dgm:pt>
    <dgm:pt modelId="{CDC68F30-140F-47C3-936C-7F758300691C}" type="parTrans" cxnId="{FEC2D764-6A5D-4282-B59F-773EA7836851}">
      <dgm:prSet/>
      <dgm:spPr/>
      <dgm:t>
        <a:bodyPr/>
        <a:lstStyle/>
        <a:p>
          <a:endParaRPr lang="en-US" sz="2000"/>
        </a:p>
      </dgm:t>
    </dgm:pt>
    <dgm:pt modelId="{F26C61C8-EB61-4427-9111-3D0FBDA2B316}" type="sibTrans" cxnId="{FEC2D764-6A5D-4282-B59F-773EA7836851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1211BD86-C83D-42C8-976B-23374C992BD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i="0" baseline="0" dirty="0"/>
            <a:t>Sustainability (Human &amp; Financial Resources)</a:t>
          </a:r>
          <a:endParaRPr lang="en-US" sz="2000" dirty="0"/>
        </a:p>
      </dgm:t>
    </dgm:pt>
    <dgm:pt modelId="{390462A5-140D-47CD-B3F7-979C890413B9}" type="parTrans" cxnId="{C84CF202-8788-437E-BAFD-1EA732BA887E}">
      <dgm:prSet/>
      <dgm:spPr/>
      <dgm:t>
        <a:bodyPr/>
        <a:lstStyle/>
        <a:p>
          <a:endParaRPr lang="en-US" sz="2000"/>
        </a:p>
      </dgm:t>
    </dgm:pt>
    <dgm:pt modelId="{870B4244-8C0A-4EB8-9881-9BA02E2A1A06}" type="sibTrans" cxnId="{C84CF202-8788-437E-BAFD-1EA732BA887E}">
      <dgm:prSet/>
      <dgm:spPr/>
      <dgm:t>
        <a:bodyPr/>
        <a:lstStyle/>
        <a:p>
          <a:endParaRPr lang="en-US" sz="2000"/>
        </a:p>
      </dgm:t>
    </dgm:pt>
    <dgm:pt modelId="{F4524D1D-9D1C-4CB4-A14E-3B1C6C2DB227}" type="pres">
      <dgm:prSet presAssocID="{67E68E37-0FD3-4EA0-A381-311AF4A76CAC}" presName="root" presStyleCnt="0">
        <dgm:presLayoutVars>
          <dgm:dir/>
          <dgm:resizeHandles val="exact"/>
        </dgm:presLayoutVars>
      </dgm:prSet>
      <dgm:spPr/>
    </dgm:pt>
    <dgm:pt modelId="{93523184-BA2A-4C87-9100-5F31689B8567}" type="pres">
      <dgm:prSet presAssocID="{67E68E37-0FD3-4EA0-A381-311AF4A76CAC}" presName="container" presStyleCnt="0">
        <dgm:presLayoutVars>
          <dgm:dir/>
          <dgm:resizeHandles val="exact"/>
        </dgm:presLayoutVars>
      </dgm:prSet>
      <dgm:spPr/>
    </dgm:pt>
    <dgm:pt modelId="{8A09E35A-04E8-4AD0-971E-7C7EBBE05465}" type="pres">
      <dgm:prSet presAssocID="{A5AB3DF6-89C3-422C-B165-4732171FE14D}" presName="compNode" presStyleCnt="0"/>
      <dgm:spPr/>
    </dgm:pt>
    <dgm:pt modelId="{3E3C539C-F5C6-4072-97E8-AFED6BB954D4}" type="pres">
      <dgm:prSet presAssocID="{A5AB3DF6-89C3-422C-B165-4732171FE14D}" presName="iconBgRect" presStyleLbl="bgShp" presStyleIdx="0" presStyleCnt="6"/>
      <dgm:spPr/>
    </dgm:pt>
    <dgm:pt modelId="{8CBC93C6-D4E9-4978-A209-76F3A1ED12F2}" type="pres">
      <dgm:prSet presAssocID="{A5AB3DF6-89C3-422C-B165-4732171FE14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A21D36F9-D74D-4E4A-BD73-A0D3D83A705A}" type="pres">
      <dgm:prSet presAssocID="{A5AB3DF6-89C3-422C-B165-4732171FE14D}" presName="spaceRect" presStyleCnt="0"/>
      <dgm:spPr/>
    </dgm:pt>
    <dgm:pt modelId="{4BFA8A95-4918-4B41-A4D4-3D3199B97F7C}" type="pres">
      <dgm:prSet presAssocID="{A5AB3DF6-89C3-422C-B165-4732171FE14D}" presName="textRect" presStyleLbl="revTx" presStyleIdx="0" presStyleCnt="6">
        <dgm:presLayoutVars>
          <dgm:chMax val="1"/>
          <dgm:chPref val="1"/>
        </dgm:presLayoutVars>
      </dgm:prSet>
      <dgm:spPr/>
    </dgm:pt>
    <dgm:pt modelId="{F4520DCF-58A2-4F0C-ABA6-4CE2341C86DE}" type="pres">
      <dgm:prSet presAssocID="{216590E0-8E39-4B43-A400-B54C5AEFE3D2}" presName="sibTrans" presStyleLbl="sibTrans2D1" presStyleIdx="0" presStyleCnt="0"/>
      <dgm:spPr/>
    </dgm:pt>
    <dgm:pt modelId="{D81E40CB-4C33-4E3F-9274-843B589D91E9}" type="pres">
      <dgm:prSet presAssocID="{9DE53155-8728-49A2-9BF8-F1D989AFE42A}" presName="compNode" presStyleCnt="0"/>
      <dgm:spPr/>
    </dgm:pt>
    <dgm:pt modelId="{BFFB5989-AE20-43CB-BA89-3B45D9CE934C}" type="pres">
      <dgm:prSet presAssocID="{9DE53155-8728-49A2-9BF8-F1D989AFE42A}" presName="iconBgRect" presStyleLbl="bgShp" presStyleIdx="1" presStyleCnt="6"/>
      <dgm:spPr/>
    </dgm:pt>
    <dgm:pt modelId="{E1501996-FC02-474C-83DB-1DDCC43075D6}" type="pres">
      <dgm:prSet presAssocID="{9DE53155-8728-49A2-9BF8-F1D989AFE42A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58475290-7A92-471C-B81D-B6F669307299}" type="pres">
      <dgm:prSet presAssocID="{9DE53155-8728-49A2-9BF8-F1D989AFE42A}" presName="spaceRect" presStyleCnt="0"/>
      <dgm:spPr/>
    </dgm:pt>
    <dgm:pt modelId="{5F0635D4-702D-4AD7-BD78-FBB327A602B5}" type="pres">
      <dgm:prSet presAssocID="{9DE53155-8728-49A2-9BF8-F1D989AFE42A}" presName="textRect" presStyleLbl="revTx" presStyleIdx="1" presStyleCnt="6">
        <dgm:presLayoutVars>
          <dgm:chMax val="1"/>
          <dgm:chPref val="1"/>
        </dgm:presLayoutVars>
      </dgm:prSet>
      <dgm:spPr/>
    </dgm:pt>
    <dgm:pt modelId="{9AF89B64-28D1-458D-9B6E-1CBE353A8DBA}" type="pres">
      <dgm:prSet presAssocID="{8A7C6864-E49C-436A-851E-C00C524A0FA8}" presName="sibTrans" presStyleLbl="sibTrans2D1" presStyleIdx="0" presStyleCnt="0"/>
      <dgm:spPr/>
    </dgm:pt>
    <dgm:pt modelId="{64C459B4-CB57-41FA-80AD-A176BB564E96}" type="pres">
      <dgm:prSet presAssocID="{623AD068-1CBD-4060-BB36-C0089475A286}" presName="compNode" presStyleCnt="0"/>
      <dgm:spPr/>
    </dgm:pt>
    <dgm:pt modelId="{4638AC7A-B23F-4529-98BC-301748F2F9DB}" type="pres">
      <dgm:prSet presAssocID="{623AD068-1CBD-4060-BB36-C0089475A286}" presName="iconBgRect" presStyleLbl="bgShp" presStyleIdx="2" presStyleCnt="6"/>
      <dgm:spPr/>
    </dgm:pt>
    <dgm:pt modelId="{D8E0E041-EF27-4578-BA5D-1EAD151C1466}" type="pres">
      <dgm:prSet presAssocID="{623AD068-1CBD-4060-BB36-C0089475A28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3EB5BB56-E26A-4486-AD2D-EA49CE186F1D}" type="pres">
      <dgm:prSet presAssocID="{623AD068-1CBD-4060-BB36-C0089475A286}" presName="spaceRect" presStyleCnt="0"/>
      <dgm:spPr/>
    </dgm:pt>
    <dgm:pt modelId="{FD6430AE-F904-4DCC-895D-9690C0069132}" type="pres">
      <dgm:prSet presAssocID="{623AD068-1CBD-4060-BB36-C0089475A286}" presName="textRect" presStyleLbl="revTx" presStyleIdx="2" presStyleCnt="6">
        <dgm:presLayoutVars>
          <dgm:chMax val="1"/>
          <dgm:chPref val="1"/>
        </dgm:presLayoutVars>
      </dgm:prSet>
      <dgm:spPr/>
    </dgm:pt>
    <dgm:pt modelId="{DE2C04D9-ED46-4CA3-96EA-9AAE0601153D}" type="pres">
      <dgm:prSet presAssocID="{FCD028FE-C01E-4BE6-A5EE-8D3BD69A1955}" presName="sibTrans" presStyleLbl="sibTrans2D1" presStyleIdx="0" presStyleCnt="0"/>
      <dgm:spPr/>
    </dgm:pt>
    <dgm:pt modelId="{20FE351D-A576-41F0-B769-79820E1DC4AE}" type="pres">
      <dgm:prSet presAssocID="{3EFAB54F-4FC2-4CC0-AF07-DA5CFC8E343B}" presName="compNode" presStyleCnt="0"/>
      <dgm:spPr/>
    </dgm:pt>
    <dgm:pt modelId="{047D37A7-A803-4294-B642-5C6DFF7578FB}" type="pres">
      <dgm:prSet presAssocID="{3EFAB54F-4FC2-4CC0-AF07-DA5CFC8E343B}" presName="iconBgRect" presStyleLbl="bgShp" presStyleIdx="3" presStyleCnt="6"/>
      <dgm:spPr/>
    </dgm:pt>
    <dgm:pt modelId="{89167802-C8FE-4D1F-9B20-A9574C8F2E52}" type="pres">
      <dgm:prSet presAssocID="{3EFAB54F-4FC2-4CC0-AF07-DA5CFC8E343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DFE17CBF-8A5A-4DCE-97D3-3FF7B4F4B958}" type="pres">
      <dgm:prSet presAssocID="{3EFAB54F-4FC2-4CC0-AF07-DA5CFC8E343B}" presName="spaceRect" presStyleCnt="0"/>
      <dgm:spPr/>
    </dgm:pt>
    <dgm:pt modelId="{681D950B-18E0-439F-8CE2-EF7390D4087C}" type="pres">
      <dgm:prSet presAssocID="{3EFAB54F-4FC2-4CC0-AF07-DA5CFC8E343B}" presName="textRect" presStyleLbl="revTx" presStyleIdx="3" presStyleCnt="6">
        <dgm:presLayoutVars>
          <dgm:chMax val="1"/>
          <dgm:chPref val="1"/>
        </dgm:presLayoutVars>
      </dgm:prSet>
      <dgm:spPr/>
    </dgm:pt>
    <dgm:pt modelId="{71F5E72F-D73F-4C57-A3E7-3034D1BB57CD}" type="pres">
      <dgm:prSet presAssocID="{864875B2-C0D6-40A3-8C37-3836587D48A5}" presName="sibTrans" presStyleLbl="sibTrans2D1" presStyleIdx="0" presStyleCnt="0"/>
      <dgm:spPr/>
    </dgm:pt>
    <dgm:pt modelId="{47CF7822-F035-42C6-B9D2-94F5BF4F9122}" type="pres">
      <dgm:prSet presAssocID="{90AC851D-1884-4A6E-9337-FC16109E00DD}" presName="compNode" presStyleCnt="0"/>
      <dgm:spPr/>
    </dgm:pt>
    <dgm:pt modelId="{32033FBC-2DAF-4E89-9404-71682191A730}" type="pres">
      <dgm:prSet presAssocID="{90AC851D-1884-4A6E-9337-FC16109E00DD}" presName="iconBgRect" presStyleLbl="bgShp" presStyleIdx="4" presStyleCnt="6"/>
      <dgm:spPr/>
    </dgm:pt>
    <dgm:pt modelId="{85E57E2A-6DEB-499F-8049-F10F74E78378}" type="pres">
      <dgm:prSet presAssocID="{90AC851D-1884-4A6E-9337-FC16109E00D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7D0356FD-E429-4D1F-981E-A25CF19A423C}" type="pres">
      <dgm:prSet presAssocID="{90AC851D-1884-4A6E-9337-FC16109E00DD}" presName="spaceRect" presStyleCnt="0"/>
      <dgm:spPr/>
    </dgm:pt>
    <dgm:pt modelId="{C9BD34B3-1231-4EDE-92D8-E43351C7F3B6}" type="pres">
      <dgm:prSet presAssocID="{90AC851D-1884-4A6E-9337-FC16109E00DD}" presName="textRect" presStyleLbl="revTx" presStyleIdx="4" presStyleCnt="6">
        <dgm:presLayoutVars>
          <dgm:chMax val="1"/>
          <dgm:chPref val="1"/>
        </dgm:presLayoutVars>
      </dgm:prSet>
      <dgm:spPr/>
    </dgm:pt>
    <dgm:pt modelId="{9B11FC90-C963-47DB-A568-8ECBC7FEA3B1}" type="pres">
      <dgm:prSet presAssocID="{F26C61C8-EB61-4427-9111-3D0FBDA2B316}" presName="sibTrans" presStyleLbl="sibTrans2D1" presStyleIdx="0" presStyleCnt="0"/>
      <dgm:spPr/>
    </dgm:pt>
    <dgm:pt modelId="{75B53EE8-F3EE-4096-83E1-308BFDA53518}" type="pres">
      <dgm:prSet presAssocID="{1211BD86-C83D-42C8-976B-23374C992BD9}" presName="compNode" presStyleCnt="0"/>
      <dgm:spPr/>
    </dgm:pt>
    <dgm:pt modelId="{4C5D0778-794E-43FC-960F-DAC15B2A990C}" type="pres">
      <dgm:prSet presAssocID="{1211BD86-C83D-42C8-976B-23374C992BD9}" presName="iconBgRect" presStyleLbl="bgShp" presStyleIdx="5" presStyleCnt="6"/>
      <dgm:spPr/>
    </dgm:pt>
    <dgm:pt modelId="{CBF7EAE2-77A9-4138-9D66-8B9DCEAB5CF6}" type="pres">
      <dgm:prSet presAssocID="{1211BD86-C83D-42C8-976B-23374C992BD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370FC546-B758-4CEB-9CAD-0079110E09A2}" type="pres">
      <dgm:prSet presAssocID="{1211BD86-C83D-42C8-976B-23374C992BD9}" presName="spaceRect" presStyleCnt="0"/>
      <dgm:spPr/>
    </dgm:pt>
    <dgm:pt modelId="{CF347A5B-5C69-4563-9784-A30F24B149E4}" type="pres">
      <dgm:prSet presAssocID="{1211BD86-C83D-42C8-976B-23374C992BD9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C84CF202-8788-437E-BAFD-1EA732BA887E}" srcId="{67E68E37-0FD3-4EA0-A381-311AF4A76CAC}" destId="{1211BD86-C83D-42C8-976B-23374C992BD9}" srcOrd="5" destOrd="0" parTransId="{390462A5-140D-47CD-B3F7-979C890413B9}" sibTransId="{870B4244-8C0A-4EB8-9881-9BA02E2A1A06}"/>
    <dgm:cxn modelId="{F353F616-7498-4800-999B-B4823423FC6E}" srcId="{67E68E37-0FD3-4EA0-A381-311AF4A76CAC}" destId="{A5AB3DF6-89C3-422C-B165-4732171FE14D}" srcOrd="0" destOrd="0" parTransId="{1A7AA3DB-45D6-43F4-AE0F-26CA3616CE2E}" sibTransId="{216590E0-8E39-4B43-A400-B54C5AEFE3D2}"/>
    <dgm:cxn modelId="{8931131D-68B9-CD4E-9C88-CE08237F45AC}" type="presOf" srcId="{90AC851D-1884-4A6E-9337-FC16109E00DD}" destId="{C9BD34B3-1231-4EDE-92D8-E43351C7F3B6}" srcOrd="0" destOrd="0" presId="urn:microsoft.com/office/officeart/2018/2/layout/IconCircleList"/>
    <dgm:cxn modelId="{95C75724-EEC8-AF44-B283-09D82E6A2D69}" type="presOf" srcId="{9DE53155-8728-49A2-9BF8-F1D989AFE42A}" destId="{5F0635D4-702D-4AD7-BD78-FBB327A602B5}" srcOrd="0" destOrd="0" presId="urn:microsoft.com/office/officeart/2018/2/layout/IconCircleList"/>
    <dgm:cxn modelId="{BDAEEC42-8B15-D644-8907-A5A6F58ED0EB}" type="presOf" srcId="{864875B2-C0D6-40A3-8C37-3836587D48A5}" destId="{71F5E72F-D73F-4C57-A3E7-3034D1BB57CD}" srcOrd="0" destOrd="0" presId="urn:microsoft.com/office/officeart/2018/2/layout/IconCircleList"/>
    <dgm:cxn modelId="{FEC2D764-6A5D-4282-B59F-773EA7836851}" srcId="{67E68E37-0FD3-4EA0-A381-311AF4A76CAC}" destId="{90AC851D-1884-4A6E-9337-FC16109E00DD}" srcOrd="4" destOrd="0" parTransId="{CDC68F30-140F-47C3-936C-7F758300691C}" sibTransId="{F26C61C8-EB61-4427-9111-3D0FBDA2B316}"/>
    <dgm:cxn modelId="{8C79ED74-D658-4540-8097-6EE89496C2EC}" type="presOf" srcId="{A5AB3DF6-89C3-422C-B165-4732171FE14D}" destId="{4BFA8A95-4918-4B41-A4D4-3D3199B97F7C}" srcOrd="0" destOrd="0" presId="urn:microsoft.com/office/officeart/2018/2/layout/IconCircleList"/>
    <dgm:cxn modelId="{CB19CD83-E7A0-411A-8EAE-FB2AE3FB7560}" srcId="{67E68E37-0FD3-4EA0-A381-311AF4A76CAC}" destId="{623AD068-1CBD-4060-BB36-C0089475A286}" srcOrd="2" destOrd="0" parTransId="{4C8CE91F-3C8D-462B-8BA6-DA7872DAD441}" sibTransId="{FCD028FE-C01E-4BE6-A5EE-8D3BD69A1955}"/>
    <dgm:cxn modelId="{ED2B9884-4AB7-7743-A2A5-40729AB88668}" type="presOf" srcId="{623AD068-1CBD-4060-BB36-C0089475A286}" destId="{FD6430AE-F904-4DCC-895D-9690C0069132}" srcOrd="0" destOrd="0" presId="urn:microsoft.com/office/officeart/2018/2/layout/IconCircleList"/>
    <dgm:cxn modelId="{429AB296-8A23-7244-BB51-5A980594FA7A}" type="presOf" srcId="{FCD028FE-C01E-4BE6-A5EE-8D3BD69A1955}" destId="{DE2C04D9-ED46-4CA3-96EA-9AAE0601153D}" srcOrd="0" destOrd="0" presId="urn:microsoft.com/office/officeart/2018/2/layout/IconCircleList"/>
    <dgm:cxn modelId="{3915AE97-3240-438A-B57A-AC310FC3AF8C}" srcId="{67E68E37-0FD3-4EA0-A381-311AF4A76CAC}" destId="{9DE53155-8728-49A2-9BF8-F1D989AFE42A}" srcOrd="1" destOrd="0" parTransId="{F1A9C8A3-A643-42DC-AD81-575195D407FB}" sibTransId="{8A7C6864-E49C-436A-851E-C00C524A0FA8}"/>
    <dgm:cxn modelId="{19F2F4AE-5D4E-9E41-BA2B-F9971D1B9B0E}" type="presOf" srcId="{3EFAB54F-4FC2-4CC0-AF07-DA5CFC8E343B}" destId="{681D950B-18E0-439F-8CE2-EF7390D4087C}" srcOrd="0" destOrd="0" presId="urn:microsoft.com/office/officeart/2018/2/layout/IconCircleList"/>
    <dgm:cxn modelId="{4AF8D6B1-F92D-1648-81DF-B39F380559B2}" type="presOf" srcId="{8A7C6864-E49C-436A-851E-C00C524A0FA8}" destId="{9AF89B64-28D1-458D-9B6E-1CBE353A8DBA}" srcOrd="0" destOrd="0" presId="urn:microsoft.com/office/officeart/2018/2/layout/IconCircleList"/>
    <dgm:cxn modelId="{3278E2B9-27FC-B547-9979-59934FFB5EA4}" type="presOf" srcId="{216590E0-8E39-4B43-A400-B54C5AEFE3D2}" destId="{F4520DCF-58A2-4F0C-ABA6-4CE2341C86DE}" srcOrd="0" destOrd="0" presId="urn:microsoft.com/office/officeart/2018/2/layout/IconCircleList"/>
    <dgm:cxn modelId="{9952BDBC-5B18-B447-96A3-813628BFB42B}" type="presOf" srcId="{1211BD86-C83D-42C8-976B-23374C992BD9}" destId="{CF347A5B-5C69-4563-9784-A30F24B149E4}" srcOrd="0" destOrd="0" presId="urn:microsoft.com/office/officeart/2018/2/layout/IconCircleList"/>
    <dgm:cxn modelId="{5EE3DECD-7EB4-A34F-B96B-56CBEBE9E1CE}" type="presOf" srcId="{F26C61C8-EB61-4427-9111-3D0FBDA2B316}" destId="{9B11FC90-C963-47DB-A568-8ECBC7FEA3B1}" srcOrd="0" destOrd="0" presId="urn:microsoft.com/office/officeart/2018/2/layout/IconCircleList"/>
    <dgm:cxn modelId="{108223E2-AF47-42F7-8F86-CB1927BCED6C}" srcId="{67E68E37-0FD3-4EA0-A381-311AF4A76CAC}" destId="{3EFAB54F-4FC2-4CC0-AF07-DA5CFC8E343B}" srcOrd="3" destOrd="0" parTransId="{F5E096A2-B551-4596-8438-E355BCA072E4}" sibTransId="{864875B2-C0D6-40A3-8C37-3836587D48A5}"/>
    <dgm:cxn modelId="{075B3FE4-9D0C-5D41-9FE0-7E6BD8959C9C}" type="presOf" srcId="{67E68E37-0FD3-4EA0-A381-311AF4A76CAC}" destId="{F4524D1D-9D1C-4CB4-A14E-3B1C6C2DB227}" srcOrd="0" destOrd="0" presId="urn:microsoft.com/office/officeart/2018/2/layout/IconCircleList"/>
    <dgm:cxn modelId="{30E36930-B2A8-9B41-914C-F2FDF1BEB416}" type="presParOf" srcId="{F4524D1D-9D1C-4CB4-A14E-3B1C6C2DB227}" destId="{93523184-BA2A-4C87-9100-5F31689B8567}" srcOrd="0" destOrd="0" presId="urn:microsoft.com/office/officeart/2018/2/layout/IconCircleList"/>
    <dgm:cxn modelId="{41EF3B22-4352-3C42-8A99-D141365CCB92}" type="presParOf" srcId="{93523184-BA2A-4C87-9100-5F31689B8567}" destId="{8A09E35A-04E8-4AD0-971E-7C7EBBE05465}" srcOrd="0" destOrd="0" presId="urn:microsoft.com/office/officeart/2018/2/layout/IconCircleList"/>
    <dgm:cxn modelId="{CB5AC161-1788-B246-84B5-D9B0BEBC80B3}" type="presParOf" srcId="{8A09E35A-04E8-4AD0-971E-7C7EBBE05465}" destId="{3E3C539C-F5C6-4072-97E8-AFED6BB954D4}" srcOrd="0" destOrd="0" presId="urn:microsoft.com/office/officeart/2018/2/layout/IconCircleList"/>
    <dgm:cxn modelId="{91A4D30D-3DED-5349-82A8-9FE4913A9E6A}" type="presParOf" srcId="{8A09E35A-04E8-4AD0-971E-7C7EBBE05465}" destId="{8CBC93C6-D4E9-4978-A209-76F3A1ED12F2}" srcOrd="1" destOrd="0" presId="urn:microsoft.com/office/officeart/2018/2/layout/IconCircleList"/>
    <dgm:cxn modelId="{7BECC5E6-D7BC-E248-8AA1-2D6A951580E3}" type="presParOf" srcId="{8A09E35A-04E8-4AD0-971E-7C7EBBE05465}" destId="{A21D36F9-D74D-4E4A-BD73-A0D3D83A705A}" srcOrd="2" destOrd="0" presId="urn:microsoft.com/office/officeart/2018/2/layout/IconCircleList"/>
    <dgm:cxn modelId="{DA2ED3DE-7189-374D-B3C4-0CEE72C187AB}" type="presParOf" srcId="{8A09E35A-04E8-4AD0-971E-7C7EBBE05465}" destId="{4BFA8A95-4918-4B41-A4D4-3D3199B97F7C}" srcOrd="3" destOrd="0" presId="urn:microsoft.com/office/officeart/2018/2/layout/IconCircleList"/>
    <dgm:cxn modelId="{BC550655-A90D-1C4B-A926-46C2ADE66DCC}" type="presParOf" srcId="{93523184-BA2A-4C87-9100-5F31689B8567}" destId="{F4520DCF-58A2-4F0C-ABA6-4CE2341C86DE}" srcOrd="1" destOrd="0" presId="urn:microsoft.com/office/officeart/2018/2/layout/IconCircleList"/>
    <dgm:cxn modelId="{55875A62-91A9-774A-AFDA-E2C37E5F3475}" type="presParOf" srcId="{93523184-BA2A-4C87-9100-5F31689B8567}" destId="{D81E40CB-4C33-4E3F-9274-843B589D91E9}" srcOrd="2" destOrd="0" presId="urn:microsoft.com/office/officeart/2018/2/layout/IconCircleList"/>
    <dgm:cxn modelId="{C2AD09DE-1C73-E343-86BB-4D5CD7E2A3B5}" type="presParOf" srcId="{D81E40CB-4C33-4E3F-9274-843B589D91E9}" destId="{BFFB5989-AE20-43CB-BA89-3B45D9CE934C}" srcOrd="0" destOrd="0" presId="urn:microsoft.com/office/officeart/2018/2/layout/IconCircleList"/>
    <dgm:cxn modelId="{F42DA006-A799-2645-82ED-F531A4065CCC}" type="presParOf" srcId="{D81E40CB-4C33-4E3F-9274-843B589D91E9}" destId="{E1501996-FC02-474C-83DB-1DDCC43075D6}" srcOrd="1" destOrd="0" presId="urn:microsoft.com/office/officeart/2018/2/layout/IconCircleList"/>
    <dgm:cxn modelId="{23FA0419-3244-A64A-8258-54E4763B37A0}" type="presParOf" srcId="{D81E40CB-4C33-4E3F-9274-843B589D91E9}" destId="{58475290-7A92-471C-B81D-B6F669307299}" srcOrd="2" destOrd="0" presId="urn:microsoft.com/office/officeart/2018/2/layout/IconCircleList"/>
    <dgm:cxn modelId="{6F64103C-0477-8C4C-8B5A-13A42A093FA9}" type="presParOf" srcId="{D81E40CB-4C33-4E3F-9274-843B589D91E9}" destId="{5F0635D4-702D-4AD7-BD78-FBB327A602B5}" srcOrd="3" destOrd="0" presId="urn:microsoft.com/office/officeart/2018/2/layout/IconCircleList"/>
    <dgm:cxn modelId="{34000351-E76C-E846-8658-3D71FAF1D0A5}" type="presParOf" srcId="{93523184-BA2A-4C87-9100-5F31689B8567}" destId="{9AF89B64-28D1-458D-9B6E-1CBE353A8DBA}" srcOrd="3" destOrd="0" presId="urn:microsoft.com/office/officeart/2018/2/layout/IconCircleList"/>
    <dgm:cxn modelId="{C450D8E7-18CE-A64E-8F90-CE1E53553391}" type="presParOf" srcId="{93523184-BA2A-4C87-9100-5F31689B8567}" destId="{64C459B4-CB57-41FA-80AD-A176BB564E96}" srcOrd="4" destOrd="0" presId="urn:microsoft.com/office/officeart/2018/2/layout/IconCircleList"/>
    <dgm:cxn modelId="{03F8CCA2-C182-3149-93DB-AC12DBBF7999}" type="presParOf" srcId="{64C459B4-CB57-41FA-80AD-A176BB564E96}" destId="{4638AC7A-B23F-4529-98BC-301748F2F9DB}" srcOrd="0" destOrd="0" presId="urn:microsoft.com/office/officeart/2018/2/layout/IconCircleList"/>
    <dgm:cxn modelId="{ADA603B7-EC7D-194F-B164-B48A9B399E1F}" type="presParOf" srcId="{64C459B4-CB57-41FA-80AD-A176BB564E96}" destId="{D8E0E041-EF27-4578-BA5D-1EAD151C1466}" srcOrd="1" destOrd="0" presId="urn:microsoft.com/office/officeart/2018/2/layout/IconCircleList"/>
    <dgm:cxn modelId="{5A411842-0699-5C44-8231-C51AF2C787DD}" type="presParOf" srcId="{64C459B4-CB57-41FA-80AD-A176BB564E96}" destId="{3EB5BB56-E26A-4486-AD2D-EA49CE186F1D}" srcOrd="2" destOrd="0" presId="urn:microsoft.com/office/officeart/2018/2/layout/IconCircleList"/>
    <dgm:cxn modelId="{1AC17A79-2131-3142-BD71-FF197AEEED28}" type="presParOf" srcId="{64C459B4-CB57-41FA-80AD-A176BB564E96}" destId="{FD6430AE-F904-4DCC-895D-9690C0069132}" srcOrd="3" destOrd="0" presId="urn:microsoft.com/office/officeart/2018/2/layout/IconCircleList"/>
    <dgm:cxn modelId="{91E6A565-C1F6-2149-9EBD-0791B5104165}" type="presParOf" srcId="{93523184-BA2A-4C87-9100-5F31689B8567}" destId="{DE2C04D9-ED46-4CA3-96EA-9AAE0601153D}" srcOrd="5" destOrd="0" presId="urn:microsoft.com/office/officeart/2018/2/layout/IconCircleList"/>
    <dgm:cxn modelId="{CCD1B028-B613-624E-86BE-77CF1FEFB4B1}" type="presParOf" srcId="{93523184-BA2A-4C87-9100-5F31689B8567}" destId="{20FE351D-A576-41F0-B769-79820E1DC4AE}" srcOrd="6" destOrd="0" presId="urn:microsoft.com/office/officeart/2018/2/layout/IconCircleList"/>
    <dgm:cxn modelId="{36B29941-A141-A44E-8324-FA954FDF7C2B}" type="presParOf" srcId="{20FE351D-A576-41F0-B769-79820E1DC4AE}" destId="{047D37A7-A803-4294-B642-5C6DFF7578FB}" srcOrd="0" destOrd="0" presId="urn:microsoft.com/office/officeart/2018/2/layout/IconCircleList"/>
    <dgm:cxn modelId="{FC2ACDC7-45D0-214A-8B75-2FDD7C9AAB26}" type="presParOf" srcId="{20FE351D-A576-41F0-B769-79820E1DC4AE}" destId="{89167802-C8FE-4D1F-9B20-A9574C8F2E52}" srcOrd="1" destOrd="0" presId="urn:microsoft.com/office/officeart/2018/2/layout/IconCircleList"/>
    <dgm:cxn modelId="{7FF47670-4266-524B-9F1C-3066C3605EB4}" type="presParOf" srcId="{20FE351D-A576-41F0-B769-79820E1DC4AE}" destId="{DFE17CBF-8A5A-4DCE-97D3-3FF7B4F4B958}" srcOrd="2" destOrd="0" presId="urn:microsoft.com/office/officeart/2018/2/layout/IconCircleList"/>
    <dgm:cxn modelId="{B2AC54EB-22B8-564C-87ED-2528924BF04E}" type="presParOf" srcId="{20FE351D-A576-41F0-B769-79820E1DC4AE}" destId="{681D950B-18E0-439F-8CE2-EF7390D4087C}" srcOrd="3" destOrd="0" presId="urn:microsoft.com/office/officeart/2018/2/layout/IconCircleList"/>
    <dgm:cxn modelId="{B559C163-E914-974A-AC26-C1A183D6F519}" type="presParOf" srcId="{93523184-BA2A-4C87-9100-5F31689B8567}" destId="{71F5E72F-D73F-4C57-A3E7-3034D1BB57CD}" srcOrd="7" destOrd="0" presId="urn:microsoft.com/office/officeart/2018/2/layout/IconCircleList"/>
    <dgm:cxn modelId="{4913745B-EBD0-7344-B731-B0E31D8801A6}" type="presParOf" srcId="{93523184-BA2A-4C87-9100-5F31689B8567}" destId="{47CF7822-F035-42C6-B9D2-94F5BF4F9122}" srcOrd="8" destOrd="0" presId="urn:microsoft.com/office/officeart/2018/2/layout/IconCircleList"/>
    <dgm:cxn modelId="{346A1AE4-FF94-134E-B380-79780D0A7EAA}" type="presParOf" srcId="{47CF7822-F035-42C6-B9D2-94F5BF4F9122}" destId="{32033FBC-2DAF-4E89-9404-71682191A730}" srcOrd="0" destOrd="0" presId="urn:microsoft.com/office/officeart/2018/2/layout/IconCircleList"/>
    <dgm:cxn modelId="{3A1D7210-3690-F647-99F9-07E8CE264E9B}" type="presParOf" srcId="{47CF7822-F035-42C6-B9D2-94F5BF4F9122}" destId="{85E57E2A-6DEB-499F-8049-F10F74E78378}" srcOrd="1" destOrd="0" presId="urn:microsoft.com/office/officeart/2018/2/layout/IconCircleList"/>
    <dgm:cxn modelId="{FC5004C6-48F2-1F43-BC51-370FBC49E65E}" type="presParOf" srcId="{47CF7822-F035-42C6-B9D2-94F5BF4F9122}" destId="{7D0356FD-E429-4D1F-981E-A25CF19A423C}" srcOrd="2" destOrd="0" presId="urn:microsoft.com/office/officeart/2018/2/layout/IconCircleList"/>
    <dgm:cxn modelId="{5699D17D-9965-2942-B6D2-E348E18ACFFE}" type="presParOf" srcId="{47CF7822-F035-42C6-B9D2-94F5BF4F9122}" destId="{C9BD34B3-1231-4EDE-92D8-E43351C7F3B6}" srcOrd="3" destOrd="0" presId="urn:microsoft.com/office/officeart/2018/2/layout/IconCircleList"/>
    <dgm:cxn modelId="{8F11FBB8-3F82-3D4D-9E23-06D670318A1C}" type="presParOf" srcId="{93523184-BA2A-4C87-9100-5F31689B8567}" destId="{9B11FC90-C963-47DB-A568-8ECBC7FEA3B1}" srcOrd="9" destOrd="0" presId="urn:microsoft.com/office/officeart/2018/2/layout/IconCircleList"/>
    <dgm:cxn modelId="{13AE46C7-A085-D141-B824-CED45788E82F}" type="presParOf" srcId="{93523184-BA2A-4C87-9100-5F31689B8567}" destId="{75B53EE8-F3EE-4096-83E1-308BFDA53518}" srcOrd="10" destOrd="0" presId="urn:microsoft.com/office/officeart/2018/2/layout/IconCircleList"/>
    <dgm:cxn modelId="{1E2AA23B-5883-1141-8552-B60F43109963}" type="presParOf" srcId="{75B53EE8-F3EE-4096-83E1-308BFDA53518}" destId="{4C5D0778-794E-43FC-960F-DAC15B2A990C}" srcOrd="0" destOrd="0" presId="urn:microsoft.com/office/officeart/2018/2/layout/IconCircleList"/>
    <dgm:cxn modelId="{9BEF80FC-EE9C-1B43-9EB7-E77FC576002B}" type="presParOf" srcId="{75B53EE8-F3EE-4096-83E1-308BFDA53518}" destId="{CBF7EAE2-77A9-4138-9D66-8B9DCEAB5CF6}" srcOrd="1" destOrd="0" presId="urn:microsoft.com/office/officeart/2018/2/layout/IconCircleList"/>
    <dgm:cxn modelId="{24E55482-02CB-7B40-9075-82E3BAE8B7B0}" type="presParOf" srcId="{75B53EE8-F3EE-4096-83E1-308BFDA53518}" destId="{370FC546-B758-4CEB-9CAD-0079110E09A2}" srcOrd="2" destOrd="0" presId="urn:microsoft.com/office/officeart/2018/2/layout/IconCircleList"/>
    <dgm:cxn modelId="{F2573EED-ECA8-A749-9350-E83878C1084A}" type="presParOf" srcId="{75B53EE8-F3EE-4096-83E1-308BFDA53518}" destId="{CF347A5B-5C69-4563-9784-A30F24B149E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E03CC-74CA-EC48-9C5E-ED3DCB605C95}">
      <dsp:nvSpPr>
        <dsp:cNvPr id="0" name=""/>
        <dsp:cNvSpPr/>
      </dsp:nvSpPr>
      <dsp:spPr>
        <a:xfrm>
          <a:off x="0" y="29849"/>
          <a:ext cx="10363200" cy="16497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What are emerging approaches for sustaining and advancing student-ready STEM education structures and practices in today’s environment?  </a:t>
          </a:r>
        </a:p>
      </dsp:txBody>
      <dsp:txXfrm>
        <a:off x="80532" y="110381"/>
        <a:ext cx="10202136" cy="1488636"/>
      </dsp:txXfrm>
    </dsp:sp>
    <dsp:sp modelId="{9DF1E5E8-A8B8-D647-960B-2AFCA347648E}">
      <dsp:nvSpPr>
        <dsp:cNvPr id="0" name=""/>
        <dsp:cNvSpPr/>
      </dsp:nvSpPr>
      <dsp:spPr>
        <a:xfrm>
          <a:off x="0" y="1765949"/>
          <a:ext cx="10363200" cy="16497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How are educators continuing to advance STEM education goals to serve all student populations through intentional design strategies that are mission-aligned and value-centered? </a:t>
          </a:r>
        </a:p>
      </dsp:txBody>
      <dsp:txXfrm>
        <a:off x="80532" y="1846481"/>
        <a:ext cx="10202136" cy="1488636"/>
      </dsp:txXfrm>
    </dsp:sp>
    <dsp:sp modelId="{55F7F5CA-718B-8B42-AD4D-698F79455FC2}">
      <dsp:nvSpPr>
        <dsp:cNvPr id="0" name=""/>
        <dsp:cNvSpPr/>
      </dsp:nvSpPr>
      <dsp:spPr>
        <a:xfrm>
          <a:off x="0" y="3502050"/>
          <a:ext cx="10363200" cy="16497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What practical frameworks and actionable strategies can be utilized to maintain and create accessible, supportive, and effective STEM education pathways?</a:t>
          </a:r>
        </a:p>
      </dsp:txBody>
      <dsp:txXfrm>
        <a:off x="80532" y="3582582"/>
        <a:ext cx="10202136" cy="14886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5A8DD8-DEE4-884F-818B-F95390EB2DFF}">
      <dsp:nvSpPr>
        <dsp:cNvPr id="0" name=""/>
        <dsp:cNvSpPr/>
      </dsp:nvSpPr>
      <dsp:spPr>
        <a:xfrm>
          <a:off x="777239" y="0"/>
          <a:ext cx="8808720" cy="518160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334E12-CFAB-E44C-A04F-75FDCD250905}">
      <dsp:nvSpPr>
        <dsp:cNvPr id="0" name=""/>
        <dsp:cNvSpPr/>
      </dsp:nvSpPr>
      <dsp:spPr>
        <a:xfrm>
          <a:off x="228587" y="1554480"/>
          <a:ext cx="9906024" cy="20726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1" kern="1200" dirty="0"/>
            <a:t>Student-ready leaders are committed to institutional mission, vision, values and goals.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0" kern="1200" dirty="0"/>
            <a:t>Practices Reflect Purpose </a:t>
          </a:r>
          <a:endParaRPr lang="en-US" sz="3400" i="0" kern="1200" dirty="0"/>
        </a:p>
      </dsp:txBody>
      <dsp:txXfrm>
        <a:off x="329765" y="1655658"/>
        <a:ext cx="9703668" cy="18702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23F3A-B8BE-6145-8475-F61EED0930B2}">
      <dsp:nvSpPr>
        <dsp:cNvPr id="0" name=""/>
        <dsp:cNvSpPr/>
      </dsp:nvSpPr>
      <dsp:spPr>
        <a:xfrm>
          <a:off x="3370" y="814409"/>
          <a:ext cx="2674292" cy="16045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None/>
          </a:pPr>
          <a:r>
            <a:rPr kumimoji="0" lang="en-US" sz="2000" b="1" i="1" u="none" strike="noStrike" kern="1200" cap="none" spc="0" normalizeH="0" baseline="0" noProof="0" dirty="0">
              <a:effectLst/>
              <a:uLnTx/>
              <a:uFillTx/>
              <a:latin typeface="Calibri Light" panose="020F0302020204030204"/>
              <a:ea typeface="+mj-ea"/>
              <a:cs typeface="+mj-cs"/>
            </a:rPr>
            <a:t>They know who their students are, how they are doing, and what they need to succeed.</a:t>
          </a:r>
          <a:endParaRPr lang="en-US" sz="2000" kern="1200" dirty="0"/>
        </a:p>
      </dsp:txBody>
      <dsp:txXfrm>
        <a:off x="3370" y="814409"/>
        <a:ext cx="2674292" cy="1604575"/>
      </dsp:txXfrm>
    </dsp:sp>
    <dsp:sp modelId="{0D6F6984-34AA-3544-8DAB-2C81C74A20AA}">
      <dsp:nvSpPr>
        <dsp:cNvPr id="0" name=""/>
        <dsp:cNvSpPr/>
      </dsp:nvSpPr>
      <dsp:spPr>
        <a:xfrm>
          <a:off x="2945092" y="814409"/>
          <a:ext cx="2674292" cy="16045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b="1" i="1" u="none" strike="noStrike" kern="1200" cap="none" spc="0" normalizeH="0" baseline="0" noProof="0" dirty="0">
              <a:effectLst/>
              <a:uLnTx/>
              <a:uFillTx/>
              <a:latin typeface="Calibri Light" panose="020F0302020204030204"/>
              <a:ea typeface="+mj-ea"/>
              <a:cs typeface="+mj-cs"/>
            </a:rPr>
            <a:t>They are intentional.</a:t>
          </a:r>
        </a:p>
      </dsp:txBody>
      <dsp:txXfrm>
        <a:off x="2945092" y="814409"/>
        <a:ext cx="2674292" cy="1604575"/>
      </dsp:txXfrm>
    </dsp:sp>
    <dsp:sp modelId="{F0B0C81E-896A-8D44-8256-39C8DE0D4ADD}">
      <dsp:nvSpPr>
        <dsp:cNvPr id="0" name=""/>
        <dsp:cNvSpPr/>
      </dsp:nvSpPr>
      <dsp:spPr>
        <a:xfrm>
          <a:off x="5886814" y="814409"/>
          <a:ext cx="2674292" cy="16045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They build and strengthen people capacity to achieve student-centered goals.</a:t>
          </a:r>
        </a:p>
      </dsp:txBody>
      <dsp:txXfrm>
        <a:off x="5886814" y="814409"/>
        <a:ext cx="2674292" cy="1604575"/>
      </dsp:txXfrm>
    </dsp:sp>
    <dsp:sp modelId="{E4FCDFAB-0ED2-1C47-9F88-4AFD89EE0560}">
      <dsp:nvSpPr>
        <dsp:cNvPr id="0" name=""/>
        <dsp:cNvSpPr/>
      </dsp:nvSpPr>
      <dsp:spPr>
        <a:xfrm>
          <a:off x="8828536" y="814409"/>
          <a:ext cx="2674292" cy="16045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None/>
          </a:pPr>
          <a:r>
            <a:rPr kumimoji="0" lang="en-US" sz="2000" b="1" i="1" u="none" strike="noStrike" kern="1200" cap="none" spc="0" normalizeH="0" baseline="0" noProof="0" dirty="0">
              <a:effectLst/>
              <a:uLnTx/>
              <a:uFillTx/>
              <a:latin typeface="Calibri Light" panose="020F0302020204030204"/>
              <a:ea typeface="+mj-ea"/>
              <a:cs typeface="+mj-cs"/>
            </a:rPr>
            <a:t>They are self aware and opportunistic.</a:t>
          </a:r>
          <a:endParaRPr lang="en-US" sz="2000" kern="1200" dirty="0"/>
        </a:p>
      </dsp:txBody>
      <dsp:txXfrm>
        <a:off x="8828536" y="814409"/>
        <a:ext cx="2674292" cy="1604575"/>
      </dsp:txXfrm>
    </dsp:sp>
    <dsp:sp modelId="{230C5903-42A0-CE4C-8870-A3D60F665F61}">
      <dsp:nvSpPr>
        <dsp:cNvPr id="0" name=""/>
        <dsp:cNvSpPr/>
      </dsp:nvSpPr>
      <dsp:spPr>
        <a:xfrm>
          <a:off x="1474231" y="2686414"/>
          <a:ext cx="2674292" cy="16045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None/>
          </a:pPr>
          <a:r>
            <a:rPr kumimoji="0" lang="en-US" sz="2000" b="1" i="1" u="none" strike="noStrike" kern="1200" cap="none" spc="0" normalizeH="0" baseline="0" noProof="0" dirty="0">
              <a:effectLst/>
              <a:uLnTx/>
              <a:uFillTx/>
              <a:latin typeface="Calibri Light" panose="020F0302020204030204"/>
              <a:ea typeface="+mj-ea"/>
              <a:cs typeface="+mj-cs"/>
            </a:rPr>
            <a:t>They understand the big picture and think long term.</a:t>
          </a:r>
          <a:endParaRPr lang="en-US" sz="2000" kern="1200" dirty="0"/>
        </a:p>
      </dsp:txBody>
      <dsp:txXfrm>
        <a:off x="1474231" y="2686414"/>
        <a:ext cx="2674292" cy="1604575"/>
      </dsp:txXfrm>
    </dsp:sp>
    <dsp:sp modelId="{AC880B27-9D2C-C147-BF29-2B40B88EAF3A}">
      <dsp:nvSpPr>
        <dsp:cNvPr id="0" name=""/>
        <dsp:cNvSpPr/>
      </dsp:nvSpPr>
      <dsp:spPr>
        <a:xfrm>
          <a:off x="4415953" y="2686414"/>
          <a:ext cx="2674292" cy="16045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None/>
          </a:pPr>
          <a:r>
            <a:rPr lang="en-US" sz="2000" b="1" i="1" kern="1200" dirty="0">
              <a:latin typeface="Calibri Light" panose="020F0302020204030204"/>
            </a:rPr>
            <a:t>They observe, act, innovate, and prioritize accountability.</a:t>
          </a:r>
          <a:endParaRPr lang="en-US" sz="2000" kern="1200" dirty="0"/>
        </a:p>
      </dsp:txBody>
      <dsp:txXfrm>
        <a:off x="4415953" y="2686414"/>
        <a:ext cx="2674292" cy="1604575"/>
      </dsp:txXfrm>
    </dsp:sp>
    <dsp:sp modelId="{56E0DEC6-271F-3643-941E-D336E7B06A6B}">
      <dsp:nvSpPr>
        <dsp:cNvPr id="0" name=""/>
        <dsp:cNvSpPr/>
      </dsp:nvSpPr>
      <dsp:spPr>
        <a:xfrm>
          <a:off x="7357675" y="2686414"/>
          <a:ext cx="2674292" cy="16045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None/>
          </a:pPr>
          <a:r>
            <a:rPr kumimoji="0" lang="en-US" sz="2000" b="0" i="1" u="none" strike="noStrike" kern="1200" cap="none" spc="0" normalizeH="0" baseline="0" noProof="0" dirty="0">
              <a:effectLst/>
              <a:uLnTx/>
              <a:uFillTx/>
              <a:latin typeface="Calibri" panose="020F0502020204030204"/>
              <a:ea typeface="+mn-ea"/>
              <a:cs typeface="+mn-cs"/>
            </a:rPr>
            <a:t>They are truth seekers and truth tellers.</a:t>
          </a:r>
          <a:endParaRPr lang="en-US" sz="2000" kern="1200" dirty="0"/>
        </a:p>
      </dsp:txBody>
      <dsp:txXfrm>
        <a:off x="7357675" y="2686414"/>
        <a:ext cx="2674292" cy="16045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5A8DD8-DEE4-884F-818B-F95390EB2DFF}">
      <dsp:nvSpPr>
        <dsp:cNvPr id="0" name=""/>
        <dsp:cNvSpPr/>
      </dsp:nvSpPr>
      <dsp:spPr>
        <a:xfrm>
          <a:off x="777239" y="0"/>
          <a:ext cx="8808720" cy="518160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334E12-CFAB-E44C-A04F-75FDCD250905}">
      <dsp:nvSpPr>
        <dsp:cNvPr id="0" name=""/>
        <dsp:cNvSpPr/>
      </dsp:nvSpPr>
      <dsp:spPr>
        <a:xfrm>
          <a:off x="612400" y="1554480"/>
          <a:ext cx="9138399" cy="20726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i="0" kern="1200" dirty="0"/>
            <a:t>Practices Reflect Purpose</a:t>
          </a:r>
        </a:p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i="1" kern="1200" dirty="0"/>
            <a:t>Example: High-Impact Practices </a:t>
          </a:r>
          <a:endParaRPr lang="en-US" sz="4500" i="1" kern="1200" dirty="0"/>
        </a:p>
      </dsp:txBody>
      <dsp:txXfrm>
        <a:off x="713578" y="1655658"/>
        <a:ext cx="8936043" cy="18702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6BBF2-2D8C-954E-8FDF-2D9491840860}">
      <dsp:nvSpPr>
        <dsp:cNvPr id="0" name=""/>
        <dsp:cNvSpPr/>
      </dsp:nvSpPr>
      <dsp:spPr>
        <a:xfrm>
          <a:off x="3036" y="182165"/>
          <a:ext cx="2408634" cy="1445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First-Year Seminars and Experiences </a:t>
          </a:r>
        </a:p>
      </dsp:txBody>
      <dsp:txXfrm>
        <a:off x="3036" y="182165"/>
        <a:ext cx="2408634" cy="1445180"/>
      </dsp:txXfrm>
    </dsp:sp>
    <dsp:sp modelId="{4B9AC5D6-EF90-2A4E-AEF7-344B25E21D79}">
      <dsp:nvSpPr>
        <dsp:cNvPr id="0" name=""/>
        <dsp:cNvSpPr/>
      </dsp:nvSpPr>
      <dsp:spPr>
        <a:xfrm>
          <a:off x="2652533" y="182165"/>
          <a:ext cx="2408634" cy="1445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Common Intellectual Experiences</a:t>
          </a:r>
        </a:p>
      </dsp:txBody>
      <dsp:txXfrm>
        <a:off x="2652533" y="182165"/>
        <a:ext cx="2408634" cy="1445180"/>
      </dsp:txXfrm>
    </dsp:sp>
    <dsp:sp modelId="{5678B7F3-7698-C448-92F4-5C4F1EC07D07}">
      <dsp:nvSpPr>
        <dsp:cNvPr id="0" name=""/>
        <dsp:cNvSpPr/>
      </dsp:nvSpPr>
      <dsp:spPr>
        <a:xfrm>
          <a:off x="5302031" y="182165"/>
          <a:ext cx="2408634" cy="1445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Learning Communities</a:t>
          </a:r>
        </a:p>
      </dsp:txBody>
      <dsp:txXfrm>
        <a:off x="5302031" y="182165"/>
        <a:ext cx="2408634" cy="1445180"/>
      </dsp:txXfrm>
    </dsp:sp>
    <dsp:sp modelId="{1B169C8F-2A7F-2940-8101-B12232151341}">
      <dsp:nvSpPr>
        <dsp:cNvPr id="0" name=""/>
        <dsp:cNvSpPr/>
      </dsp:nvSpPr>
      <dsp:spPr>
        <a:xfrm>
          <a:off x="7951529" y="182165"/>
          <a:ext cx="2408634" cy="1445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Writing-Intensive Courses</a:t>
          </a:r>
        </a:p>
      </dsp:txBody>
      <dsp:txXfrm>
        <a:off x="7951529" y="182165"/>
        <a:ext cx="2408634" cy="1445180"/>
      </dsp:txXfrm>
    </dsp:sp>
    <dsp:sp modelId="{B8C7CCD5-4117-1343-8C0E-9B8892E61CFB}">
      <dsp:nvSpPr>
        <dsp:cNvPr id="0" name=""/>
        <dsp:cNvSpPr/>
      </dsp:nvSpPr>
      <dsp:spPr>
        <a:xfrm>
          <a:off x="3036" y="1868209"/>
          <a:ext cx="2408634" cy="1445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Collaborative Assignments &amp; Projects</a:t>
          </a:r>
        </a:p>
      </dsp:txBody>
      <dsp:txXfrm>
        <a:off x="3036" y="1868209"/>
        <a:ext cx="2408634" cy="1445180"/>
      </dsp:txXfrm>
    </dsp:sp>
    <dsp:sp modelId="{E9BE473E-5321-EE4C-B917-ABDDAC43F697}">
      <dsp:nvSpPr>
        <dsp:cNvPr id="0" name=""/>
        <dsp:cNvSpPr/>
      </dsp:nvSpPr>
      <dsp:spPr>
        <a:xfrm>
          <a:off x="2652533" y="1868209"/>
          <a:ext cx="2408634" cy="1445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Undergraduate Research</a:t>
          </a:r>
        </a:p>
      </dsp:txBody>
      <dsp:txXfrm>
        <a:off x="2652533" y="1868209"/>
        <a:ext cx="2408634" cy="1445180"/>
      </dsp:txXfrm>
    </dsp:sp>
    <dsp:sp modelId="{A204934A-F489-F24B-89AC-97CBFF23DBEF}">
      <dsp:nvSpPr>
        <dsp:cNvPr id="0" name=""/>
        <dsp:cNvSpPr/>
      </dsp:nvSpPr>
      <dsp:spPr>
        <a:xfrm>
          <a:off x="5302031" y="1868209"/>
          <a:ext cx="2408634" cy="1445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Diversity/Global Learning</a:t>
          </a:r>
        </a:p>
      </dsp:txBody>
      <dsp:txXfrm>
        <a:off x="5302031" y="1868209"/>
        <a:ext cx="2408634" cy="1445180"/>
      </dsp:txXfrm>
    </dsp:sp>
    <dsp:sp modelId="{BDD4A7D4-62A2-994D-B3AF-B12C5B67DBA9}">
      <dsp:nvSpPr>
        <dsp:cNvPr id="0" name=""/>
        <dsp:cNvSpPr/>
      </dsp:nvSpPr>
      <dsp:spPr>
        <a:xfrm>
          <a:off x="7951529" y="1868209"/>
          <a:ext cx="2408634" cy="1445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Service Learning, Community-Based Learning</a:t>
          </a:r>
        </a:p>
      </dsp:txBody>
      <dsp:txXfrm>
        <a:off x="7951529" y="1868209"/>
        <a:ext cx="2408634" cy="1445180"/>
      </dsp:txXfrm>
    </dsp:sp>
    <dsp:sp modelId="{50086506-8B96-F64D-9272-A6C980E4BE96}">
      <dsp:nvSpPr>
        <dsp:cNvPr id="0" name=""/>
        <dsp:cNvSpPr/>
      </dsp:nvSpPr>
      <dsp:spPr>
        <a:xfrm>
          <a:off x="1327785" y="3554253"/>
          <a:ext cx="2408634" cy="1445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Internships</a:t>
          </a:r>
        </a:p>
      </dsp:txBody>
      <dsp:txXfrm>
        <a:off x="1327785" y="3554253"/>
        <a:ext cx="2408634" cy="1445180"/>
      </dsp:txXfrm>
    </dsp:sp>
    <dsp:sp modelId="{3AD42810-6C1C-6E43-8B29-8DD4740D57FB}">
      <dsp:nvSpPr>
        <dsp:cNvPr id="0" name=""/>
        <dsp:cNvSpPr/>
      </dsp:nvSpPr>
      <dsp:spPr>
        <a:xfrm>
          <a:off x="3977282" y="3554253"/>
          <a:ext cx="2408634" cy="1445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Capstone Courses and Projects</a:t>
          </a:r>
        </a:p>
      </dsp:txBody>
      <dsp:txXfrm>
        <a:off x="3977282" y="3554253"/>
        <a:ext cx="2408634" cy="1445180"/>
      </dsp:txXfrm>
    </dsp:sp>
    <dsp:sp modelId="{56A17B69-3F46-5842-9504-E80E5C0F1DFE}">
      <dsp:nvSpPr>
        <dsp:cNvPr id="0" name=""/>
        <dsp:cNvSpPr/>
      </dsp:nvSpPr>
      <dsp:spPr>
        <a:xfrm>
          <a:off x="6626780" y="3554253"/>
          <a:ext cx="2408634" cy="1445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E-portfolios        </a:t>
          </a:r>
        </a:p>
      </dsp:txBody>
      <dsp:txXfrm>
        <a:off x="6626780" y="3554253"/>
        <a:ext cx="2408634" cy="14451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5A8DD8-DEE4-884F-818B-F95390EB2DFF}">
      <dsp:nvSpPr>
        <dsp:cNvPr id="0" name=""/>
        <dsp:cNvSpPr/>
      </dsp:nvSpPr>
      <dsp:spPr>
        <a:xfrm>
          <a:off x="777239" y="0"/>
          <a:ext cx="8808720" cy="518160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334E12-CFAB-E44C-A04F-75FDCD250905}">
      <dsp:nvSpPr>
        <dsp:cNvPr id="0" name=""/>
        <dsp:cNvSpPr/>
      </dsp:nvSpPr>
      <dsp:spPr>
        <a:xfrm>
          <a:off x="740337" y="1554480"/>
          <a:ext cx="8882524" cy="20726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i="0" kern="1200"/>
            <a:t>Practices Reflect Purpose</a:t>
          </a:r>
        </a:p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i="1" kern="1200"/>
            <a:t>Example: Campus Climate </a:t>
          </a:r>
          <a:endParaRPr lang="en-US" sz="4500" i="1" kern="1200"/>
        </a:p>
      </dsp:txBody>
      <dsp:txXfrm>
        <a:off x="841515" y="1655658"/>
        <a:ext cx="8680168" cy="18702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C539C-F5C6-4072-97E8-AFED6BB954D4}">
      <dsp:nvSpPr>
        <dsp:cNvPr id="0" name=""/>
        <dsp:cNvSpPr/>
      </dsp:nvSpPr>
      <dsp:spPr>
        <a:xfrm>
          <a:off x="10523" y="199375"/>
          <a:ext cx="881724" cy="88172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C93C6-D4E9-4978-A209-76F3A1ED12F2}">
      <dsp:nvSpPr>
        <dsp:cNvPr id="0" name=""/>
        <dsp:cNvSpPr/>
      </dsp:nvSpPr>
      <dsp:spPr>
        <a:xfrm>
          <a:off x="195685" y="384537"/>
          <a:ext cx="511400" cy="5114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FA8A95-4918-4B41-A4D4-3D3199B97F7C}">
      <dsp:nvSpPr>
        <dsp:cNvPr id="0" name=""/>
        <dsp:cNvSpPr/>
      </dsp:nvSpPr>
      <dsp:spPr>
        <a:xfrm>
          <a:off x="1081188" y="199375"/>
          <a:ext cx="2078350" cy="881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/>
            <a:t>Ways of Knowing &amp; Foundations for Healing</a:t>
          </a:r>
          <a:endParaRPr lang="en-US" sz="2000" kern="1200" dirty="0"/>
        </a:p>
      </dsp:txBody>
      <dsp:txXfrm>
        <a:off x="1081188" y="199375"/>
        <a:ext cx="2078350" cy="881724"/>
      </dsp:txXfrm>
    </dsp:sp>
    <dsp:sp modelId="{BFFB5989-AE20-43CB-BA89-3B45D9CE934C}">
      <dsp:nvSpPr>
        <dsp:cNvPr id="0" name=""/>
        <dsp:cNvSpPr/>
      </dsp:nvSpPr>
      <dsp:spPr>
        <a:xfrm>
          <a:off x="3521675" y="199375"/>
          <a:ext cx="881724" cy="88172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01996-FC02-474C-83DB-1DDCC43075D6}">
      <dsp:nvSpPr>
        <dsp:cNvPr id="0" name=""/>
        <dsp:cNvSpPr/>
      </dsp:nvSpPr>
      <dsp:spPr>
        <a:xfrm>
          <a:off x="3706838" y="384537"/>
          <a:ext cx="511400" cy="5114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0635D4-702D-4AD7-BD78-FBB327A602B5}">
      <dsp:nvSpPr>
        <dsp:cNvPr id="0" name=""/>
        <dsp:cNvSpPr/>
      </dsp:nvSpPr>
      <dsp:spPr>
        <a:xfrm>
          <a:off x="4592341" y="199375"/>
          <a:ext cx="2078350" cy="881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Communication</a:t>
          </a:r>
          <a:endParaRPr lang="en-US" sz="2000" kern="1200" dirty="0"/>
        </a:p>
      </dsp:txBody>
      <dsp:txXfrm>
        <a:off x="4592341" y="199375"/>
        <a:ext cx="2078350" cy="881724"/>
      </dsp:txXfrm>
    </dsp:sp>
    <dsp:sp modelId="{4638AC7A-B23F-4529-98BC-301748F2F9DB}">
      <dsp:nvSpPr>
        <dsp:cNvPr id="0" name=""/>
        <dsp:cNvSpPr/>
      </dsp:nvSpPr>
      <dsp:spPr>
        <a:xfrm>
          <a:off x="10523" y="1865140"/>
          <a:ext cx="881724" cy="88172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E0E041-EF27-4578-BA5D-1EAD151C1466}">
      <dsp:nvSpPr>
        <dsp:cNvPr id="0" name=""/>
        <dsp:cNvSpPr/>
      </dsp:nvSpPr>
      <dsp:spPr>
        <a:xfrm>
          <a:off x="195685" y="2050302"/>
          <a:ext cx="511400" cy="5114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6430AE-F904-4DCC-895D-9690C0069132}">
      <dsp:nvSpPr>
        <dsp:cNvPr id="0" name=""/>
        <dsp:cNvSpPr/>
      </dsp:nvSpPr>
      <dsp:spPr>
        <a:xfrm>
          <a:off x="1081188" y="1865140"/>
          <a:ext cx="2078350" cy="881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/>
            <a:t>Decision-Making</a:t>
          </a:r>
          <a:endParaRPr lang="en-US" sz="2000" kern="1200" dirty="0"/>
        </a:p>
      </dsp:txBody>
      <dsp:txXfrm>
        <a:off x="1081188" y="1865140"/>
        <a:ext cx="2078350" cy="881724"/>
      </dsp:txXfrm>
    </dsp:sp>
    <dsp:sp modelId="{047D37A7-A803-4294-B642-5C6DFF7578FB}">
      <dsp:nvSpPr>
        <dsp:cNvPr id="0" name=""/>
        <dsp:cNvSpPr/>
      </dsp:nvSpPr>
      <dsp:spPr>
        <a:xfrm>
          <a:off x="3521675" y="1865140"/>
          <a:ext cx="881724" cy="88172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167802-C8FE-4D1F-9B20-A9574C8F2E52}">
      <dsp:nvSpPr>
        <dsp:cNvPr id="0" name=""/>
        <dsp:cNvSpPr/>
      </dsp:nvSpPr>
      <dsp:spPr>
        <a:xfrm>
          <a:off x="3706838" y="2050302"/>
          <a:ext cx="511400" cy="5114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D950B-18E0-439F-8CE2-EF7390D4087C}">
      <dsp:nvSpPr>
        <dsp:cNvPr id="0" name=""/>
        <dsp:cNvSpPr/>
      </dsp:nvSpPr>
      <dsp:spPr>
        <a:xfrm>
          <a:off x="4592341" y="1865140"/>
          <a:ext cx="2078350" cy="881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Strategic Planning</a:t>
          </a:r>
          <a:endParaRPr lang="en-US" sz="2000" kern="1200" dirty="0"/>
        </a:p>
      </dsp:txBody>
      <dsp:txXfrm>
        <a:off x="4592341" y="1865140"/>
        <a:ext cx="2078350" cy="881724"/>
      </dsp:txXfrm>
    </dsp:sp>
    <dsp:sp modelId="{32033FBC-2DAF-4E89-9404-71682191A730}">
      <dsp:nvSpPr>
        <dsp:cNvPr id="0" name=""/>
        <dsp:cNvSpPr/>
      </dsp:nvSpPr>
      <dsp:spPr>
        <a:xfrm>
          <a:off x="10523" y="3530905"/>
          <a:ext cx="881724" cy="88172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57E2A-6DEB-499F-8049-F10F74E78378}">
      <dsp:nvSpPr>
        <dsp:cNvPr id="0" name=""/>
        <dsp:cNvSpPr/>
      </dsp:nvSpPr>
      <dsp:spPr>
        <a:xfrm>
          <a:off x="195685" y="3716067"/>
          <a:ext cx="511400" cy="5114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BD34B3-1231-4EDE-92D8-E43351C7F3B6}">
      <dsp:nvSpPr>
        <dsp:cNvPr id="0" name=""/>
        <dsp:cNvSpPr/>
      </dsp:nvSpPr>
      <dsp:spPr>
        <a:xfrm>
          <a:off x="1081188" y="3530905"/>
          <a:ext cx="2078350" cy="881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Accountability</a:t>
          </a:r>
          <a:endParaRPr lang="en-US" sz="2000" kern="1200" dirty="0"/>
        </a:p>
      </dsp:txBody>
      <dsp:txXfrm>
        <a:off x="1081188" y="3530905"/>
        <a:ext cx="2078350" cy="881724"/>
      </dsp:txXfrm>
    </dsp:sp>
    <dsp:sp modelId="{4C5D0778-794E-43FC-960F-DAC15B2A990C}">
      <dsp:nvSpPr>
        <dsp:cNvPr id="0" name=""/>
        <dsp:cNvSpPr/>
      </dsp:nvSpPr>
      <dsp:spPr>
        <a:xfrm>
          <a:off x="3521675" y="3530905"/>
          <a:ext cx="881724" cy="88172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7EAE2-77A9-4138-9D66-8B9DCEAB5CF6}">
      <dsp:nvSpPr>
        <dsp:cNvPr id="0" name=""/>
        <dsp:cNvSpPr/>
      </dsp:nvSpPr>
      <dsp:spPr>
        <a:xfrm>
          <a:off x="3706838" y="3716067"/>
          <a:ext cx="511400" cy="51140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347A5B-5C69-4563-9784-A30F24B149E4}">
      <dsp:nvSpPr>
        <dsp:cNvPr id="0" name=""/>
        <dsp:cNvSpPr/>
      </dsp:nvSpPr>
      <dsp:spPr>
        <a:xfrm>
          <a:off x="4592341" y="3530905"/>
          <a:ext cx="2078350" cy="881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/>
            <a:t>Sustainability (Human &amp; Financial Resources)</a:t>
          </a:r>
          <a:endParaRPr lang="en-US" sz="2000" kern="1200" dirty="0"/>
        </a:p>
      </dsp:txBody>
      <dsp:txXfrm>
        <a:off x="4592341" y="3530905"/>
        <a:ext cx="2078350" cy="881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Source Sans Pro" panose="020B05030304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2C214-A587-884C-82FB-9710B2EC6B56}" type="datetimeFigureOut">
              <a:rPr lang="en-US" smtClean="0">
                <a:latin typeface="Source Sans Pro" panose="020B0503030403020204" pitchFamily="34" charset="0"/>
              </a:rPr>
              <a:t>6/10/2025</a:t>
            </a:fld>
            <a:endParaRPr lang="en-US">
              <a:latin typeface="Source Sans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Source Sans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00E1B-4F77-9545-A900-83A343486EFA}" type="slidenum">
              <a:rPr lang="en-US" smtClean="0">
                <a:latin typeface="Source Sans Pro" panose="020B0503030403020204" pitchFamily="34" charset="0"/>
              </a:rPr>
              <a:t>‹#›</a:t>
            </a:fld>
            <a:endParaRPr lang="en-US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490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ource Sans Pro" panose="020B0503030403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ource Sans Pro" panose="020B0503030403020204" pitchFamily="34" charset="0"/>
              </a:defRPr>
            </a:lvl1pPr>
          </a:lstStyle>
          <a:p>
            <a:fld id="{03A1D146-B4E0-1741-B9EE-9789392EFCC4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ource Sans Pro" panose="020B0503030403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ource Sans Pro" panose="020B0503030403020204" pitchFamily="34" charset="0"/>
              </a:defRPr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b="0" i="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1pPr>
    <a:lvl2pPr marL="609585" algn="l" defTabSz="609585" rtl="0" eaLnBrk="1" latinLnBrk="0" hangingPunct="1">
      <a:defRPr sz="1600" b="0" i="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2pPr>
    <a:lvl3pPr marL="1219170" algn="l" defTabSz="609585" rtl="0" eaLnBrk="1" latinLnBrk="0" hangingPunct="1">
      <a:defRPr sz="1600" b="0" i="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3pPr>
    <a:lvl4pPr marL="1828754" algn="l" defTabSz="609585" rtl="0" eaLnBrk="1" latinLnBrk="0" hangingPunct="1">
      <a:defRPr sz="1600" b="0" i="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4pPr>
    <a:lvl5pPr marL="2438339" algn="l" defTabSz="609585" rtl="0" eaLnBrk="1" latinLnBrk="0" hangingPunct="1">
      <a:defRPr sz="1600" b="0" i="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24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85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84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82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43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77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26C8E-D0C8-3D42-05E4-0B8EC924D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5214C0-4AD2-C7A3-F2E4-3D791F1A20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69EA5A-DAF2-F4A4-D1E3-E671A3DE95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694EC-AEF4-EC74-3741-33B77272B7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70FA7C-14F1-2D40-ABCC-DC1A48934D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05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631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583" marR="4233" lvl="0" indent="0" algn="l" defTabSz="7619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50"/>
              </a:spcAft>
              <a:buClr>
                <a:srgbClr val="F92350"/>
              </a:buClr>
              <a:buSzTx/>
              <a:buFontTx/>
              <a:buNone/>
              <a:tabLst/>
              <a:defRPr/>
            </a:pPr>
            <a:endParaRPr lang="en-US" sz="140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393781-7D1B-924E-A9C9-2940BB1663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622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71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13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34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13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4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74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55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66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085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D64D6-B1C8-E044-AFF1-426B7189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C023042-511C-4B4B-9AA5-36F702D289F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1371600"/>
            <a:ext cx="103632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27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No Foo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D64D6-B1C8-E044-AFF1-426B71893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C023042-511C-4B4B-9AA5-36F702D289F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1371600"/>
            <a:ext cx="10363200" cy="5181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2400"/>
              </a:spcBef>
              <a:defRPr sz="2400">
                <a:solidFill>
                  <a:schemeClr val="bg2"/>
                </a:solidFill>
              </a:defRPr>
            </a:lvl1pPr>
            <a:lvl2pPr marL="484632" indent="-230712">
              <a:spcBef>
                <a:spcPts val="600"/>
              </a:spcBef>
              <a:buFont typeface="System Font Regular"/>
              <a:buChar char="—"/>
              <a:defRPr sz="1800" b="0" i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731520">
              <a:spcBef>
                <a:spcPts val="600"/>
              </a:spcBef>
              <a:defRPr sz="1800" b="0" i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996696">
              <a:spcBef>
                <a:spcPts val="600"/>
              </a:spcBef>
              <a:defRPr sz="1800" b="0" i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234440" indent="-228594">
              <a:spcBef>
                <a:spcPts val="600"/>
              </a:spcBef>
              <a:buSzPct val="67000"/>
              <a:buFont typeface="System Font Regular"/>
              <a:buChar char="•"/>
              <a:defRPr sz="1800" b="0" i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701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with Subtitle No Foo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ADA26C5-E21A-FF46-A624-F4920BA7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727328C-C11B-EB4E-8F55-4B1197F01B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63" y="121920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331F471-2E66-2E4F-954C-8EA020C87E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09638" y="1828800"/>
            <a:ext cx="10363200" cy="43434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2400"/>
              </a:spcBef>
              <a:defRPr sz="2400">
                <a:solidFill>
                  <a:schemeClr val="bg2"/>
                </a:solidFill>
              </a:defRPr>
            </a:lvl1pPr>
            <a:lvl2pPr marL="484632" indent="-230712">
              <a:spcBef>
                <a:spcPts val="600"/>
              </a:spcBef>
              <a:buFont typeface="System Font Regular"/>
              <a:buChar char="—"/>
              <a:defRPr sz="1800" b="0" i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731520">
              <a:spcBef>
                <a:spcPts val="600"/>
              </a:spcBef>
              <a:defRPr sz="1800" b="0" i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996696">
              <a:spcBef>
                <a:spcPts val="600"/>
              </a:spcBef>
              <a:defRPr sz="1800" b="0" i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234440" indent="-228594">
              <a:spcBef>
                <a:spcPts val="600"/>
              </a:spcBef>
              <a:buSzPct val="67000"/>
              <a:buFont typeface="System Font Regular"/>
              <a:buChar char="•"/>
              <a:defRPr sz="1800" b="0" i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970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D64D6-B1C8-E044-AFF1-426B71893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C023042-511C-4B4B-9AA5-36F702D289F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1371600"/>
            <a:ext cx="10363200" cy="46482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2400"/>
              </a:spcBef>
              <a:defRPr sz="2400">
                <a:solidFill>
                  <a:schemeClr val="bg2"/>
                </a:solidFill>
              </a:defRPr>
            </a:lvl1pPr>
            <a:lvl2pPr marL="484632" indent="-230712">
              <a:spcBef>
                <a:spcPts val="600"/>
              </a:spcBef>
              <a:buFont typeface="System Font Regular"/>
              <a:buChar char="—"/>
              <a:defRPr sz="1800" b="0" i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731520">
              <a:spcBef>
                <a:spcPts val="600"/>
              </a:spcBef>
              <a:defRPr sz="1800" b="0" i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996696">
              <a:spcBef>
                <a:spcPts val="600"/>
              </a:spcBef>
              <a:defRPr sz="1800" b="0" i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234440" indent="-228594">
              <a:spcBef>
                <a:spcPts val="600"/>
              </a:spcBef>
              <a:buSzPct val="67000"/>
              <a:buFont typeface="System Font Regular"/>
              <a:buChar char="•"/>
              <a:defRPr sz="1800" b="0" i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E0E08C5-5642-4546-B159-0613EA3B65DA}"/>
              </a:ext>
            </a:extLst>
          </p:cNvPr>
          <p:cNvSpPr txBox="1">
            <a:spLocks/>
          </p:cNvSpPr>
          <p:nvPr userDrawn="1"/>
        </p:nvSpPr>
        <p:spPr>
          <a:xfrm>
            <a:off x="9624392" y="6341818"/>
            <a:ext cx="2194958" cy="23083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spc="20">
                <a:solidFill>
                  <a:srgbClr val="A3A3A7"/>
                </a:solidFill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© COPYRIGHT 2019 SOVA.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8D14B39-BF07-B54A-9C96-E6977A09EB97}"/>
              </a:ext>
            </a:extLst>
          </p:cNvPr>
          <p:cNvSpPr txBox="1">
            <a:spLocks/>
          </p:cNvSpPr>
          <p:nvPr userDrawn="1"/>
        </p:nvSpPr>
        <p:spPr>
          <a:xfrm>
            <a:off x="849168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rgbClr val="223A4D">
                    <a:tint val="75000"/>
                  </a:srgbClr>
                </a:solidFill>
                <a:latin typeface="Zilla Slab Light" pitchFamily="2" charset="77"/>
              </a:rPr>
              <a:pPr algn="ctr"/>
              <a:t>‹#›</a:t>
            </a:fld>
            <a:endParaRPr lang="en-US" sz="700">
              <a:solidFill>
                <a:srgbClr val="223A4D">
                  <a:tint val="75000"/>
                </a:srgbClr>
              </a:solidFill>
              <a:latin typeface="Zilla Slab Light" pitchFamily="2" charset="77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30D3C21-B95F-DF43-B5A1-18F38FD469CA}"/>
              </a:ext>
            </a:extLst>
          </p:cNvPr>
          <p:cNvSpPr/>
          <p:nvPr userDrawn="1"/>
        </p:nvSpPr>
        <p:spPr>
          <a:xfrm rot="13500000">
            <a:off x="1101282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rgbClr val="BFBFB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  <p:sp>
        <p:nvSpPr>
          <p:cNvPr id="8" name="Action Button: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703478F-9434-894C-8988-CCFD156D93CE}"/>
              </a:ext>
            </a:extLst>
          </p:cNvPr>
          <p:cNvSpPr/>
          <p:nvPr userDrawn="1"/>
        </p:nvSpPr>
        <p:spPr>
          <a:xfrm>
            <a:off x="1023608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  <p:sp>
        <p:nvSpPr>
          <p:cNvPr id="9" name="Action Button: Back or Previous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5FC7ECF-8656-1743-A26C-D5A84630F262}"/>
              </a:ext>
            </a:extLst>
          </p:cNvPr>
          <p:cNvSpPr/>
          <p:nvPr userDrawn="1"/>
        </p:nvSpPr>
        <p:spPr>
          <a:xfrm>
            <a:off x="551384" y="6376010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5E66C96-76ED-014A-9C27-D1E4477A51DA}"/>
              </a:ext>
            </a:extLst>
          </p:cNvPr>
          <p:cNvSpPr txBox="1">
            <a:spLocks/>
          </p:cNvSpPr>
          <p:nvPr userDrawn="1"/>
        </p:nvSpPr>
        <p:spPr>
          <a:xfrm>
            <a:off x="852910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>
              <a:solidFill>
                <a:srgbClr val="223A4D"/>
              </a:solidFill>
              <a:latin typeface="Zilla Slab Light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BA0190-6F81-F846-9795-DF72DAF55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667" y="6241020"/>
            <a:ext cx="1090666" cy="304478"/>
          </a:xfrm>
          <a:prstGeom prst="rect">
            <a:avLst/>
          </a:prstGeom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CB29104A-F958-4C40-BA9A-AA14204424C3}"/>
              </a:ext>
            </a:extLst>
          </p:cNvPr>
          <p:cNvSpPr/>
          <p:nvPr userDrawn="1"/>
        </p:nvSpPr>
        <p:spPr>
          <a:xfrm rot="2700000">
            <a:off x="638060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rgbClr val="BFBFB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16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wit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ADA26C5-E21A-FF46-A624-F4920BA7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727328C-C11B-EB4E-8F55-4B1197F01B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63" y="121920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331F471-2E66-2E4F-954C-8EA020C87E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09638" y="1828800"/>
            <a:ext cx="10363200" cy="420603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2400"/>
              </a:spcBef>
              <a:defRPr sz="2400">
                <a:solidFill>
                  <a:schemeClr val="bg2"/>
                </a:solidFill>
              </a:defRPr>
            </a:lvl1pPr>
            <a:lvl2pPr marL="484632" indent="-230712">
              <a:spcBef>
                <a:spcPts val="600"/>
              </a:spcBef>
              <a:buFont typeface="System Font Regular"/>
              <a:buChar char="—"/>
              <a:defRPr sz="1800" b="0" i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731520">
              <a:spcBef>
                <a:spcPts val="600"/>
              </a:spcBef>
              <a:defRPr sz="1800" b="0" i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996696">
              <a:spcBef>
                <a:spcPts val="600"/>
              </a:spcBef>
              <a:defRPr sz="1800" b="0" i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234440" indent="-228594">
              <a:spcBef>
                <a:spcPts val="600"/>
              </a:spcBef>
              <a:buSzPct val="67000"/>
              <a:buFont typeface="System Font Regular"/>
              <a:buChar char="•"/>
              <a:defRPr sz="1800" b="0" i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6F27FD9-ABFF-2C45-8E1F-C37A3033850F}"/>
              </a:ext>
            </a:extLst>
          </p:cNvPr>
          <p:cNvSpPr txBox="1">
            <a:spLocks/>
          </p:cNvSpPr>
          <p:nvPr userDrawn="1"/>
        </p:nvSpPr>
        <p:spPr>
          <a:xfrm>
            <a:off x="9624392" y="6341818"/>
            <a:ext cx="2194958" cy="23083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spc="20">
                <a:solidFill>
                  <a:srgbClr val="A3A3A7"/>
                </a:solidFill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© COPYRIGHT 2019 SOVA.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F49C04-AD78-CB46-8B4F-F514837B32DE}"/>
              </a:ext>
            </a:extLst>
          </p:cNvPr>
          <p:cNvSpPr txBox="1">
            <a:spLocks/>
          </p:cNvSpPr>
          <p:nvPr userDrawn="1"/>
        </p:nvSpPr>
        <p:spPr>
          <a:xfrm>
            <a:off x="849168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rgbClr val="223A4D">
                    <a:tint val="75000"/>
                  </a:srgbClr>
                </a:solidFill>
                <a:latin typeface="Zilla Slab Light" pitchFamily="2" charset="77"/>
              </a:rPr>
              <a:pPr algn="ctr"/>
              <a:t>‹#›</a:t>
            </a:fld>
            <a:endParaRPr lang="en-US" sz="700">
              <a:solidFill>
                <a:srgbClr val="223A4D">
                  <a:tint val="75000"/>
                </a:srgbClr>
              </a:solidFill>
              <a:latin typeface="Zilla Slab Ligh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1C0F7-4A82-5547-A061-29A0FB6D9624}"/>
              </a:ext>
            </a:extLst>
          </p:cNvPr>
          <p:cNvSpPr/>
          <p:nvPr userDrawn="1"/>
        </p:nvSpPr>
        <p:spPr>
          <a:xfrm rot="13500000">
            <a:off x="1101282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rgbClr val="BFBFB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  <p:sp>
        <p:nvSpPr>
          <p:cNvPr id="11" name="Action Button: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9783BF4-4AFF-554E-86BE-A320DA50CD9C}"/>
              </a:ext>
            </a:extLst>
          </p:cNvPr>
          <p:cNvSpPr/>
          <p:nvPr userDrawn="1"/>
        </p:nvSpPr>
        <p:spPr>
          <a:xfrm>
            <a:off x="1023608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  <p:sp>
        <p:nvSpPr>
          <p:cNvPr id="12" name="Action Button: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F5EB2EF-927B-984B-ABF5-7F8494AFFA10}"/>
              </a:ext>
            </a:extLst>
          </p:cNvPr>
          <p:cNvSpPr/>
          <p:nvPr userDrawn="1"/>
        </p:nvSpPr>
        <p:spPr>
          <a:xfrm>
            <a:off x="551384" y="6376010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FE6AC52-519E-EC48-83C2-8311E974CE43}"/>
              </a:ext>
            </a:extLst>
          </p:cNvPr>
          <p:cNvSpPr txBox="1">
            <a:spLocks/>
          </p:cNvSpPr>
          <p:nvPr userDrawn="1"/>
        </p:nvSpPr>
        <p:spPr>
          <a:xfrm>
            <a:off x="852910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>
              <a:solidFill>
                <a:srgbClr val="223A4D"/>
              </a:solidFill>
              <a:latin typeface="Zilla Slab Light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3D4935-850B-324C-A547-BB8F791B11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667" y="6241020"/>
            <a:ext cx="1090666" cy="304478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2B1247E8-8BE2-C748-93C3-D1F35254CD1D}"/>
              </a:ext>
            </a:extLst>
          </p:cNvPr>
          <p:cNvSpPr/>
          <p:nvPr userDrawn="1"/>
        </p:nvSpPr>
        <p:spPr>
          <a:xfrm rot="2700000">
            <a:off x="638060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rgbClr val="BFBFB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50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64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Group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B244CE-1041-3347-BE45-5AB38E1D76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F5CF5C-2F9D-BD49-8E39-650AA30850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CB5F94-E251-2B4B-90E8-C0716E09E871}"/>
              </a:ext>
            </a:extLst>
          </p:cNvPr>
          <p:cNvGrpSpPr/>
          <p:nvPr userDrawn="1"/>
        </p:nvGrpSpPr>
        <p:grpSpPr>
          <a:xfrm>
            <a:off x="839416" y="2524825"/>
            <a:ext cx="10513168" cy="1808349"/>
            <a:chOff x="839416" y="2524825"/>
            <a:chExt cx="10513168" cy="180834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388EB68-260D-C14D-A3D4-CE6524B40F11}"/>
                </a:ext>
              </a:extLst>
            </p:cNvPr>
            <p:cNvSpPr/>
            <p:nvPr userDrawn="1"/>
          </p:nvSpPr>
          <p:spPr>
            <a:xfrm>
              <a:off x="839416" y="2524825"/>
              <a:ext cx="10513168" cy="180834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Zilla Slab Light" pitchFamily="2" charset="77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C3BE3DB-F822-3646-8BD9-E0B0D185AF5F}"/>
                </a:ext>
              </a:extLst>
            </p:cNvPr>
            <p:cNvGrpSpPr/>
            <p:nvPr userDrawn="1"/>
          </p:nvGrpSpPr>
          <p:grpSpPr>
            <a:xfrm>
              <a:off x="839416" y="2524825"/>
              <a:ext cx="1836204" cy="1808349"/>
              <a:chOff x="839416" y="2524825"/>
              <a:chExt cx="1836204" cy="1808349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14671FA-B3C1-254D-B551-66A0A0F014CA}"/>
                  </a:ext>
                </a:extLst>
              </p:cNvPr>
              <p:cNvSpPr/>
              <p:nvPr userDrawn="1"/>
            </p:nvSpPr>
            <p:spPr>
              <a:xfrm>
                <a:off x="839416" y="2524825"/>
                <a:ext cx="1836204" cy="18083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Zilla Slab Light" pitchFamily="2" charset="77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B796E90-2172-574D-8612-E9FCA95CF3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</p:spPr>
          </p:pic>
        </p:grpSp>
      </p:grp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164280F9-A3A2-1040-8CE4-D35D3623E3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2667001"/>
            <a:ext cx="8077200" cy="1524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0" i="0"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Vertically Center All Title Text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6ABDF08-2C40-B549-B81E-5B55E58734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0400" y="2819400"/>
            <a:ext cx="8077200" cy="304800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CLIENT OR FORUM  // Month XX, 2019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B58DAC85-AC9E-914F-82D0-222618EE50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809999"/>
            <a:ext cx="8077200" cy="304801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684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Group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889B0-C78E-5145-8528-79F3B6A2A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E066EE7-1E6D-534D-8807-99BF7428EF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D506351-5168-CF4B-9261-60D00EE0A365}"/>
              </a:ext>
            </a:extLst>
          </p:cNvPr>
          <p:cNvGrpSpPr/>
          <p:nvPr userDrawn="1"/>
        </p:nvGrpSpPr>
        <p:grpSpPr>
          <a:xfrm>
            <a:off x="839416" y="2524825"/>
            <a:ext cx="10513168" cy="1808349"/>
            <a:chOff x="839416" y="2524825"/>
            <a:chExt cx="10513168" cy="180834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5A0DFDB-AD92-B346-A05B-C4DDAFF1FBBC}"/>
                </a:ext>
              </a:extLst>
            </p:cNvPr>
            <p:cNvSpPr/>
            <p:nvPr userDrawn="1"/>
          </p:nvSpPr>
          <p:spPr>
            <a:xfrm>
              <a:off x="839416" y="2524825"/>
              <a:ext cx="10513168" cy="180834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Zilla Slab Light" pitchFamily="2" charset="77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80CE25D-29B9-4041-A6A9-276112F49284}"/>
                </a:ext>
              </a:extLst>
            </p:cNvPr>
            <p:cNvGrpSpPr/>
            <p:nvPr userDrawn="1"/>
          </p:nvGrpSpPr>
          <p:grpSpPr>
            <a:xfrm>
              <a:off x="839416" y="2524825"/>
              <a:ext cx="1836204" cy="1808349"/>
              <a:chOff x="839416" y="2524825"/>
              <a:chExt cx="1836204" cy="1808349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CC26604-DBA0-EC4B-AAF6-3AB02FDDE493}"/>
                  </a:ext>
                </a:extLst>
              </p:cNvPr>
              <p:cNvSpPr/>
              <p:nvPr userDrawn="1"/>
            </p:nvSpPr>
            <p:spPr>
              <a:xfrm>
                <a:off x="839416" y="2524825"/>
                <a:ext cx="1836204" cy="18083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Zilla Slab Light" pitchFamily="2" charset="77"/>
                </a:endParaRP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CA58110-4C0A-DB49-BD5A-CDE96F6862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</p:spPr>
          </p:pic>
        </p:grpSp>
      </p:grpSp>
      <p:sp>
        <p:nvSpPr>
          <p:cNvPr id="44" name="Text Placeholder 26">
            <a:extLst>
              <a:ext uri="{FF2B5EF4-FFF2-40B4-BE49-F238E27FC236}">
                <a16:creationId xmlns:a16="http://schemas.microsoft.com/office/drawing/2014/main" id="{C0497D3E-FB86-3742-A233-5EC8176626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2667001"/>
            <a:ext cx="8077200" cy="1524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0" i="0"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Vertically Center All Title Text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B56A2DBA-75D4-8745-9DCD-8CAD130543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0400" y="2819400"/>
            <a:ext cx="8077200" cy="304800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CLIENT OR FORUM  // Month XX, 2019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5BBBA636-7EDB-B742-9883-D0B67EA9E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809999"/>
            <a:ext cx="8077200" cy="304801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16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Group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9BC190-8438-1E40-9B79-994F9B0B7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D16B420-FD6C-F142-989F-83F1208A74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2AF7DE2-BA63-D742-A9F5-B53A8A185EE8}"/>
              </a:ext>
            </a:extLst>
          </p:cNvPr>
          <p:cNvGrpSpPr/>
          <p:nvPr userDrawn="1"/>
        </p:nvGrpSpPr>
        <p:grpSpPr>
          <a:xfrm>
            <a:off x="839416" y="2524825"/>
            <a:ext cx="10513168" cy="1808349"/>
            <a:chOff x="839416" y="2524825"/>
            <a:chExt cx="10513168" cy="180834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42F8DF-ADFB-E548-9885-85DF6CC20421}"/>
                </a:ext>
              </a:extLst>
            </p:cNvPr>
            <p:cNvSpPr/>
            <p:nvPr userDrawn="1"/>
          </p:nvSpPr>
          <p:spPr>
            <a:xfrm>
              <a:off x="839416" y="2524825"/>
              <a:ext cx="10513168" cy="180834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Zilla Slab Light" pitchFamily="2" charset="77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FD47930-CEAD-2347-A5D9-8218275C517B}"/>
                </a:ext>
              </a:extLst>
            </p:cNvPr>
            <p:cNvGrpSpPr/>
            <p:nvPr userDrawn="1"/>
          </p:nvGrpSpPr>
          <p:grpSpPr>
            <a:xfrm>
              <a:off x="839416" y="2524825"/>
              <a:ext cx="1836204" cy="1808349"/>
              <a:chOff x="839416" y="2524825"/>
              <a:chExt cx="1836204" cy="1808349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0E86476-7B88-F147-BFE1-F46BCFF19D6E}"/>
                  </a:ext>
                </a:extLst>
              </p:cNvPr>
              <p:cNvSpPr/>
              <p:nvPr userDrawn="1"/>
            </p:nvSpPr>
            <p:spPr>
              <a:xfrm>
                <a:off x="839416" y="2524825"/>
                <a:ext cx="1836204" cy="18083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Zilla Slab Light" pitchFamily="2" charset="77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CB58726-229D-F441-8AE4-D9BEEA71F4C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</p:spPr>
          </p:pic>
        </p:grpSp>
      </p:grp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052DFB78-1D5B-7942-83BF-7A26A28A3C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2667001"/>
            <a:ext cx="8077200" cy="1524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0" i="0"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Vertically Center All Title Text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6C532C16-377E-4747-8452-5E5F23A82C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0400" y="2819400"/>
            <a:ext cx="8077200" cy="304800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CLIENT OR FORUM  // Month XX, 2019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190D2B59-E9C0-7141-A284-583DD8A56B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809999"/>
            <a:ext cx="8077200" cy="304801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8419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Group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F3B6E-6B2C-504E-9669-1A3BD3D8F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F84DA4D-9244-2B41-99C6-D1338EEE8A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DDA3678-3496-F149-9C58-CF86D470089D}"/>
              </a:ext>
            </a:extLst>
          </p:cNvPr>
          <p:cNvGrpSpPr/>
          <p:nvPr userDrawn="1"/>
        </p:nvGrpSpPr>
        <p:grpSpPr>
          <a:xfrm>
            <a:off x="839416" y="2524825"/>
            <a:ext cx="10513168" cy="1808349"/>
            <a:chOff x="839416" y="2524825"/>
            <a:chExt cx="10513168" cy="180834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EB50D43-B4B8-BF43-9FE9-0894E6686FC5}"/>
                </a:ext>
              </a:extLst>
            </p:cNvPr>
            <p:cNvSpPr/>
            <p:nvPr userDrawn="1"/>
          </p:nvSpPr>
          <p:spPr>
            <a:xfrm>
              <a:off x="839416" y="2524825"/>
              <a:ext cx="10513168" cy="180834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Zilla Slab Light" pitchFamily="2" charset="77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B07DA2C-C023-004E-94A8-EC41805DD074}"/>
                </a:ext>
              </a:extLst>
            </p:cNvPr>
            <p:cNvGrpSpPr/>
            <p:nvPr userDrawn="1"/>
          </p:nvGrpSpPr>
          <p:grpSpPr>
            <a:xfrm>
              <a:off x="839416" y="2524825"/>
              <a:ext cx="1836204" cy="1808349"/>
              <a:chOff x="839416" y="2524825"/>
              <a:chExt cx="1836204" cy="180834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2745C32-5D5C-E340-A41D-D34C02A9F44B}"/>
                  </a:ext>
                </a:extLst>
              </p:cNvPr>
              <p:cNvSpPr/>
              <p:nvPr userDrawn="1"/>
            </p:nvSpPr>
            <p:spPr>
              <a:xfrm>
                <a:off x="839416" y="2524825"/>
                <a:ext cx="1836204" cy="18083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Zilla Slab Light" pitchFamily="2" charset="77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BA6B941-355F-7E40-A046-4CE62744DB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</p:spPr>
          </p:pic>
        </p:grpSp>
      </p:grp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5E141CAD-5DC1-354D-B6FC-DC476BFE93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2667001"/>
            <a:ext cx="8077200" cy="1524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0" i="0"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Vertically Center All Title Text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9CDAFB50-47EA-7D40-9832-4A5EE19920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0400" y="2819400"/>
            <a:ext cx="8077200" cy="304800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CLIENT OR FORUM  // Month XX, 2019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10CC58A0-B13F-7641-AD04-417D6C044F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809999"/>
            <a:ext cx="8077200" cy="304801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6291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Campus 1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CA90C2-BFD2-A74E-93D6-9BB67010D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DC9FC54-38E4-ED4F-9248-25C5634361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99D3FC-2184-0A43-8504-A7552595B340}"/>
              </a:ext>
            </a:extLst>
          </p:cNvPr>
          <p:cNvGrpSpPr/>
          <p:nvPr userDrawn="1"/>
        </p:nvGrpSpPr>
        <p:grpSpPr>
          <a:xfrm>
            <a:off x="839416" y="2524825"/>
            <a:ext cx="10513168" cy="1808349"/>
            <a:chOff x="839416" y="2524825"/>
            <a:chExt cx="10513168" cy="180834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13419C9-9FD4-BD4B-9F2F-67BA6528FB1F}"/>
                </a:ext>
              </a:extLst>
            </p:cNvPr>
            <p:cNvSpPr/>
            <p:nvPr userDrawn="1"/>
          </p:nvSpPr>
          <p:spPr>
            <a:xfrm>
              <a:off x="839416" y="2524825"/>
              <a:ext cx="10513168" cy="180834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Zilla Slab Light" pitchFamily="2" charset="77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E462F67-5F1E-AB42-B946-567F789673FF}"/>
                </a:ext>
              </a:extLst>
            </p:cNvPr>
            <p:cNvGrpSpPr/>
            <p:nvPr userDrawn="1"/>
          </p:nvGrpSpPr>
          <p:grpSpPr>
            <a:xfrm>
              <a:off x="839416" y="2524825"/>
              <a:ext cx="1836204" cy="1808349"/>
              <a:chOff x="839416" y="2524825"/>
              <a:chExt cx="1836204" cy="180834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36E13A-D203-034F-8B92-1A5921452C98}"/>
                  </a:ext>
                </a:extLst>
              </p:cNvPr>
              <p:cNvSpPr/>
              <p:nvPr userDrawn="1"/>
            </p:nvSpPr>
            <p:spPr>
              <a:xfrm>
                <a:off x="839416" y="2524825"/>
                <a:ext cx="1836204" cy="18083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Zilla Slab Light" pitchFamily="2" charset="77"/>
                </a:endParaRP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A5BEEE0-F82D-D242-82E4-2B98DBEF3AC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</p:spPr>
          </p:pic>
        </p:grpSp>
      </p:grpSp>
      <p:sp>
        <p:nvSpPr>
          <p:cNvPr id="43" name="Text Placeholder 26">
            <a:extLst>
              <a:ext uri="{FF2B5EF4-FFF2-40B4-BE49-F238E27FC236}">
                <a16:creationId xmlns:a16="http://schemas.microsoft.com/office/drawing/2014/main" id="{22620D61-036E-8742-987B-0509DE4938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2667001"/>
            <a:ext cx="8077200" cy="1524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0" i="0"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Vertically Center All Title Text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A58A462F-BFAD-F043-9244-A1C382C951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0400" y="2819400"/>
            <a:ext cx="8077200" cy="304800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CLIENT OR FORUM  // Month XX, 2019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3B6BD040-7482-CF40-BD72-C5385C669E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809999"/>
            <a:ext cx="8077200" cy="304801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9557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ADA26C5-E21A-FF46-A624-F4920BA7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727328C-C11B-EB4E-8F55-4B1197F01B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63" y="1219200"/>
            <a:ext cx="10363200" cy="406400"/>
          </a:xfr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26F3FDB6-2D60-654D-8F4D-B0F3399394B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09638" y="1828800"/>
            <a:ext cx="103632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17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Campus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F021A-382E-7247-B0BE-AECB69D63A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A8CC9F-430A-3D41-954F-6C613A4412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11E58F-51D8-F849-9EB3-6F310BC729E4}"/>
              </a:ext>
            </a:extLst>
          </p:cNvPr>
          <p:cNvGrpSpPr/>
          <p:nvPr userDrawn="1"/>
        </p:nvGrpSpPr>
        <p:grpSpPr>
          <a:xfrm>
            <a:off x="839416" y="2524825"/>
            <a:ext cx="10513168" cy="1808349"/>
            <a:chOff x="839416" y="2524825"/>
            <a:chExt cx="10513168" cy="180834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6FCFB4-C429-CC48-ADA6-2A4D5D3C958C}"/>
                </a:ext>
              </a:extLst>
            </p:cNvPr>
            <p:cNvSpPr/>
            <p:nvPr userDrawn="1"/>
          </p:nvSpPr>
          <p:spPr>
            <a:xfrm>
              <a:off x="839416" y="2524825"/>
              <a:ext cx="10513168" cy="180834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Zilla Slab Light" pitchFamily="2" charset="77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52F1F6F-7E3E-F24A-AD9F-B992C850BCF7}"/>
                </a:ext>
              </a:extLst>
            </p:cNvPr>
            <p:cNvGrpSpPr/>
            <p:nvPr userDrawn="1"/>
          </p:nvGrpSpPr>
          <p:grpSpPr>
            <a:xfrm>
              <a:off x="839416" y="2524825"/>
              <a:ext cx="1836204" cy="1808349"/>
              <a:chOff x="839416" y="2524825"/>
              <a:chExt cx="1836204" cy="1808349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6958BC3-D38C-2C4C-8A54-1F34CA52C330}"/>
                  </a:ext>
                </a:extLst>
              </p:cNvPr>
              <p:cNvSpPr/>
              <p:nvPr userDrawn="1"/>
            </p:nvSpPr>
            <p:spPr>
              <a:xfrm>
                <a:off x="839416" y="2524825"/>
                <a:ext cx="1836204" cy="18083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Zilla Slab Light" pitchFamily="2" charset="77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B0E0655-4A9A-E744-8D08-BD63CF0DC2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</p:spPr>
          </p:pic>
        </p:grpSp>
      </p:grpSp>
      <p:sp>
        <p:nvSpPr>
          <p:cNvPr id="18" name="Text Placeholder 26">
            <a:extLst>
              <a:ext uri="{FF2B5EF4-FFF2-40B4-BE49-F238E27FC236}">
                <a16:creationId xmlns:a16="http://schemas.microsoft.com/office/drawing/2014/main" id="{13E2BF05-0035-1840-AA2B-A6C4DB6AD8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2667001"/>
            <a:ext cx="8077200" cy="1524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0" i="0"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Vertically Center All Title Text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91C708D6-90FA-8A44-9984-9F2A521464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0400" y="2819400"/>
            <a:ext cx="8077200" cy="304800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CLIENT OR FORUM  // Month XX, 2019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D3E249BD-F7FB-B54F-9DF3-74B4D719A4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809999"/>
            <a:ext cx="8077200" cy="304801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253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Campus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DDA30-08C2-CF4C-904F-BC3DB25F9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FEF0D71-4318-944E-96B9-22EE1B335A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5A42DC-0E43-EC4B-A842-BDA753440067}"/>
              </a:ext>
            </a:extLst>
          </p:cNvPr>
          <p:cNvGrpSpPr/>
          <p:nvPr userDrawn="1"/>
        </p:nvGrpSpPr>
        <p:grpSpPr>
          <a:xfrm>
            <a:off x="839416" y="2524825"/>
            <a:ext cx="10513168" cy="1808349"/>
            <a:chOff x="839416" y="2524825"/>
            <a:chExt cx="10513168" cy="180834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7F3DE0E-44BA-3F46-91DC-6BAF833ED44F}"/>
                </a:ext>
              </a:extLst>
            </p:cNvPr>
            <p:cNvSpPr/>
            <p:nvPr userDrawn="1"/>
          </p:nvSpPr>
          <p:spPr>
            <a:xfrm>
              <a:off x="839416" y="2524825"/>
              <a:ext cx="10513168" cy="180834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Zilla Slab Light" pitchFamily="2" charset="77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172789B-D1AD-3545-949C-5C4328F9E552}"/>
                </a:ext>
              </a:extLst>
            </p:cNvPr>
            <p:cNvGrpSpPr/>
            <p:nvPr userDrawn="1"/>
          </p:nvGrpSpPr>
          <p:grpSpPr>
            <a:xfrm>
              <a:off x="839416" y="2524825"/>
              <a:ext cx="1836204" cy="1808349"/>
              <a:chOff x="839416" y="2524825"/>
              <a:chExt cx="1836204" cy="180834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E2115D7-5083-DF47-AECC-E60313B4DDE7}"/>
                  </a:ext>
                </a:extLst>
              </p:cNvPr>
              <p:cNvSpPr/>
              <p:nvPr userDrawn="1"/>
            </p:nvSpPr>
            <p:spPr>
              <a:xfrm>
                <a:off x="839416" y="2524825"/>
                <a:ext cx="1836204" cy="18083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Zilla Slab Light" pitchFamily="2" charset="77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E9D09D7-BB6A-B048-AFC9-908067433BA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</p:spPr>
          </p:pic>
        </p:grpSp>
      </p:grp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7E14EF2E-7858-CF42-9207-CE382F3411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2667001"/>
            <a:ext cx="8077200" cy="1524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0" i="0"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Vertically Center All Title Text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2FD8D753-3D22-E847-B56B-35A2EF8D86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0400" y="2819400"/>
            <a:ext cx="8077200" cy="304800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CLIENT OR FORUM  // Month XX, 2019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4056CDFB-BB67-E046-A3E3-28E59A8B6A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809999"/>
            <a:ext cx="8077200" cy="304801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3699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Student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5AE97-0129-3C4A-A241-7166DD1D7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2A17794-4BF3-544A-983E-F00E8EF35BCF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C3B4CA-5860-5645-9B29-0647F904C463}"/>
              </a:ext>
            </a:extLst>
          </p:cNvPr>
          <p:cNvGrpSpPr/>
          <p:nvPr userDrawn="1"/>
        </p:nvGrpSpPr>
        <p:grpSpPr>
          <a:xfrm>
            <a:off x="839416" y="2524825"/>
            <a:ext cx="10513168" cy="1808349"/>
            <a:chOff x="839416" y="2524825"/>
            <a:chExt cx="10513168" cy="180834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9B5F46E-F2B0-5543-9CE6-B714CC4B87AE}"/>
                </a:ext>
              </a:extLst>
            </p:cNvPr>
            <p:cNvSpPr/>
            <p:nvPr userDrawn="1"/>
          </p:nvSpPr>
          <p:spPr>
            <a:xfrm>
              <a:off x="839416" y="2524825"/>
              <a:ext cx="10513168" cy="180834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Zilla Slab Light" pitchFamily="2" charset="77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6D119BF-E354-3F42-ACDF-49E94249A184}"/>
                </a:ext>
              </a:extLst>
            </p:cNvPr>
            <p:cNvGrpSpPr/>
            <p:nvPr userDrawn="1"/>
          </p:nvGrpSpPr>
          <p:grpSpPr>
            <a:xfrm>
              <a:off x="839416" y="2524825"/>
              <a:ext cx="1836204" cy="1808349"/>
              <a:chOff x="839416" y="2524825"/>
              <a:chExt cx="1836204" cy="180834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2724680-8B96-174C-912B-E42816CFB677}"/>
                  </a:ext>
                </a:extLst>
              </p:cNvPr>
              <p:cNvSpPr/>
              <p:nvPr userDrawn="1"/>
            </p:nvSpPr>
            <p:spPr>
              <a:xfrm>
                <a:off x="839416" y="2524825"/>
                <a:ext cx="1836204" cy="18083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Zilla Slab Light" pitchFamily="2" charset="77"/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B0CFAEB-82DC-A945-886B-A0273AC822A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</p:spPr>
          </p:pic>
        </p:grpSp>
      </p:grp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0CDB0B15-9DB2-D343-AE0C-E324555345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2667001"/>
            <a:ext cx="8077200" cy="1524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0" i="0"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Vertically Center All Title Text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93196ADB-0A18-BD4E-A7DF-AD33065E13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0400" y="2819400"/>
            <a:ext cx="8077200" cy="304800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CLIENT OR FORUM  // Month XX, 2019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FA952E31-2AEF-D147-B6D6-574A64BE44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809999"/>
            <a:ext cx="8077200" cy="304801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58431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Work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87A82-2182-6545-9C01-4697C81A17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6A62D4-8A48-2C44-AAE2-76D113916E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75000"/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87F9BC-5273-4D44-B3E8-9BBBC74E848A}"/>
              </a:ext>
            </a:extLst>
          </p:cNvPr>
          <p:cNvSpPr txBox="1">
            <a:spLocks/>
          </p:cNvSpPr>
          <p:nvPr userDrawn="1"/>
        </p:nvSpPr>
        <p:spPr>
          <a:xfrm>
            <a:off x="4007768" y="2532976"/>
            <a:ext cx="4176464" cy="1800198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spc="0">
                <a:solidFill>
                  <a:schemeClr val="tx1"/>
                </a:solidFill>
                <a:latin typeface="Zilla Slab Medium" pitchFamily="2" charset="77"/>
                <a:ea typeface="Zilla Slab Medium" pitchFamily="2" charset="77"/>
              </a:rPr>
              <a:t>Thank you.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9AE3F-86BB-5D44-8F42-D50593E043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1651" y="5302086"/>
            <a:ext cx="1404157" cy="391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5D555-0AF4-354C-A7C1-F84658CAF3E8}"/>
              </a:ext>
            </a:extLst>
          </p:cNvPr>
          <p:cNvSpPr txBox="1"/>
          <p:nvPr userDrawn="1"/>
        </p:nvSpPr>
        <p:spPr>
          <a:xfrm>
            <a:off x="5285910" y="5878026"/>
            <a:ext cx="1620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err="1">
                <a:solidFill>
                  <a:schemeClr val="tx1"/>
                </a:solidFill>
                <a:latin typeface="Zilla Slab Light" pitchFamily="2" charset="77"/>
                <a:ea typeface="Zilla Slab Light" pitchFamily="2" charset="77"/>
              </a:rPr>
              <a:t>sovasolutions.org</a:t>
            </a:r>
            <a:endParaRPr lang="en-US" sz="1200">
              <a:solidFill>
                <a:schemeClr val="tx1"/>
              </a:solidFill>
              <a:latin typeface="Zilla Slab Light" pitchFamily="2" charset="77"/>
              <a:ea typeface="Zilla Slab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0103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017EEF-F4FC-B847-95FE-D32DC8FF7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6A62D4-8A48-2C44-AAE2-76D113916E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75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87F9BC-5273-4D44-B3E8-9BBBC74E848A}"/>
              </a:ext>
            </a:extLst>
          </p:cNvPr>
          <p:cNvSpPr txBox="1">
            <a:spLocks/>
          </p:cNvSpPr>
          <p:nvPr userDrawn="1"/>
        </p:nvSpPr>
        <p:spPr>
          <a:xfrm>
            <a:off x="4007768" y="2532976"/>
            <a:ext cx="4176464" cy="1800198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spc="0">
                <a:solidFill>
                  <a:schemeClr val="tx1"/>
                </a:solidFill>
                <a:latin typeface="Zilla Slab Medium" pitchFamily="2" charset="77"/>
                <a:ea typeface="Zilla Slab Medium" pitchFamily="2" charset="77"/>
              </a:rPr>
              <a:t>Thank you.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9AE3F-86BB-5D44-8F42-D50593E043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1651" y="5302086"/>
            <a:ext cx="1404157" cy="391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5D555-0AF4-354C-A7C1-F84658CAF3E8}"/>
              </a:ext>
            </a:extLst>
          </p:cNvPr>
          <p:cNvSpPr txBox="1"/>
          <p:nvPr userDrawn="1"/>
        </p:nvSpPr>
        <p:spPr>
          <a:xfrm>
            <a:off x="5285910" y="5878026"/>
            <a:ext cx="1620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err="1">
                <a:solidFill>
                  <a:schemeClr val="tx1"/>
                </a:solidFill>
                <a:latin typeface="Zilla Slab Light" pitchFamily="2" charset="77"/>
                <a:ea typeface="Zilla Slab Light" pitchFamily="2" charset="77"/>
              </a:rPr>
              <a:t>sovasolutions.org</a:t>
            </a:r>
            <a:endParaRPr lang="en-US" sz="1200">
              <a:solidFill>
                <a:schemeClr val="tx1"/>
              </a:solidFill>
              <a:latin typeface="Zilla Slab Light" pitchFamily="2" charset="77"/>
              <a:ea typeface="Zilla Slab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3283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Graduat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4405BD-4CDF-2241-9E63-1E851676B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55BF7F9-D2C4-BD47-ACF2-0D4858E7ED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579DA6-7BFD-984C-958A-764582560589}"/>
              </a:ext>
            </a:extLst>
          </p:cNvPr>
          <p:cNvSpPr txBox="1">
            <a:spLocks/>
          </p:cNvSpPr>
          <p:nvPr userDrawn="1"/>
        </p:nvSpPr>
        <p:spPr>
          <a:xfrm>
            <a:off x="4007768" y="2532976"/>
            <a:ext cx="4176464" cy="1800198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spc="0">
                <a:solidFill>
                  <a:schemeClr val="tx1"/>
                </a:solidFill>
                <a:latin typeface="Zilla Slab Medium" pitchFamily="2" charset="77"/>
                <a:ea typeface="Zilla Slab Medium" pitchFamily="2" charset="77"/>
              </a:rPr>
              <a:t>Thank you.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83E65F-A880-1C4E-873B-3E79D3A8E1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1651" y="5302086"/>
            <a:ext cx="1404157" cy="3919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4056F0-CE11-2A43-9FA4-F8DA5BE7B31E}"/>
              </a:ext>
            </a:extLst>
          </p:cNvPr>
          <p:cNvSpPr txBox="1"/>
          <p:nvPr userDrawn="1"/>
        </p:nvSpPr>
        <p:spPr>
          <a:xfrm>
            <a:off x="5285910" y="5878026"/>
            <a:ext cx="1620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err="1">
                <a:solidFill>
                  <a:schemeClr val="tx1"/>
                </a:solidFill>
                <a:latin typeface="Zilla Slab Light" pitchFamily="2" charset="77"/>
                <a:ea typeface="Zilla Slab Light" pitchFamily="2" charset="77"/>
              </a:rPr>
              <a:t>sovasolutions.org</a:t>
            </a:r>
            <a:endParaRPr lang="en-US" sz="1200">
              <a:solidFill>
                <a:schemeClr val="tx1"/>
              </a:solidFill>
              <a:latin typeface="Zilla Slab Light" pitchFamily="2" charset="77"/>
              <a:ea typeface="Zilla Slab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0822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69E1073-7CC2-BA4E-8E42-EEA2B9FD755B}"/>
              </a:ext>
            </a:extLst>
          </p:cNvPr>
          <p:cNvGrpSpPr/>
          <p:nvPr userDrawn="1"/>
        </p:nvGrpSpPr>
        <p:grpSpPr>
          <a:xfrm>
            <a:off x="839416" y="2524825"/>
            <a:ext cx="10513168" cy="1808349"/>
            <a:chOff x="839416" y="2524825"/>
            <a:chExt cx="10513168" cy="18083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FAB12F4-7B34-6745-A8C0-B698D37A753C}"/>
                </a:ext>
              </a:extLst>
            </p:cNvPr>
            <p:cNvSpPr/>
            <p:nvPr userDrawn="1"/>
          </p:nvSpPr>
          <p:spPr>
            <a:xfrm>
              <a:off x="839416" y="2524825"/>
              <a:ext cx="10513168" cy="1808349"/>
            </a:xfrm>
            <a:prstGeom prst="rect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Zilla Slab Light" pitchFamily="2" charset="77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2FFA4FD-0B6B-F24B-92DA-6839D06EBD0A}"/>
                </a:ext>
              </a:extLst>
            </p:cNvPr>
            <p:cNvGrpSpPr/>
            <p:nvPr userDrawn="1"/>
          </p:nvGrpSpPr>
          <p:grpSpPr>
            <a:xfrm>
              <a:off x="839416" y="2524825"/>
              <a:ext cx="1836204" cy="1808349"/>
              <a:chOff x="839416" y="2524825"/>
              <a:chExt cx="1836204" cy="180834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AE447C0-6E2C-3040-9A78-4CB81C973CEE}"/>
                  </a:ext>
                </a:extLst>
              </p:cNvPr>
              <p:cNvSpPr/>
              <p:nvPr userDrawn="1"/>
            </p:nvSpPr>
            <p:spPr>
              <a:xfrm>
                <a:off x="839416" y="2524825"/>
                <a:ext cx="1836204" cy="18083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Zilla Slab Light" pitchFamily="2" charset="77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6F1457F-1E32-7441-B53C-03D2FD961B5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</p:spPr>
          </p:pic>
        </p:grpSp>
      </p:grp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D7DA9612-74BA-6E49-8329-66C970C8C4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2667001"/>
            <a:ext cx="8077200" cy="1524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0" i="0"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Vertically Center All Title Text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3F70C14A-5D27-7B48-AD3E-1457B242EE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0400" y="2819400"/>
            <a:ext cx="8077200" cy="304800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5CCD0FD1-88B7-6B4A-A950-B9E0F54554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809999"/>
            <a:ext cx="8077200" cy="304801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</p:spTree>
    <p:extLst>
      <p:ext uri="{BB962C8B-B14F-4D97-AF65-F5344CB8AC3E}">
        <p14:creationId xmlns:p14="http://schemas.microsoft.com/office/powerpoint/2010/main" val="365104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F3C9525-31AA-C94D-96C2-D072D24060D2}"/>
              </a:ext>
            </a:extLst>
          </p:cNvPr>
          <p:cNvGrpSpPr/>
          <p:nvPr userDrawn="1"/>
        </p:nvGrpSpPr>
        <p:grpSpPr>
          <a:xfrm>
            <a:off x="839416" y="2524825"/>
            <a:ext cx="10513168" cy="1808349"/>
            <a:chOff x="839416" y="2524825"/>
            <a:chExt cx="10513168" cy="18083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76A62CC-3972-E746-9E4E-06107D24135E}"/>
                </a:ext>
              </a:extLst>
            </p:cNvPr>
            <p:cNvSpPr/>
            <p:nvPr userDrawn="1"/>
          </p:nvSpPr>
          <p:spPr>
            <a:xfrm>
              <a:off x="839416" y="2524825"/>
              <a:ext cx="10513168" cy="1808349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Zilla Slab Light" pitchFamily="2" charset="77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C0070F4-415D-B244-BF89-FCD38B321E07}"/>
                </a:ext>
              </a:extLst>
            </p:cNvPr>
            <p:cNvGrpSpPr/>
            <p:nvPr userDrawn="1"/>
          </p:nvGrpSpPr>
          <p:grpSpPr>
            <a:xfrm>
              <a:off x="839416" y="2524825"/>
              <a:ext cx="1836204" cy="1808349"/>
              <a:chOff x="839416" y="2524825"/>
              <a:chExt cx="1836204" cy="1808349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4D5C52C-B04E-4B44-A1F7-93FE04491DA9}"/>
                  </a:ext>
                </a:extLst>
              </p:cNvPr>
              <p:cNvSpPr/>
              <p:nvPr userDrawn="1"/>
            </p:nvSpPr>
            <p:spPr>
              <a:xfrm>
                <a:off x="839416" y="2524825"/>
                <a:ext cx="1836204" cy="18083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Zilla Slab Light" pitchFamily="2" charset="77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EC178CC-4E26-904D-B557-33AD41F81FB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</p:spPr>
          </p:pic>
        </p:grpSp>
      </p:grp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16476D38-3044-E94C-8F88-D95574654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2667001"/>
            <a:ext cx="8077200" cy="1524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0" i="0"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Vertically Center All Title Text</a:t>
            </a:r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31FD5ED7-42B2-8A48-BA45-33809F90E5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0400" y="2819400"/>
            <a:ext cx="8077200" cy="304800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83E0022E-132A-8640-9F1A-CD255EB10A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809999"/>
            <a:ext cx="8077200" cy="304801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</p:spTree>
    <p:extLst>
      <p:ext uri="{BB962C8B-B14F-4D97-AF65-F5344CB8AC3E}">
        <p14:creationId xmlns:p14="http://schemas.microsoft.com/office/powerpoint/2010/main" val="86108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0984CA-CB31-4B4A-96F0-26D68188A7F7}"/>
              </a:ext>
            </a:extLst>
          </p:cNvPr>
          <p:cNvGrpSpPr/>
          <p:nvPr userDrawn="1"/>
        </p:nvGrpSpPr>
        <p:grpSpPr>
          <a:xfrm>
            <a:off x="839416" y="2524825"/>
            <a:ext cx="10513168" cy="1808349"/>
            <a:chOff x="839416" y="2524825"/>
            <a:chExt cx="10513168" cy="180834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7DD0ED-E618-3640-90D3-A3D100A3A148}"/>
                </a:ext>
              </a:extLst>
            </p:cNvPr>
            <p:cNvSpPr/>
            <p:nvPr userDrawn="1"/>
          </p:nvSpPr>
          <p:spPr>
            <a:xfrm>
              <a:off x="839416" y="2524825"/>
              <a:ext cx="10513168" cy="18083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Zilla Slab Light" pitchFamily="2" charset="77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67D058F-AC71-9940-A476-B9B61A2DCBAF}"/>
                </a:ext>
              </a:extLst>
            </p:cNvPr>
            <p:cNvGrpSpPr/>
            <p:nvPr userDrawn="1"/>
          </p:nvGrpSpPr>
          <p:grpSpPr>
            <a:xfrm>
              <a:off x="839416" y="2524825"/>
              <a:ext cx="1836204" cy="1808349"/>
              <a:chOff x="839416" y="2524825"/>
              <a:chExt cx="1836204" cy="180834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150204F-F639-164F-9A7A-AFEAAF60DE41}"/>
                  </a:ext>
                </a:extLst>
              </p:cNvPr>
              <p:cNvSpPr/>
              <p:nvPr userDrawn="1"/>
            </p:nvSpPr>
            <p:spPr>
              <a:xfrm>
                <a:off x="839416" y="2524825"/>
                <a:ext cx="1836204" cy="18083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Zilla Slab Light" pitchFamily="2" charset="77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5FE44DA-33AB-0F4F-B95E-0199C020343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</p:spPr>
          </p:pic>
        </p:grpSp>
      </p:grp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F8F10FB1-242C-A74C-93D7-17155551E7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2667001"/>
            <a:ext cx="8077200" cy="1524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Vertically Center All Title Text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ADAC6E50-9861-9740-9F6C-A659CDDB2B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0400" y="2819400"/>
            <a:ext cx="8077200" cy="304800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B375233C-1968-3A46-963F-41225B877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809999"/>
            <a:ext cx="8077200" cy="304801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</p:spTree>
    <p:extLst>
      <p:ext uri="{BB962C8B-B14F-4D97-AF65-F5344CB8AC3E}">
        <p14:creationId xmlns:p14="http://schemas.microsoft.com/office/powerpoint/2010/main" val="2168901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Divi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A193FE7-E099-114E-9C4A-FABBCE8CA736}"/>
              </a:ext>
            </a:extLst>
          </p:cNvPr>
          <p:cNvGrpSpPr/>
          <p:nvPr userDrawn="1"/>
        </p:nvGrpSpPr>
        <p:grpSpPr>
          <a:xfrm>
            <a:off x="839416" y="2524825"/>
            <a:ext cx="10513168" cy="1808349"/>
            <a:chOff x="839416" y="2524825"/>
            <a:chExt cx="10513168" cy="180834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EC81307-F388-FE49-97FD-E9F6EA1B28CD}"/>
                </a:ext>
              </a:extLst>
            </p:cNvPr>
            <p:cNvSpPr/>
            <p:nvPr userDrawn="1"/>
          </p:nvSpPr>
          <p:spPr>
            <a:xfrm>
              <a:off x="839416" y="2524825"/>
              <a:ext cx="10513168" cy="18083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Zilla Slab Light" pitchFamily="2" charset="77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5390055-F15E-914C-B6B7-2D3DB4F565BC}"/>
                </a:ext>
              </a:extLst>
            </p:cNvPr>
            <p:cNvGrpSpPr/>
            <p:nvPr userDrawn="1"/>
          </p:nvGrpSpPr>
          <p:grpSpPr>
            <a:xfrm>
              <a:off x="839416" y="2524825"/>
              <a:ext cx="1836204" cy="1808349"/>
              <a:chOff x="839416" y="2524825"/>
              <a:chExt cx="1836204" cy="180834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F6E3FED-605D-8A44-9D65-F1A652CCFDD0}"/>
                  </a:ext>
                </a:extLst>
              </p:cNvPr>
              <p:cNvSpPr/>
              <p:nvPr userDrawn="1"/>
            </p:nvSpPr>
            <p:spPr>
              <a:xfrm>
                <a:off x="839416" y="2524825"/>
                <a:ext cx="1836204" cy="18083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Zilla Slab Light" pitchFamily="2" charset="77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F0DC441-575F-9040-8CED-7712C8279DE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</p:spPr>
          </p:pic>
        </p:grpSp>
      </p:grp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49429655-9EBF-7C46-8C90-A86D15B221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2667001"/>
            <a:ext cx="8077200" cy="1524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0" i="0"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Vertically Center All Title Text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FCBA9D91-8A9E-464E-AB92-066ABC0751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0400" y="2819400"/>
            <a:ext cx="8077200" cy="304800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25B16DED-4300-2F48-ACA2-4C98357C78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809999"/>
            <a:ext cx="8077200" cy="304801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</p:spTree>
    <p:extLst>
      <p:ext uri="{BB962C8B-B14F-4D97-AF65-F5344CB8AC3E}">
        <p14:creationId xmlns:p14="http://schemas.microsoft.com/office/powerpoint/2010/main" val="240061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B69200B-7347-E742-9649-7EAEA3349D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1371600"/>
            <a:ext cx="50800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43C7F97C-1A04-A245-8D1B-3A4A7770AE4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7600" y="1371600"/>
            <a:ext cx="50800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Gray Divi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8BB604E-9A20-044F-A651-559D3304D359}"/>
              </a:ext>
            </a:extLst>
          </p:cNvPr>
          <p:cNvGrpSpPr/>
          <p:nvPr userDrawn="1"/>
        </p:nvGrpSpPr>
        <p:grpSpPr>
          <a:xfrm>
            <a:off x="839416" y="2524825"/>
            <a:ext cx="10513168" cy="1808349"/>
            <a:chOff x="839416" y="2524825"/>
            <a:chExt cx="10513168" cy="180834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F63D659-FE48-CB4E-9BE6-EB1D6A74CC9A}"/>
                </a:ext>
              </a:extLst>
            </p:cNvPr>
            <p:cNvSpPr/>
            <p:nvPr userDrawn="1"/>
          </p:nvSpPr>
          <p:spPr>
            <a:xfrm>
              <a:off x="839416" y="2524825"/>
              <a:ext cx="10513168" cy="18083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Zilla Slab Light" pitchFamily="2" charset="77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7B00E76-952A-1B47-A0A3-66E3E2ACDF14}"/>
                </a:ext>
              </a:extLst>
            </p:cNvPr>
            <p:cNvGrpSpPr/>
            <p:nvPr userDrawn="1"/>
          </p:nvGrpSpPr>
          <p:grpSpPr>
            <a:xfrm>
              <a:off x="839416" y="2524825"/>
              <a:ext cx="1836204" cy="1808349"/>
              <a:chOff x="839416" y="2524825"/>
              <a:chExt cx="1836204" cy="180834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8FCC76A-D930-6441-82D4-2D55FAEBA82F}"/>
                  </a:ext>
                </a:extLst>
              </p:cNvPr>
              <p:cNvSpPr/>
              <p:nvPr userDrawn="1"/>
            </p:nvSpPr>
            <p:spPr>
              <a:xfrm>
                <a:off x="839416" y="2524825"/>
                <a:ext cx="1836204" cy="18083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Zilla Slab Light" pitchFamily="2" charset="77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8D21D12-03EF-BC41-A7CE-D976FCE7958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</p:spPr>
          </p:pic>
        </p:grpSp>
      </p:grp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469B2185-4D98-E542-9EBD-CDB12441FB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2667001"/>
            <a:ext cx="8077200" cy="1524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0" i="0"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Vertically Center All Title Text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6E9C65AB-532E-FB4F-AD61-6BFFBDBF9A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0400" y="2819400"/>
            <a:ext cx="8077200" cy="304800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B6F31807-8695-2B4E-8B85-4CD93FE98F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809999"/>
            <a:ext cx="8077200" cy="304801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</p:spTree>
    <p:extLst>
      <p:ext uri="{BB962C8B-B14F-4D97-AF65-F5344CB8AC3E}">
        <p14:creationId xmlns:p14="http://schemas.microsoft.com/office/powerpoint/2010/main" val="307711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D42A3E3-31BC-A845-BBC3-8AC6DC28465D}"/>
              </a:ext>
            </a:extLst>
          </p:cNvPr>
          <p:cNvGrpSpPr/>
          <p:nvPr userDrawn="1"/>
        </p:nvGrpSpPr>
        <p:grpSpPr>
          <a:xfrm>
            <a:off x="839416" y="2524825"/>
            <a:ext cx="10513168" cy="1808349"/>
            <a:chOff x="839416" y="2524825"/>
            <a:chExt cx="10513168" cy="180834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19124A-F0D4-1E42-9BC3-EFDBF9DAA7CC}"/>
                </a:ext>
              </a:extLst>
            </p:cNvPr>
            <p:cNvSpPr/>
            <p:nvPr userDrawn="1"/>
          </p:nvSpPr>
          <p:spPr>
            <a:xfrm>
              <a:off x="839416" y="2524825"/>
              <a:ext cx="10513168" cy="18083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Zilla Slab Light" pitchFamily="2" charset="77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04CC771-5049-074D-B2B9-8F97682E5511}"/>
                </a:ext>
              </a:extLst>
            </p:cNvPr>
            <p:cNvGrpSpPr/>
            <p:nvPr userDrawn="1"/>
          </p:nvGrpSpPr>
          <p:grpSpPr>
            <a:xfrm>
              <a:off x="839416" y="2524825"/>
              <a:ext cx="1836204" cy="1808349"/>
              <a:chOff x="839416" y="2524825"/>
              <a:chExt cx="1836204" cy="180834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AFEE776-D572-6244-B25D-3F949652A62C}"/>
                  </a:ext>
                </a:extLst>
              </p:cNvPr>
              <p:cNvSpPr/>
              <p:nvPr userDrawn="1"/>
            </p:nvSpPr>
            <p:spPr>
              <a:xfrm>
                <a:off x="839416" y="2524825"/>
                <a:ext cx="1836204" cy="18083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Zilla Slab Light" pitchFamily="2" charset="77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4AC5EC4-4F2F-3D4C-AB3A-9E705E8786D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</p:spPr>
          </p:pic>
        </p:grpSp>
      </p:grp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C46B0B1B-3E07-A74D-AD26-9B42F9AC7C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2667001"/>
            <a:ext cx="8077200" cy="1524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0" i="0"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Vertically Center All Title Text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EE10A297-7625-AC49-806D-E5034F8B79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0400" y="2819400"/>
            <a:ext cx="8077200" cy="304800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82568ED0-1988-B64E-A4ED-311534393D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809999"/>
            <a:ext cx="8077200" cy="304801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</p:spTree>
    <p:extLst>
      <p:ext uri="{BB962C8B-B14F-4D97-AF65-F5344CB8AC3E}">
        <p14:creationId xmlns:p14="http://schemas.microsoft.com/office/powerpoint/2010/main" val="2855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 Blue 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87F9BC-5273-4D44-B3E8-9BBBC74E848A}"/>
              </a:ext>
            </a:extLst>
          </p:cNvPr>
          <p:cNvSpPr txBox="1">
            <a:spLocks/>
          </p:cNvSpPr>
          <p:nvPr userDrawn="1"/>
        </p:nvSpPr>
        <p:spPr>
          <a:xfrm>
            <a:off x="4007768" y="2532976"/>
            <a:ext cx="4176464" cy="1800198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spc="0">
                <a:solidFill>
                  <a:schemeClr val="tx1"/>
                </a:solidFill>
                <a:latin typeface="Zilla Slab Medium" pitchFamily="2" charset="77"/>
                <a:ea typeface="Zilla Slab Medium" pitchFamily="2" charset="77"/>
              </a:rPr>
              <a:t>Thank you.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9AE3F-86BB-5D44-8F42-D50593E04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1651" y="5302086"/>
            <a:ext cx="1404157" cy="391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5D555-0AF4-354C-A7C1-F84658CAF3E8}"/>
              </a:ext>
            </a:extLst>
          </p:cNvPr>
          <p:cNvSpPr txBox="1"/>
          <p:nvPr userDrawn="1"/>
        </p:nvSpPr>
        <p:spPr>
          <a:xfrm>
            <a:off x="5285910" y="5878026"/>
            <a:ext cx="1620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err="1">
                <a:solidFill>
                  <a:schemeClr val="tx1"/>
                </a:solidFill>
                <a:latin typeface="Zilla Slab Light" pitchFamily="2" charset="77"/>
                <a:ea typeface="Zilla Slab Light" pitchFamily="2" charset="77"/>
              </a:rPr>
              <a:t>sovasolutions.com</a:t>
            </a:r>
            <a:endParaRPr lang="en-US" sz="1200">
              <a:solidFill>
                <a:schemeClr val="tx1"/>
              </a:solidFill>
              <a:latin typeface="Zilla Slab Light" pitchFamily="2" charset="77"/>
              <a:ea typeface="Zilla Slab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6981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87F9BC-5273-4D44-B3E8-9BBBC74E848A}"/>
              </a:ext>
            </a:extLst>
          </p:cNvPr>
          <p:cNvSpPr txBox="1">
            <a:spLocks/>
          </p:cNvSpPr>
          <p:nvPr userDrawn="1"/>
        </p:nvSpPr>
        <p:spPr>
          <a:xfrm>
            <a:off x="4007768" y="2532976"/>
            <a:ext cx="4176464" cy="1800198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spc="0">
                <a:solidFill>
                  <a:schemeClr val="tx1"/>
                </a:solidFill>
                <a:latin typeface="Zilla Slab Medium" pitchFamily="2" charset="77"/>
                <a:ea typeface="Zilla Slab Medium" pitchFamily="2" charset="77"/>
              </a:rPr>
              <a:t>Thank you.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9AE3F-86BB-5D44-8F42-D50593E04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1651" y="5302086"/>
            <a:ext cx="1404157" cy="391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5D555-0AF4-354C-A7C1-F84658CAF3E8}"/>
              </a:ext>
            </a:extLst>
          </p:cNvPr>
          <p:cNvSpPr txBox="1"/>
          <p:nvPr userDrawn="1"/>
        </p:nvSpPr>
        <p:spPr>
          <a:xfrm>
            <a:off x="5285910" y="5878026"/>
            <a:ext cx="1620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err="1">
                <a:solidFill>
                  <a:schemeClr val="tx1"/>
                </a:solidFill>
                <a:latin typeface="Zilla Slab Light" pitchFamily="2" charset="77"/>
                <a:ea typeface="Zilla Slab Light" pitchFamily="2" charset="77"/>
              </a:rPr>
              <a:t>sovasolutions.com</a:t>
            </a:r>
            <a:endParaRPr lang="en-US" sz="1200">
              <a:solidFill>
                <a:schemeClr val="tx1"/>
              </a:solidFill>
              <a:latin typeface="Zilla Slab Light" pitchFamily="2" charset="77"/>
              <a:ea typeface="Zilla Slab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9431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hank Yo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87F9BC-5273-4D44-B3E8-9BBBC74E848A}"/>
              </a:ext>
            </a:extLst>
          </p:cNvPr>
          <p:cNvSpPr txBox="1">
            <a:spLocks/>
          </p:cNvSpPr>
          <p:nvPr userDrawn="1"/>
        </p:nvSpPr>
        <p:spPr>
          <a:xfrm>
            <a:off x="4007768" y="2532976"/>
            <a:ext cx="4176464" cy="1800198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spc="0">
                <a:solidFill>
                  <a:schemeClr val="tx1"/>
                </a:solidFill>
                <a:latin typeface="Zilla Slab Medium" pitchFamily="2" charset="77"/>
                <a:ea typeface="Zilla Slab Medium" pitchFamily="2" charset="77"/>
              </a:rPr>
              <a:t>Thank you.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9AE3F-86BB-5D44-8F42-D50593E04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1651" y="5302086"/>
            <a:ext cx="1404157" cy="391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5D555-0AF4-354C-A7C1-F84658CAF3E8}"/>
              </a:ext>
            </a:extLst>
          </p:cNvPr>
          <p:cNvSpPr txBox="1"/>
          <p:nvPr userDrawn="1"/>
        </p:nvSpPr>
        <p:spPr>
          <a:xfrm>
            <a:off x="5285910" y="5878026"/>
            <a:ext cx="1620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err="1">
                <a:solidFill>
                  <a:schemeClr val="tx1"/>
                </a:solidFill>
                <a:latin typeface="Zilla Slab Light" pitchFamily="2" charset="77"/>
                <a:ea typeface="Zilla Slab Light" pitchFamily="2" charset="77"/>
              </a:rPr>
              <a:t>sovasolutions.com</a:t>
            </a:r>
            <a:endParaRPr lang="en-US" sz="1200">
              <a:solidFill>
                <a:schemeClr val="tx1"/>
              </a:solidFill>
              <a:latin typeface="Zilla Slab Light" pitchFamily="2" charset="77"/>
              <a:ea typeface="Zilla Slab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5552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oup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B244CE-1041-3347-BE45-5AB38E1D76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636B654-7B67-C04E-8800-45C89D92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73F9D54-3738-6B4A-BBD5-F610B81EB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63" y="121920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AF99217A-AC5C-A045-9407-6FB0449BA87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9638" y="1828800"/>
            <a:ext cx="10363200" cy="4724400"/>
          </a:xfrm>
          <a:prstGeom prst="rect">
            <a:avLst/>
          </a:prstGeom>
        </p:spPr>
        <p:txBody>
          <a:bodyPr/>
          <a:lstStyle>
            <a:lvl1pPr marL="228594" marR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459306" marR="0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>
                <a:solidFill>
                  <a:schemeClr val="tx1"/>
                </a:solidFill>
              </a:defRPr>
            </a:lvl2pPr>
            <a:lvl3pPr marL="687900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916494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>
                <a:solidFill>
                  <a:schemeClr val="tx1"/>
                </a:solidFill>
              </a:defRPr>
            </a:lvl4pPr>
            <a:lvl5pPr marL="1145089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>
                <a:solidFill>
                  <a:schemeClr val="tx1"/>
                </a:solidFill>
              </a:defRPr>
            </a:lvl5pPr>
          </a:lstStyle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800" cap="none" spc="-13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+mn-lt"/>
                <a:ea typeface="Zilla Slab Light" pitchFamily="2" charset="77"/>
                <a:cs typeface="+mn-cs"/>
              </a:rPr>
              <a:t>Click to edit Master text styles</a:t>
            </a:r>
          </a:p>
          <a:p>
            <a:pPr marL="459306" marR="0" lvl="1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Second level</a:t>
            </a:r>
          </a:p>
          <a:p>
            <a:pPr marL="687900" marR="0" lvl="2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Third level</a:t>
            </a:r>
          </a:p>
          <a:p>
            <a:pPr marL="916494" marR="0" lvl="3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Fourth level</a:t>
            </a:r>
          </a:p>
          <a:p>
            <a:pPr marL="1145089" marR="0" lvl="4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Fifth level</a:t>
            </a:r>
            <a:endParaRPr kumimoji="0" lang="en-US" sz="1600" b="0" i="0" u="none" strike="noStrike" kern="8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70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oup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889B0-C78E-5145-8528-79F3B6A2A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2ED76EB-1096-AE48-B89A-3058A5183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0FC0958-14C0-4249-91DE-2A62936FCE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63" y="121920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D3511D70-9F50-6745-AB67-2417983B33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9638" y="1828800"/>
            <a:ext cx="10363200" cy="4724400"/>
          </a:xfrm>
          <a:prstGeom prst="rect">
            <a:avLst/>
          </a:prstGeom>
        </p:spPr>
        <p:txBody>
          <a:bodyPr/>
          <a:lstStyle>
            <a:lvl1pPr marL="228594" marR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459306" marR="0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>
                <a:solidFill>
                  <a:schemeClr val="tx1"/>
                </a:solidFill>
              </a:defRPr>
            </a:lvl2pPr>
            <a:lvl3pPr marL="687900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916494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>
                <a:solidFill>
                  <a:schemeClr val="tx1"/>
                </a:solidFill>
              </a:defRPr>
            </a:lvl4pPr>
            <a:lvl5pPr marL="1145089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>
                <a:solidFill>
                  <a:schemeClr val="tx1"/>
                </a:solidFill>
              </a:defRPr>
            </a:lvl5pPr>
          </a:lstStyle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800" cap="none" spc="-13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+mn-lt"/>
                <a:ea typeface="Zilla Slab Light" pitchFamily="2" charset="77"/>
                <a:cs typeface="+mn-cs"/>
              </a:rPr>
              <a:t>Click to edit Master text styles</a:t>
            </a:r>
          </a:p>
          <a:p>
            <a:pPr marL="459306" marR="0" lvl="1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Second level</a:t>
            </a:r>
          </a:p>
          <a:p>
            <a:pPr marL="687900" marR="0" lvl="2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Third level</a:t>
            </a:r>
          </a:p>
          <a:p>
            <a:pPr marL="916494" marR="0" lvl="3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Fourth level</a:t>
            </a:r>
          </a:p>
          <a:p>
            <a:pPr marL="1145089" marR="0" lvl="4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Fifth level</a:t>
            </a:r>
            <a:endParaRPr kumimoji="0" lang="en-US" sz="1600" b="0" i="0" u="none" strike="noStrike" kern="8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90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oup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9BC190-8438-1E40-9B79-994F9B0B7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FE41804-8C67-5744-9D5B-054B57618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3821E22-BE8E-A448-BF12-31C1348DC0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63" y="121920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B7022298-2C63-174F-B1D3-A01EE9FA5A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9638" y="1828800"/>
            <a:ext cx="10363200" cy="4724400"/>
          </a:xfrm>
          <a:prstGeom prst="rect">
            <a:avLst/>
          </a:prstGeom>
        </p:spPr>
        <p:txBody>
          <a:bodyPr/>
          <a:lstStyle>
            <a:lvl1pPr marL="228594" marR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459306" marR="0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>
                <a:solidFill>
                  <a:schemeClr val="tx1"/>
                </a:solidFill>
              </a:defRPr>
            </a:lvl2pPr>
            <a:lvl3pPr marL="687900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916494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>
                <a:solidFill>
                  <a:schemeClr val="tx1"/>
                </a:solidFill>
              </a:defRPr>
            </a:lvl4pPr>
            <a:lvl5pPr marL="1145089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>
                <a:solidFill>
                  <a:schemeClr val="tx1"/>
                </a:solidFill>
              </a:defRPr>
            </a:lvl5pPr>
          </a:lstStyle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800" cap="none" spc="-13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+mn-lt"/>
                <a:ea typeface="Zilla Slab Light" pitchFamily="2" charset="77"/>
                <a:cs typeface="+mn-cs"/>
              </a:rPr>
              <a:t>Click to edit Master text styles</a:t>
            </a:r>
          </a:p>
          <a:p>
            <a:pPr marL="459306" marR="0" lvl="1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Second level</a:t>
            </a:r>
          </a:p>
          <a:p>
            <a:pPr marL="687900" marR="0" lvl="2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Third level</a:t>
            </a:r>
          </a:p>
          <a:p>
            <a:pPr marL="916494" marR="0" lvl="3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Fourth level</a:t>
            </a:r>
          </a:p>
          <a:p>
            <a:pPr marL="1145089" marR="0" lvl="4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Fifth level</a:t>
            </a:r>
            <a:endParaRPr kumimoji="0" lang="en-US" sz="1600" b="0" i="0" u="none" strike="noStrike" kern="8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12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oup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F3B6E-6B2C-504E-9669-1A3BD3D8F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71332C2-7D03-044C-9404-1D4583D76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151C05B-7DAC-254B-B466-E06F0704CD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63" y="121920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BBB8FADC-71E1-A24D-8FA8-FEFBEC484EA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9638" y="1828800"/>
            <a:ext cx="10363200" cy="4724400"/>
          </a:xfrm>
          <a:prstGeom prst="rect">
            <a:avLst/>
          </a:prstGeom>
        </p:spPr>
        <p:txBody>
          <a:bodyPr/>
          <a:lstStyle>
            <a:lvl1pPr marL="228594" marR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459306" marR="0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>
                <a:solidFill>
                  <a:schemeClr val="tx1"/>
                </a:solidFill>
              </a:defRPr>
            </a:lvl2pPr>
            <a:lvl3pPr marL="687900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916494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>
                <a:solidFill>
                  <a:schemeClr val="tx1"/>
                </a:solidFill>
              </a:defRPr>
            </a:lvl4pPr>
            <a:lvl5pPr marL="1145089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>
                <a:solidFill>
                  <a:schemeClr val="tx1"/>
                </a:solidFill>
              </a:defRPr>
            </a:lvl5pPr>
          </a:lstStyle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800" cap="none" spc="-13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+mn-lt"/>
                <a:ea typeface="Zilla Slab Light" pitchFamily="2" charset="77"/>
                <a:cs typeface="+mn-cs"/>
              </a:rPr>
              <a:t>Click to edit Master text styles</a:t>
            </a:r>
          </a:p>
          <a:p>
            <a:pPr marL="459306" marR="0" lvl="1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Second level</a:t>
            </a:r>
          </a:p>
          <a:p>
            <a:pPr marL="687900" marR="0" lvl="2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Third level</a:t>
            </a:r>
          </a:p>
          <a:p>
            <a:pPr marL="916494" marR="0" lvl="3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Fourth level</a:t>
            </a:r>
          </a:p>
          <a:p>
            <a:pPr marL="1145089" marR="0" lvl="4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Fifth level</a:t>
            </a:r>
            <a:endParaRPr kumimoji="0" lang="en-US" sz="1600" b="0" i="0" u="none" strike="noStrike" kern="8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82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ampus 1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CA90C2-BFD2-A74E-93D6-9BB67010D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8CE48A7-FB68-A34E-B99D-69FE659D7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B30462B-6A1C-8449-A4EB-ECC0E6F6CD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63" y="121920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6484E534-5705-0C43-BDAE-3EC119F1BC0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9638" y="1828800"/>
            <a:ext cx="10363200" cy="4724400"/>
          </a:xfrm>
          <a:prstGeom prst="rect">
            <a:avLst/>
          </a:prstGeom>
        </p:spPr>
        <p:txBody>
          <a:bodyPr/>
          <a:lstStyle>
            <a:lvl1pPr marL="228594" marR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459306" marR="0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>
                <a:solidFill>
                  <a:schemeClr val="tx1"/>
                </a:solidFill>
              </a:defRPr>
            </a:lvl2pPr>
            <a:lvl3pPr marL="687900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916494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>
                <a:solidFill>
                  <a:schemeClr val="tx1"/>
                </a:solidFill>
              </a:defRPr>
            </a:lvl4pPr>
            <a:lvl5pPr marL="1145089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>
                <a:solidFill>
                  <a:schemeClr val="tx1"/>
                </a:solidFill>
              </a:defRPr>
            </a:lvl5pPr>
          </a:lstStyle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800" cap="none" spc="-13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+mn-lt"/>
                <a:ea typeface="Zilla Slab Light" pitchFamily="2" charset="77"/>
                <a:cs typeface="+mn-cs"/>
              </a:rPr>
              <a:t>Click to edit Master text styles</a:t>
            </a:r>
          </a:p>
          <a:p>
            <a:pPr marL="459306" marR="0" lvl="1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Second level</a:t>
            </a:r>
          </a:p>
          <a:p>
            <a:pPr marL="687900" marR="0" lvl="2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Third level</a:t>
            </a:r>
          </a:p>
          <a:p>
            <a:pPr marL="916494" marR="0" lvl="3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Fourth level</a:t>
            </a:r>
          </a:p>
          <a:p>
            <a:pPr marL="1145089" marR="0" lvl="4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Fifth level</a:t>
            </a:r>
            <a:endParaRPr kumimoji="0" lang="en-US" sz="1600" b="0" i="0" u="none" strike="noStrike" kern="8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73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1920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6F07DE9B-6ADD-2740-8F7A-7FA261310F0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1828801"/>
            <a:ext cx="508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5582C271-F006-1C49-9A6D-8457DAEB1F3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97600" y="1828801"/>
            <a:ext cx="508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ampus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F021A-382E-7247-B0BE-AECB69D63A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91A5DAB-C8D3-6F4A-9893-BB0400BD7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553D750-EA55-734A-810E-E516A0E39F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63" y="121920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AFDF1625-131A-F44A-82F7-1A7CB96895A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9638" y="1828800"/>
            <a:ext cx="10363200" cy="4724400"/>
          </a:xfrm>
          <a:prstGeom prst="rect">
            <a:avLst/>
          </a:prstGeom>
        </p:spPr>
        <p:txBody>
          <a:bodyPr/>
          <a:lstStyle>
            <a:lvl1pPr marL="228594" marR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459306" marR="0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>
                <a:solidFill>
                  <a:schemeClr val="tx1"/>
                </a:solidFill>
              </a:defRPr>
            </a:lvl2pPr>
            <a:lvl3pPr marL="687900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916494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>
                <a:solidFill>
                  <a:schemeClr val="tx1"/>
                </a:solidFill>
              </a:defRPr>
            </a:lvl4pPr>
            <a:lvl5pPr marL="1145089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>
                <a:solidFill>
                  <a:schemeClr val="tx1"/>
                </a:solidFill>
              </a:defRPr>
            </a:lvl5pPr>
          </a:lstStyle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800" cap="none" spc="-13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+mn-lt"/>
                <a:ea typeface="Zilla Slab Light" pitchFamily="2" charset="77"/>
                <a:cs typeface="+mn-cs"/>
              </a:rPr>
              <a:t>Click to edit Master text styles</a:t>
            </a:r>
          </a:p>
          <a:p>
            <a:pPr marL="459306" marR="0" lvl="1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Second level</a:t>
            </a:r>
          </a:p>
          <a:p>
            <a:pPr marL="687900" marR="0" lvl="2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Third level</a:t>
            </a:r>
          </a:p>
          <a:p>
            <a:pPr marL="916494" marR="0" lvl="3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Fourth level</a:t>
            </a:r>
          </a:p>
          <a:p>
            <a:pPr marL="1145089" marR="0" lvl="4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Fifth level</a:t>
            </a:r>
            <a:endParaRPr kumimoji="0" lang="en-US" sz="1600" b="0" i="0" u="none" strike="noStrike" kern="8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5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ampus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DDA30-08C2-CF4C-904F-BC3DB25F9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DD5318A-CC03-1444-9A01-E05647913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7935C9C-1093-2540-BF8A-93A1993933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63" y="121920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20451631-D3B4-9944-AD7B-85C058BC6DC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9638" y="1828800"/>
            <a:ext cx="10363200" cy="4724400"/>
          </a:xfrm>
          <a:prstGeom prst="rect">
            <a:avLst/>
          </a:prstGeom>
        </p:spPr>
        <p:txBody>
          <a:bodyPr/>
          <a:lstStyle>
            <a:lvl1pPr marL="228594" marR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459306" marR="0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>
                <a:solidFill>
                  <a:schemeClr val="tx1"/>
                </a:solidFill>
              </a:defRPr>
            </a:lvl2pPr>
            <a:lvl3pPr marL="687900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916494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>
                <a:solidFill>
                  <a:schemeClr val="tx1"/>
                </a:solidFill>
              </a:defRPr>
            </a:lvl4pPr>
            <a:lvl5pPr marL="1145089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>
                <a:solidFill>
                  <a:schemeClr val="tx1"/>
                </a:solidFill>
              </a:defRPr>
            </a:lvl5pPr>
          </a:lstStyle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800" cap="none" spc="-13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+mn-lt"/>
                <a:ea typeface="Zilla Slab Light" pitchFamily="2" charset="77"/>
                <a:cs typeface="+mn-cs"/>
              </a:rPr>
              <a:t>Click to edit Master text styles</a:t>
            </a:r>
          </a:p>
          <a:p>
            <a:pPr marL="459306" marR="0" lvl="1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Second level</a:t>
            </a:r>
          </a:p>
          <a:p>
            <a:pPr marL="687900" marR="0" lvl="2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Third level</a:t>
            </a:r>
          </a:p>
          <a:p>
            <a:pPr marL="916494" marR="0" lvl="3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Fourth level</a:t>
            </a:r>
          </a:p>
          <a:p>
            <a:pPr marL="1145089" marR="0" lvl="4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Fifth level</a:t>
            </a:r>
            <a:endParaRPr kumimoji="0" lang="en-US" sz="1600" b="0" i="0" u="none" strike="noStrike" kern="8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47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tudent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5AE97-0129-3C4A-A241-7166DD1D7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7171F23-03EE-AE46-B134-C01D4A962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CBDFF76-5EB5-E842-9297-96F122B8DB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63" y="121920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F143D23C-666C-0C4C-8B0D-2E2FD98C1CF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9638" y="1828800"/>
            <a:ext cx="10363200" cy="4724400"/>
          </a:xfrm>
          <a:prstGeom prst="rect">
            <a:avLst/>
          </a:prstGeom>
        </p:spPr>
        <p:txBody>
          <a:bodyPr/>
          <a:lstStyle>
            <a:lvl1pPr marL="228594" marR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459306" marR="0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>
                <a:solidFill>
                  <a:schemeClr val="tx1"/>
                </a:solidFill>
              </a:defRPr>
            </a:lvl2pPr>
            <a:lvl3pPr marL="687900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916494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>
                <a:solidFill>
                  <a:schemeClr val="tx1"/>
                </a:solidFill>
              </a:defRPr>
            </a:lvl4pPr>
            <a:lvl5pPr marL="1145089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>
                <a:solidFill>
                  <a:schemeClr val="tx1"/>
                </a:solidFill>
              </a:defRPr>
            </a:lvl5pPr>
          </a:lstStyle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800" cap="none" spc="-13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+mn-lt"/>
                <a:ea typeface="Zilla Slab Light" pitchFamily="2" charset="77"/>
                <a:cs typeface="+mn-cs"/>
              </a:rPr>
              <a:t>Click to edit Master text styles</a:t>
            </a:r>
          </a:p>
          <a:p>
            <a:pPr marL="459306" marR="0" lvl="1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Second level</a:t>
            </a:r>
          </a:p>
          <a:p>
            <a:pPr marL="687900" marR="0" lvl="2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Third level</a:t>
            </a:r>
          </a:p>
          <a:p>
            <a:pPr marL="916494" marR="0" lvl="3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Fourth level</a:t>
            </a:r>
          </a:p>
          <a:p>
            <a:pPr marL="1145089" marR="0" lvl="4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Fifth level</a:t>
            </a:r>
            <a:endParaRPr kumimoji="0" lang="en-US" sz="1600" b="0" i="0" u="none" strike="noStrike" kern="8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35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aduat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4405BD-4CDF-2241-9E63-1E851676B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B06F648-1D61-0043-A1AA-7AD7E7BA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4848CF1-6274-3648-948A-069DD3B71B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63" y="121920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F079AFB7-AD82-8847-8368-DEA4DAF5EDD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9638" y="1828800"/>
            <a:ext cx="10363200" cy="4724400"/>
          </a:xfrm>
          <a:prstGeom prst="rect">
            <a:avLst/>
          </a:prstGeom>
        </p:spPr>
        <p:txBody>
          <a:bodyPr/>
          <a:lstStyle>
            <a:lvl1pPr marL="228594" marR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459306" marR="0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>
                <a:solidFill>
                  <a:schemeClr val="tx1"/>
                </a:solidFill>
              </a:defRPr>
            </a:lvl2pPr>
            <a:lvl3pPr marL="687900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916494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>
                <a:solidFill>
                  <a:schemeClr val="tx1"/>
                </a:solidFill>
              </a:defRPr>
            </a:lvl4pPr>
            <a:lvl5pPr marL="1145089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>
                <a:solidFill>
                  <a:schemeClr val="tx1"/>
                </a:solidFill>
              </a:defRPr>
            </a:lvl5pPr>
          </a:lstStyle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800" cap="none" spc="-13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+mn-lt"/>
                <a:ea typeface="Zilla Slab Light" pitchFamily="2" charset="77"/>
                <a:cs typeface="+mn-cs"/>
              </a:rPr>
              <a:t>Click to edit Master text styles</a:t>
            </a:r>
          </a:p>
          <a:p>
            <a:pPr marL="459306" marR="0" lvl="1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Second level</a:t>
            </a:r>
          </a:p>
          <a:p>
            <a:pPr marL="687900" marR="0" lvl="2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Third level</a:t>
            </a:r>
          </a:p>
          <a:p>
            <a:pPr marL="916494" marR="0" lvl="3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Fourth level</a:t>
            </a:r>
          </a:p>
          <a:p>
            <a:pPr marL="1145089" marR="0" lvl="4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Fifth level</a:t>
            </a:r>
            <a:endParaRPr kumimoji="0" lang="en-US" sz="1600" b="0" i="0" u="none" strike="noStrike" kern="8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67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oup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7FFA06-BCFF-E246-AB1E-F1BA77C3F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1944F0E-79CB-1B44-ACD9-7A61B9B1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C0DA41-86B4-034B-BAD8-E17CA257D4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63" y="121920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C515DE99-721D-E840-BF04-B70FB706C8C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9638" y="1828800"/>
            <a:ext cx="10363200" cy="4724400"/>
          </a:xfrm>
          <a:prstGeom prst="rect">
            <a:avLst/>
          </a:prstGeom>
        </p:spPr>
        <p:txBody>
          <a:bodyPr/>
          <a:lstStyle>
            <a:lvl1pPr marL="228594" marR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459306" marR="0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>
                <a:solidFill>
                  <a:schemeClr val="tx1"/>
                </a:solidFill>
              </a:defRPr>
            </a:lvl2pPr>
            <a:lvl3pPr marL="687900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916494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>
                <a:solidFill>
                  <a:schemeClr val="tx1"/>
                </a:solidFill>
              </a:defRPr>
            </a:lvl4pPr>
            <a:lvl5pPr marL="1145089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>
                <a:solidFill>
                  <a:schemeClr val="tx1"/>
                </a:solidFill>
              </a:defRPr>
            </a:lvl5pPr>
          </a:lstStyle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800" cap="none" spc="-13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+mn-lt"/>
                <a:ea typeface="Zilla Slab Light" pitchFamily="2" charset="77"/>
                <a:cs typeface="+mn-cs"/>
              </a:rPr>
              <a:t>Click to edit Master text styles</a:t>
            </a:r>
          </a:p>
          <a:p>
            <a:pPr marL="459306" marR="0" lvl="1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Second level</a:t>
            </a:r>
          </a:p>
          <a:p>
            <a:pPr marL="687900" marR="0" lvl="2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Third level</a:t>
            </a:r>
          </a:p>
          <a:p>
            <a:pPr marL="916494" marR="0" lvl="3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Fourth level</a:t>
            </a:r>
          </a:p>
          <a:p>
            <a:pPr marL="1145089" marR="0" lvl="4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Fifth level</a:t>
            </a:r>
            <a:endParaRPr kumimoji="0" lang="en-US" sz="1600" b="0" i="0" u="none" strike="noStrike" kern="8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22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oup 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FF09C-F8DA-A043-BBDC-7A3C0C629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807BDA5-797C-B44A-BBFA-711EC3A5E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635EA45-1836-9145-AB71-27C489CAF4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63" y="121920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8B377DD0-8112-D447-8B8D-51A88861B9D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9638" y="1828800"/>
            <a:ext cx="10363200" cy="4724400"/>
          </a:xfrm>
          <a:prstGeom prst="rect">
            <a:avLst/>
          </a:prstGeom>
        </p:spPr>
        <p:txBody>
          <a:bodyPr/>
          <a:lstStyle>
            <a:lvl1pPr marL="228594" marR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459306" marR="0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>
                <a:solidFill>
                  <a:schemeClr val="tx1"/>
                </a:solidFill>
              </a:defRPr>
            </a:lvl2pPr>
            <a:lvl3pPr marL="687900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916494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>
                <a:solidFill>
                  <a:schemeClr val="tx1"/>
                </a:solidFill>
              </a:defRPr>
            </a:lvl4pPr>
            <a:lvl5pPr marL="1145089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>
                <a:solidFill>
                  <a:schemeClr val="tx1"/>
                </a:solidFill>
              </a:defRPr>
            </a:lvl5pPr>
          </a:lstStyle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800" cap="none" spc="-13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+mn-lt"/>
                <a:ea typeface="Zilla Slab Light" pitchFamily="2" charset="77"/>
                <a:cs typeface="+mn-cs"/>
              </a:rPr>
              <a:t>Click to edit Master text styles</a:t>
            </a:r>
          </a:p>
          <a:p>
            <a:pPr marL="459306" marR="0" lvl="1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Second level</a:t>
            </a:r>
          </a:p>
          <a:p>
            <a:pPr marL="687900" marR="0" lvl="2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Third level</a:t>
            </a:r>
          </a:p>
          <a:p>
            <a:pPr marL="916494" marR="0" lvl="3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Fourth level</a:t>
            </a:r>
          </a:p>
          <a:p>
            <a:pPr marL="1145089" marR="0" lvl="4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Fifth level</a:t>
            </a:r>
            <a:endParaRPr kumimoji="0" lang="en-US" sz="1600" b="0" i="0" u="none" strike="noStrike" kern="8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26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oup 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A7A45D-BFA9-6643-8E7D-44BDF8BF03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C6338C5-2460-B342-95C7-FA7D10AA2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266A642-F3B6-0C4D-A3E5-84AC1E64DC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63" y="121920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4F525857-8E7E-AA4A-A62D-15DE1240D5C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9638" y="1828800"/>
            <a:ext cx="10363200" cy="4724400"/>
          </a:xfrm>
          <a:prstGeom prst="rect">
            <a:avLst/>
          </a:prstGeom>
        </p:spPr>
        <p:txBody>
          <a:bodyPr/>
          <a:lstStyle>
            <a:lvl1pPr marL="228594" marR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459306" marR="0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>
                <a:solidFill>
                  <a:schemeClr val="tx1"/>
                </a:solidFill>
              </a:defRPr>
            </a:lvl2pPr>
            <a:lvl3pPr marL="687900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916494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>
                <a:solidFill>
                  <a:schemeClr val="tx1"/>
                </a:solidFill>
              </a:defRPr>
            </a:lvl4pPr>
            <a:lvl5pPr marL="1145089" marR="0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>
                <a:solidFill>
                  <a:schemeClr val="tx1"/>
                </a:solidFill>
              </a:defRPr>
            </a:lvl5pPr>
          </a:lstStyle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800" cap="none" spc="-13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+mn-lt"/>
                <a:ea typeface="Zilla Slab Light" pitchFamily="2" charset="77"/>
                <a:cs typeface="+mn-cs"/>
              </a:rPr>
              <a:t>Click to edit Master text styles</a:t>
            </a:r>
          </a:p>
          <a:p>
            <a:pPr marL="459306" marR="0" lvl="1" indent="-23071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Second level</a:t>
            </a:r>
          </a:p>
          <a:p>
            <a:pPr marL="687900" marR="0" lvl="2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Third level</a:t>
            </a:r>
          </a:p>
          <a:p>
            <a:pPr marL="916494" marR="0" lvl="3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Tx/>
              <a:buFont typeface="System Font Regular"/>
              <a:buChar char="–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Fourth level</a:t>
            </a:r>
          </a:p>
          <a:p>
            <a:pPr marL="1145089" marR="0" lvl="4" indent="-228594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6E94"/>
              </a:buClr>
              <a:buSzPct val="67000"/>
              <a:buFont typeface="System Font Regular"/>
              <a:buChar char="•"/>
              <a:tabLst/>
              <a:defRPr/>
            </a:pPr>
            <a:r>
              <a:rPr kumimoji="0" lang="en-US" sz="1800" b="0" i="0" u="none" strike="noStrike" kern="800" cap="none" spc="0" normalizeH="0" baseline="0" noProof="0" dirty="0">
                <a:ln>
                  <a:noFill/>
                </a:ln>
                <a:solidFill>
                  <a:srgbClr val="63636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Fifth level</a:t>
            </a:r>
            <a:endParaRPr kumimoji="0" lang="en-US" sz="1600" b="0" i="0" u="none" strike="noStrike" kern="8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22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758224"/>
            <a:ext cx="5085589" cy="14721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758224"/>
            <a:ext cx="5085589" cy="14721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914400" y="3416505"/>
            <a:ext cx="5084064" cy="2755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6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6193536" y="3416505"/>
            <a:ext cx="5084064" cy="2755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6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2804BE-C034-F848-807D-B3E79F62E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4559995-8033-2441-A161-DB21079E09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0363" y="121920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25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737534"/>
            <a:ext cx="3328416" cy="14721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737534"/>
            <a:ext cx="3328416" cy="14721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737534"/>
            <a:ext cx="3328416" cy="14721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tx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914400" y="3395815"/>
            <a:ext cx="3328416" cy="2776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6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4431792" y="3395815"/>
            <a:ext cx="3328416" cy="2776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6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49184" y="3395815"/>
            <a:ext cx="3328416" cy="2776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59AB45-345B-EA42-B845-41BBAD206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C7F7661-0118-C74C-AA69-593DA8239E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0363" y="121920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95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with Photos &amp;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0363" y="1752600"/>
            <a:ext cx="3328416" cy="2359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7755" y="1752600"/>
            <a:ext cx="3328416" cy="2359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5147" y="1752600"/>
            <a:ext cx="3328416" cy="2359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0363" y="3312289"/>
            <a:ext cx="3328416" cy="800219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427755" y="3312289"/>
            <a:ext cx="3328416" cy="800219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7945147" y="3312289"/>
            <a:ext cx="3328416" cy="80021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910363" y="4283745"/>
            <a:ext cx="3328416" cy="1750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6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4427755" y="4283745"/>
            <a:ext cx="3328416" cy="1750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6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45147" y="4283745"/>
            <a:ext cx="3328416" cy="1750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6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55E9C8A-9A9F-7344-9FFF-B1F33873E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C4B605C5-EA4F-F94F-8367-068F70C085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0363" y="121920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49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4F115FD-F7CB-374C-B214-C02E05675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Content Placeholder 6">
            <a:extLst>
              <a:ext uri="{FF2B5EF4-FFF2-40B4-BE49-F238E27FC236}">
                <a16:creationId xmlns:a16="http://schemas.microsoft.com/office/drawing/2014/main" id="{73B19C67-9EE9-AA47-9C40-F622683DBD9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1371600"/>
            <a:ext cx="10363200" cy="5181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2400"/>
              </a:spcBef>
              <a:buClr>
                <a:schemeClr val="tx1"/>
              </a:buClr>
              <a:defRPr sz="2400"/>
            </a:lvl1pPr>
            <a:lvl2pPr marL="459306" indent="-230712">
              <a:spcBef>
                <a:spcPts val="600"/>
              </a:spcBef>
              <a:buClr>
                <a:schemeClr val="tx1"/>
              </a:buClr>
              <a:buFont typeface="System Font Regular"/>
              <a:buChar char="—"/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713232">
              <a:spcBef>
                <a:spcPts val="600"/>
              </a:spcBef>
              <a:buClr>
                <a:schemeClr val="tx1"/>
              </a:buClr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960120">
              <a:spcBef>
                <a:spcPts val="600"/>
              </a:spcBef>
              <a:buClr>
                <a:schemeClr val="tx1"/>
              </a:buClr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188720" indent="-228594"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93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752600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752600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752600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tx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752600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914400" y="3410881"/>
            <a:ext cx="2441448" cy="27613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600"/>
            </a:lvl2pPr>
            <a:lvl3pPr marL="171450" indent="0">
              <a:buNone/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3554984" y="3410881"/>
            <a:ext cx="2441448" cy="27613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6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195568" y="3410881"/>
            <a:ext cx="2441448" cy="27613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6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 hasCustomPrompt="1"/>
          </p:nvPr>
        </p:nvSpPr>
        <p:spPr>
          <a:xfrm>
            <a:off x="8836152" y="3410881"/>
            <a:ext cx="2441448" cy="27613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6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0FC3B3-A9E7-D849-865C-E908BF92D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C282807-90CC-1349-8554-4DFBE5B504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63" y="121920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2874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s with Photos &amp;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752600"/>
            <a:ext cx="2438400" cy="2644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752600"/>
            <a:ext cx="2438400" cy="2644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752600"/>
            <a:ext cx="2438400" cy="2644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752600"/>
            <a:ext cx="2438400" cy="2644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3337917"/>
            <a:ext cx="2441448" cy="1058751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3337917"/>
            <a:ext cx="2441448" cy="1058751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3337917"/>
            <a:ext cx="2441448" cy="1058751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3337917"/>
            <a:ext cx="2441448" cy="1058751"/>
          </a:xfrm>
          <a:prstGeom prst="rect">
            <a:avLst/>
          </a:prstGeo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914400" y="4567905"/>
            <a:ext cx="2441448" cy="1604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342900" indent="0">
              <a:buNone/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3554984" y="4567905"/>
            <a:ext cx="2441448" cy="16042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 hasCustomPrompt="1"/>
          </p:nvPr>
        </p:nvSpPr>
        <p:spPr>
          <a:xfrm>
            <a:off x="6195568" y="4567905"/>
            <a:ext cx="2441448" cy="16042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8836152" y="4567905"/>
            <a:ext cx="2441448" cy="16042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5EC647A-AEEF-2D40-8F63-2A8A55073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AE6952C2-C0C5-FD4D-B6E7-93A25D70D63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0363" y="121920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510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erso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752602"/>
            <a:ext cx="1534154" cy="153415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/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752600"/>
            <a:ext cx="355867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Zilla Slab" pitchFamily="2" charset="77"/>
                <a:ea typeface="Zilla Slab" pitchFamily="2" charset="77"/>
                <a:cs typeface="Source Sans Pro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752602"/>
            <a:ext cx="1534154" cy="153415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/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752600"/>
            <a:ext cx="355867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Zilla Slab" pitchFamily="2" charset="77"/>
                <a:ea typeface="Zilla Slab" pitchFamily="2" charset="77"/>
                <a:cs typeface="Source Sans Pro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999389"/>
            <a:ext cx="1534154" cy="153415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/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999387"/>
            <a:ext cx="355867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Zilla Slab" pitchFamily="2" charset="77"/>
                <a:ea typeface="Zilla Slab" pitchFamily="2" charset="77"/>
                <a:cs typeface="Source Sans Pro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999389"/>
            <a:ext cx="1534154" cy="153415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/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999387"/>
            <a:ext cx="355867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Zilla Slab" pitchFamily="2" charset="77"/>
                <a:ea typeface="Zilla Slab" pitchFamily="2" charset="77"/>
                <a:cs typeface="Source Sans Pro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0893C10-64A9-2146-AFED-F71D42D6C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CC77F6F-698E-F14C-ACA2-F01C4E349D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0363" y="121920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erso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752602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/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752600"/>
            <a:ext cx="231440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Zilla Slab" pitchFamily="2" charset="77"/>
                <a:ea typeface="Zilla Slab" pitchFamily="2" charset="77"/>
                <a:cs typeface="Source Sans Pro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752602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/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752600"/>
            <a:ext cx="231440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Zilla Slab" pitchFamily="2" charset="77"/>
                <a:ea typeface="Zilla Slab" pitchFamily="2" charset="77"/>
                <a:cs typeface="Source Sans Pro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752601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/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752600"/>
            <a:ext cx="231440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Zilla Slab" pitchFamily="2" charset="77"/>
                <a:ea typeface="Zilla Slab" pitchFamily="2" charset="77"/>
                <a:cs typeface="Source Sans Pro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999389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/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999387"/>
            <a:ext cx="231440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Zilla Slab" pitchFamily="2" charset="77"/>
                <a:ea typeface="Zilla Slab" pitchFamily="2" charset="77"/>
                <a:cs typeface="Source Sans Pro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999389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/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999387"/>
            <a:ext cx="231440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Zilla Slab" pitchFamily="2" charset="77"/>
                <a:ea typeface="Zilla Slab" pitchFamily="2" charset="77"/>
                <a:cs typeface="Source Sans Pro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999388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/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999387"/>
            <a:ext cx="231440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Zilla Slab" pitchFamily="2" charset="77"/>
                <a:ea typeface="Zilla Slab" pitchFamily="2" charset="77"/>
                <a:cs typeface="Source Sans Pro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5170F4D-0B12-8342-AD10-2C8B31F53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7E21B41-5954-1E45-8652-46B7EF5C0D7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0363" y="121920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814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499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D64D6-B1C8-E044-AFF1-426B7189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C023042-511C-4B4B-9AA5-36F702D289F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1371600"/>
            <a:ext cx="103632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57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ADA26C5-E21A-FF46-A624-F4920BA7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727328C-C11B-EB4E-8F55-4B1197F01B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63" y="1219200"/>
            <a:ext cx="10363200" cy="406400"/>
          </a:xfr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26F3FDB6-2D60-654D-8F4D-B0F3399394B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09638" y="1828800"/>
            <a:ext cx="103632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B69200B-7347-E742-9649-7EAEA3349D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1371600"/>
            <a:ext cx="50800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43C7F97C-1A04-A245-8D1B-3A4A7770AE4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7600" y="1371600"/>
            <a:ext cx="50800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72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1920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6F07DE9B-6ADD-2740-8F7A-7FA261310F0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1828801"/>
            <a:ext cx="508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5582C271-F006-1C49-9A6D-8457DAEB1F3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97600" y="1828801"/>
            <a:ext cx="508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591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69E1073-7CC2-BA4E-8E42-EEA2B9FD755B}"/>
              </a:ext>
            </a:extLst>
          </p:cNvPr>
          <p:cNvGrpSpPr/>
          <p:nvPr userDrawn="1"/>
        </p:nvGrpSpPr>
        <p:grpSpPr>
          <a:xfrm>
            <a:off x="839416" y="2524825"/>
            <a:ext cx="10513168" cy="1808349"/>
            <a:chOff x="839416" y="2524825"/>
            <a:chExt cx="10513168" cy="18083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FAB12F4-7B34-6745-A8C0-B698D37A753C}"/>
                </a:ext>
              </a:extLst>
            </p:cNvPr>
            <p:cNvSpPr/>
            <p:nvPr userDrawn="1"/>
          </p:nvSpPr>
          <p:spPr>
            <a:xfrm>
              <a:off x="839416" y="2524825"/>
              <a:ext cx="10513168" cy="1808349"/>
            </a:xfrm>
            <a:prstGeom prst="rect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Zilla Slab Light" pitchFamily="2" charset="77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2FFA4FD-0B6B-F24B-92DA-6839D06EBD0A}"/>
                </a:ext>
              </a:extLst>
            </p:cNvPr>
            <p:cNvGrpSpPr/>
            <p:nvPr userDrawn="1"/>
          </p:nvGrpSpPr>
          <p:grpSpPr>
            <a:xfrm>
              <a:off x="839416" y="2524825"/>
              <a:ext cx="1836204" cy="1808349"/>
              <a:chOff x="839416" y="2524825"/>
              <a:chExt cx="1836204" cy="180834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AE447C0-6E2C-3040-9A78-4CB81C973CEE}"/>
                  </a:ext>
                </a:extLst>
              </p:cNvPr>
              <p:cNvSpPr/>
              <p:nvPr userDrawn="1"/>
            </p:nvSpPr>
            <p:spPr>
              <a:xfrm>
                <a:off x="839416" y="2524825"/>
                <a:ext cx="1836204" cy="18083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Zilla Slab Light" pitchFamily="2" charset="77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6F1457F-1E32-7441-B53C-03D2FD961B5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</p:spPr>
          </p:pic>
        </p:grpSp>
      </p:grp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D7DA9612-74BA-6E49-8329-66C970C8C4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2667001"/>
            <a:ext cx="8077200" cy="1524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0" i="0"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Vertically Center All Title Text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3F70C14A-5D27-7B48-AD3E-1457B242EE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0400" y="2819400"/>
            <a:ext cx="8077200" cy="304800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5CCD0FD1-88B7-6B4A-A950-B9E0F54554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809999"/>
            <a:ext cx="8077200" cy="304801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</p:spTree>
    <p:extLst>
      <p:ext uri="{BB962C8B-B14F-4D97-AF65-F5344CB8AC3E}">
        <p14:creationId xmlns:p14="http://schemas.microsoft.com/office/powerpoint/2010/main" val="7729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ntent">
    <p:bg>
      <p:bgPr>
        <a:solidFill>
          <a:srgbClr val="37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6B5EB56-4AF7-9447-9BC8-C6DC8A698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A7148C76-DECA-E540-8069-48FD0A2081E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1371600"/>
            <a:ext cx="10363200" cy="5181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2400"/>
              </a:spcBef>
              <a:buClr>
                <a:schemeClr val="tx1"/>
              </a:buClr>
              <a:defRPr sz="2400"/>
            </a:lvl1pPr>
            <a:lvl2pPr marL="459306" indent="-230712">
              <a:spcBef>
                <a:spcPts val="600"/>
              </a:spcBef>
              <a:buClr>
                <a:schemeClr val="tx1"/>
              </a:buClr>
              <a:buFont typeface="System Font Regular"/>
              <a:buChar char="—"/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713232">
              <a:spcBef>
                <a:spcPts val="600"/>
              </a:spcBef>
              <a:buClr>
                <a:schemeClr val="tx1"/>
              </a:buClr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960120">
              <a:spcBef>
                <a:spcPts val="600"/>
              </a:spcBef>
              <a:buClr>
                <a:schemeClr val="tx1"/>
              </a:buClr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188720" indent="-228594"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538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F3C9525-31AA-C94D-96C2-D072D24060D2}"/>
              </a:ext>
            </a:extLst>
          </p:cNvPr>
          <p:cNvGrpSpPr/>
          <p:nvPr userDrawn="1"/>
        </p:nvGrpSpPr>
        <p:grpSpPr>
          <a:xfrm>
            <a:off x="839416" y="2524825"/>
            <a:ext cx="10513168" cy="1808349"/>
            <a:chOff x="839416" y="2524825"/>
            <a:chExt cx="10513168" cy="18083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76A62CC-3972-E746-9E4E-06107D24135E}"/>
                </a:ext>
              </a:extLst>
            </p:cNvPr>
            <p:cNvSpPr/>
            <p:nvPr userDrawn="1"/>
          </p:nvSpPr>
          <p:spPr>
            <a:xfrm>
              <a:off x="839416" y="2524825"/>
              <a:ext cx="10513168" cy="1808349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Zilla Slab Light" pitchFamily="2" charset="77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C0070F4-415D-B244-BF89-FCD38B321E07}"/>
                </a:ext>
              </a:extLst>
            </p:cNvPr>
            <p:cNvGrpSpPr/>
            <p:nvPr userDrawn="1"/>
          </p:nvGrpSpPr>
          <p:grpSpPr>
            <a:xfrm>
              <a:off x="839416" y="2524825"/>
              <a:ext cx="1836204" cy="1808349"/>
              <a:chOff x="839416" y="2524825"/>
              <a:chExt cx="1836204" cy="1808349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4D5C52C-B04E-4B44-A1F7-93FE04491DA9}"/>
                  </a:ext>
                </a:extLst>
              </p:cNvPr>
              <p:cNvSpPr/>
              <p:nvPr userDrawn="1"/>
            </p:nvSpPr>
            <p:spPr>
              <a:xfrm>
                <a:off x="839416" y="2524825"/>
                <a:ext cx="1836204" cy="18083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Zilla Slab Light" pitchFamily="2" charset="77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EC178CC-4E26-904D-B557-33AD41F81FB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</p:spPr>
          </p:pic>
        </p:grpSp>
      </p:grp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16476D38-3044-E94C-8F88-D95574654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2667001"/>
            <a:ext cx="8077200" cy="1524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0" i="0"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Vertically Center All Title Text</a:t>
            </a:r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31FD5ED7-42B2-8A48-BA45-33809F90E5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0400" y="2819400"/>
            <a:ext cx="8077200" cy="304800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83E0022E-132A-8640-9F1A-CD255EB10A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809999"/>
            <a:ext cx="8077200" cy="304801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</p:spTree>
    <p:extLst>
      <p:ext uri="{BB962C8B-B14F-4D97-AF65-F5344CB8AC3E}">
        <p14:creationId xmlns:p14="http://schemas.microsoft.com/office/powerpoint/2010/main" val="419016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0984CA-CB31-4B4A-96F0-26D68188A7F7}"/>
              </a:ext>
            </a:extLst>
          </p:cNvPr>
          <p:cNvGrpSpPr/>
          <p:nvPr userDrawn="1"/>
        </p:nvGrpSpPr>
        <p:grpSpPr>
          <a:xfrm>
            <a:off x="839416" y="2524825"/>
            <a:ext cx="10513168" cy="1808349"/>
            <a:chOff x="839416" y="2524825"/>
            <a:chExt cx="10513168" cy="180834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7DD0ED-E618-3640-90D3-A3D100A3A148}"/>
                </a:ext>
              </a:extLst>
            </p:cNvPr>
            <p:cNvSpPr/>
            <p:nvPr userDrawn="1"/>
          </p:nvSpPr>
          <p:spPr>
            <a:xfrm>
              <a:off x="839416" y="2524825"/>
              <a:ext cx="10513168" cy="18083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Zilla Slab Light" pitchFamily="2" charset="77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67D058F-AC71-9940-A476-B9B61A2DCBAF}"/>
                </a:ext>
              </a:extLst>
            </p:cNvPr>
            <p:cNvGrpSpPr/>
            <p:nvPr userDrawn="1"/>
          </p:nvGrpSpPr>
          <p:grpSpPr>
            <a:xfrm>
              <a:off x="839416" y="2524825"/>
              <a:ext cx="1836204" cy="1808349"/>
              <a:chOff x="839416" y="2524825"/>
              <a:chExt cx="1836204" cy="180834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150204F-F639-164F-9A7A-AFEAAF60DE41}"/>
                  </a:ext>
                </a:extLst>
              </p:cNvPr>
              <p:cNvSpPr/>
              <p:nvPr userDrawn="1"/>
            </p:nvSpPr>
            <p:spPr>
              <a:xfrm>
                <a:off x="839416" y="2524825"/>
                <a:ext cx="1836204" cy="18083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Zilla Slab Light" pitchFamily="2" charset="77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5FE44DA-33AB-0F4F-B95E-0199C020343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</p:spPr>
          </p:pic>
        </p:grpSp>
      </p:grp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F8F10FB1-242C-A74C-93D7-17155551E7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2667001"/>
            <a:ext cx="8077200" cy="1524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Vertically Center All Title Text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ADAC6E50-9861-9740-9F6C-A659CDDB2B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0400" y="2819400"/>
            <a:ext cx="8077200" cy="304800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B375233C-1968-3A46-963F-41225B877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809999"/>
            <a:ext cx="8077200" cy="304801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</p:spTree>
    <p:extLst>
      <p:ext uri="{BB962C8B-B14F-4D97-AF65-F5344CB8AC3E}">
        <p14:creationId xmlns:p14="http://schemas.microsoft.com/office/powerpoint/2010/main" val="297186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Divi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A193FE7-E099-114E-9C4A-FABBCE8CA736}"/>
              </a:ext>
            </a:extLst>
          </p:cNvPr>
          <p:cNvGrpSpPr/>
          <p:nvPr userDrawn="1"/>
        </p:nvGrpSpPr>
        <p:grpSpPr>
          <a:xfrm>
            <a:off x="839416" y="2524825"/>
            <a:ext cx="10513168" cy="1808349"/>
            <a:chOff x="839416" y="2524825"/>
            <a:chExt cx="10513168" cy="180834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EC81307-F388-FE49-97FD-E9F6EA1B28CD}"/>
                </a:ext>
              </a:extLst>
            </p:cNvPr>
            <p:cNvSpPr/>
            <p:nvPr userDrawn="1"/>
          </p:nvSpPr>
          <p:spPr>
            <a:xfrm>
              <a:off x="839416" y="2524825"/>
              <a:ext cx="10513168" cy="18083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Zilla Slab Light" pitchFamily="2" charset="77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5390055-F15E-914C-B6B7-2D3DB4F565BC}"/>
                </a:ext>
              </a:extLst>
            </p:cNvPr>
            <p:cNvGrpSpPr/>
            <p:nvPr userDrawn="1"/>
          </p:nvGrpSpPr>
          <p:grpSpPr>
            <a:xfrm>
              <a:off x="839416" y="2524825"/>
              <a:ext cx="1836204" cy="1808349"/>
              <a:chOff x="839416" y="2524825"/>
              <a:chExt cx="1836204" cy="180834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F6E3FED-605D-8A44-9D65-F1A652CCFDD0}"/>
                  </a:ext>
                </a:extLst>
              </p:cNvPr>
              <p:cNvSpPr/>
              <p:nvPr userDrawn="1"/>
            </p:nvSpPr>
            <p:spPr>
              <a:xfrm>
                <a:off x="839416" y="2524825"/>
                <a:ext cx="1836204" cy="18083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Zilla Slab Light" pitchFamily="2" charset="77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F0DC441-575F-9040-8CED-7712C8279DE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</p:spPr>
          </p:pic>
        </p:grpSp>
      </p:grp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49429655-9EBF-7C46-8C90-A86D15B221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2667001"/>
            <a:ext cx="8077200" cy="1524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0" i="0"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Vertically Center All Title Text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FCBA9D91-8A9E-464E-AB92-066ABC0751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0400" y="2819400"/>
            <a:ext cx="8077200" cy="304800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25B16DED-4300-2F48-ACA2-4C98357C78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809999"/>
            <a:ext cx="8077200" cy="304801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</p:spTree>
    <p:extLst>
      <p:ext uri="{BB962C8B-B14F-4D97-AF65-F5344CB8AC3E}">
        <p14:creationId xmlns:p14="http://schemas.microsoft.com/office/powerpoint/2010/main" val="381068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Gray Divi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8BB604E-9A20-044F-A651-559D3304D359}"/>
              </a:ext>
            </a:extLst>
          </p:cNvPr>
          <p:cNvGrpSpPr/>
          <p:nvPr userDrawn="1"/>
        </p:nvGrpSpPr>
        <p:grpSpPr>
          <a:xfrm>
            <a:off x="839416" y="2524825"/>
            <a:ext cx="10513168" cy="1808349"/>
            <a:chOff x="839416" y="2524825"/>
            <a:chExt cx="10513168" cy="180834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F63D659-FE48-CB4E-9BE6-EB1D6A74CC9A}"/>
                </a:ext>
              </a:extLst>
            </p:cNvPr>
            <p:cNvSpPr/>
            <p:nvPr userDrawn="1"/>
          </p:nvSpPr>
          <p:spPr>
            <a:xfrm>
              <a:off x="839416" y="2524825"/>
              <a:ext cx="10513168" cy="18083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Zilla Slab Light" pitchFamily="2" charset="77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7B00E76-952A-1B47-A0A3-66E3E2ACDF14}"/>
                </a:ext>
              </a:extLst>
            </p:cNvPr>
            <p:cNvGrpSpPr/>
            <p:nvPr userDrawn="1"/>
          </p:nvGrpSpPr>
          <p:grpSpPr>
            <a:xfrm>
              <a:off x="839416" y="2524825"/>
              <a:ext cx="1836204" cy="1808349"/>
              <a:chOff x="839416" y="2524825"/>
              <a:chExt cx="1836204" cy="180834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8FCC76A-D930-6441-82D4-2D55FAEBA82F}"/>
                  </a:ext>
                </a:extLst>
              </p:cNvPr>
              <p:cNvSpPr/>
              <p:nvPr userDrawn="1"/>
            </p:nvSpPr>
            <p:spPr>
              <a:xfrm>
                <a:off x="839416" y="2524825"/>
                <a:ext cx="1836204" cy="18083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Zilla Slab Light" pitchFamily="2" charset="77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8D21D12-03EF-BC41-A7CE-D976FCE7958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</p:spPr>
          </p:pic>
        </p:grpSp>
      </p:grp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469B2185-4D98-E542-9EBD-CDB12441FB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2667001"/>
            <a:ext cx="8077200" cy="1524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0" i="0"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Vertically Center All Title Text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6E9C65AB-532E-FB4F-AD61-6BFFBDBF9A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0400" y="2819400"/>
            <a:ext cx="8077200" cy="304800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B6F31807-8695-2B4E-8B85-4CD93FE98F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809999"/>
            <a:ext cx="8077200" cy="304801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</p:spTree>
    <p:extLst>
      <p:ext uri="{BB962C8B-B14F-4D97-AF65-F5344CB8AC3E}">
        <p14:creationId xmlns:p14="http://schemas.microsoft.com/office/powerpoint/2010/main" val="40396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D42A3E3-31BC-A845-BBC3-8AC6DC28465D}"/>
              </a:ext>
            </a:extLst>
          </p:cNvPr>
          <p:cNvGrpSpPr/>
          <p:nvPr userDrawn="1"/>
        </p:nvGrpSpPr>
        <p:grpSpPr>
          <a:xfrm>
            <a:off x="839416" y="2524825"/>
            <a:ext cx="10513168" cy="1808349"/>
            <a:chOff x="839416" y="2524825"/>
            <a:chExt cx="10513168" cy="180834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19124A-F0D4-1E42-9BC3-EFDBF9DAA7CC}"/>
                </a:ext>
              </a:extLst>
            </p:cNvPr>
            <p:cNvSpPr/>
            <p:nvPr userDrawn="1"/>
          </p:nvSpPr>
          <p:spPr>
            <a:xfrm>
              <a:off x="839416" y="2524825"/>
              <a:ext cx="10513168" cy="18083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Zilla Slab Light" pitchFamily="2" charset="77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04CC771-5049-074D-B2B9-8F97682E5511}"/>
                </a:ext>
              </a:extLst>
            </p:cNvPr>
            <p:cNvGrpSpPr/>
            <p:nvPr userDrawn="1"/>
          </p:nvGrpSpPr>
          <p:grpSpPr>
            <a:xfrm>
              <a:off x="839416" y="2524825"/>
              <a:ext cx="1836204" cy="1808349"/>
              <a:chOff x="839416" y="2524825"/>
              <a:chExt cx="1836204" cy="180834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AFEE776-D572-6244-B25D-3F949652A62C}"/>
                  </a:ext>
                </a:extLst>
              </p:cNvPr>
              <p:cNvSpPr/>
              <p:nvPr userDrawn="1"/>
            </p:nvSpPr>
            <p:spPr>
              <a:xfrm>
                <a:off x="839416" y="2524825"/>
                <a:ext cx="1836204" cy="18083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Zilla Slab Light" pitchFamily="2" charset="77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4AC5EC4-4F2F-3D4C-AB3A-9E705E8786D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</p:spPr>
          </p:pic>
        </p:grpSp>
      </p:grp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C46B0B1B-3E07-A74D-AD26-9B42F9AC7C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2667001"/>
            <a:ext cx="8077200" cy="1524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0" i="0"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Vertically Center All Title Text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EE10A297-7625-AC49-806D-E5034F8B79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0400" y="2819400"/>
            <a:ext cx="8077200" cy="304800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82568ED0-1988-B64E-A4ED-311534393D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809999"/>
            <a:ext cx="8077200" cy="304801"/>
          </a:xfrm>
          <a:prstGeom prst="rect">
            <a:avLst/>
          </a:prstGeom>
        </p:spPr>
        <p:txBody>
          <a:bodyPr lIns="128016" anchor="ctr"/>
          <a:lstStyle>
            <a:lvl1pPr marL="0" indent="0">
              <a:buNone/>
              <a:defRPr sz="24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SUBTITLE  OF SECTION</a:t>
            </a:r>
          </a:p>
        </p:txBody>
      </p:sp>
    </p:spTree>
    <p:extLst>
      <p:ext uri="{BB962C8B-B14F-4D97-AF65-F5344CB8AC3E}">
        <p14:creationId xmlns:p14="http://schemas.microsoft.com/office/powerpoint/2010/main" val="372335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 Blue 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87F9BC-5273-4D44-B3E8-9BBBC74E848A}"/>
              </a:ext>
            </a:extLst>
          </p:cNvPr>
          <p:cNvSpPr txBox="1">
            <a:spLocks/>
          </p:cNvSpPr>
          <p:nvPr userDrawn="1"/>
        </p:nvSpPr>
        <p:spPr>
          <a:xfrm>
            <a:off x="4007768" y="2532976"/>
            <a:ext cx="4176464" cy="1800198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spc="0">
                <a:solidFill>
                  <a:schemeClr val="tx1"/>
                </a:solidFill>
                <a:latin typeface="Zilla Slab Medium" pitchFamily="2" charset="77"/>
                <a:ea typeface="Zilla Slab Medium" pitchFamily="2" charset="77"/>
              </a:rPr>
              <a:t>Thank you.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9AE3F-86BB-5D44-8F42-D50593E04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1651" y="5302086"/>
            <a:ext cx="1404157" cy="391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5D555-0AF4-354C-A7C1-F84658CAF3E8}"/>
              </a:ext>
            </a:extLst>
          </p:cNvPr>
          <p:cNvSpPr txBox="1"/>
          <p:nvPr userDrawn="1"/>
        </p:nvSpPr>
        <p:spPr>
          <a:xfrm>
            <a:off x="5285910" y="5878026"/>
            <a:ext cx="1620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err="1">
                <a:solidFill>
                  <a:schemeClr val="tx1"/>
                </a:solidFill>
                <a:latin typeface="Zilla Slab Light" pitchFamily="2" charset="77"/>
                <a:ea typeface="Zilla Slab Light" pitchFamily="2" charset="77"/>
              </a:rPr>
              <a:t>sovasolutions.com</a:t>
            </a:r>
            <a:endParaRPr lang="en-US" sz="1200">
              <a:solidFill>
                <a:schemeClr val="tx1"/>
              </a:solidFill>
              <a:latin typeface="Zilla Slab Light" pitchFamily="2" charset="77"/>
              <a:ea typeface="Zilla Slab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4612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87F9BC-5273-4D44-B3E8-9BBBC74E848A}"/>
              </a:ext>
            </a:extLst>
          </p:cNvPr>
          <p:cNvSpPr txBox="1">
            <a:spLocks/>
          </p:cNvSpPr>
          <p:nvPr userDrawn="1"/>
        </p:nvSpPr>
        <p:spPr>
          <a:xfrm>
            <a:off x="4007768" y="2532976"/>
            <a:ext cx="4176464" cy="1800198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spc="0">
                <a:solidFill>
                  <a:schemeClr val="tx1"/>
                </a:solidFill>
                <a:latin typeface="Zilla Slab Medium" pitchFamily="2" charset="77"/>
                <a:ea typeface="Zilla Slab Medium" pitchFamily="2" charset="77"/>
              </a:rPr>
              <a:t>Thank you.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9AE3F-86BB-5D44-8F42-D50593E04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1651" y="5302086"/>
            <a:ext cx="1404157" cy="391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5D555-0AF4-354C-A7C1-F84658CAF3E8}"/>
              </a:ext>
            </a:extLst>
          </p:cNvPr>
          <p:cNvSpPr txBox="1"/>
          <p:nvPr userDrawn="1"/>
        </p:nvSpPr>
        <p:spPr>
          <a:xfrm>
            <a:off x="5285910" y="5878026"/>
            <a:ext cx="1620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err="1">
                <a:solidFill>
                  <a:schemeClr val="tx1"/>
                </a:solidFill>
                <a:latin typeface="Zilla Slab Light" pitchFamily="2" charset="77"/>
                <a:ea typeface="Zilla Slab Light" pitchFamily="2" charset="77"/>
              </a:rPr>
              <a:t>sovasolutions.com</a:t>
            </a:r>
            <a:endParaRPr lang="en-US" sz="1200">
              <a:solidFill>
                <a:schemeClr val="tx1"/>
              </a:solidFill>
              <a:latin typeface="Zilla Slab Light" pitchFamily="2" charset="77"/>
              <a:ea typeface="Zilla Slab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9196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hank Yo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87F9BC-5273-4D44-B3E8-9BBBC74E848A}"/>
              </a:ext>
            </a:extLst>
          </p:cNvPr>
          <p:cNvSpPr txBox="1">
            <a:spLocks/>
          </p:cNvSpPr>
          <p:nvPr userDrawn="1"/>
        </p:nvSpPr>
        <p:spPr>
          <a:xfrm>
            <a:off x="4007768" y="2532976"/>
            <a:ext cx="4176464" cy="1800198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spc="0">
                <a:solidFill>
                  <a:schemeClr val="tx1"/>
                </a:solidFill>
                <a:latin typeface="Zilla Slab Medium" pitchFamily="2" charset="77"/>
                <a:ea typeface="Zilla Slab Medium" pitchFamily="2" charset="77"/>
              </a:rPr>
              <a:t>Thank you.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9AE3F-86BB-5D44-8F42-D50593E04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1651" y="5302086"/>
            <a:ext cx="1404157" cy="391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5D555-0AF4-354C-A7C1-F84658CAF3E8}"/>
              </a:ext>
            </a:extLst>
          </p:cNvPr>
          <p:cNvSpPr txBox="1"/>
          <p:nvPr userDrawn="1"/>
        </p:nvSpPr>
        <p:spPr>
          <a:xfrm>
            <a:off x="5285910" y="5878026"/>
            <a:ext cx="1620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err="1">
                <a:solidFill>
                  <a:schemeClr val="tx1"/>
                </a:solidFill>
                <a:latin typeface="Zilla Slab Light" pitchFamily="2" charset="77"/>
                <a:ea typeface="Zilla Slab Light" pitchFamily="2" charset="77"/>
              </a:rPr>
              <a:t>sovasolutions.com</a:t>
            </a:r>
            <a:endParaRPr lang="en-US" sz="1200">
              <a:solidFill>
                <a:schemeClr val="tx1"/>
              </a:solidFill>
              <a:latin typeface="Zilla Slab Light" pitchFamily="2" charset="77"/>
              <a:ea typeface="Zilla Slab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347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D64D6-B1C8-E044-AFF1-426B7189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C023042-511C-4B4B-9AA5-36F702D289F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1371600"/>
            <a:ext cx="103632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58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ADA26C5-E21A-FF46-A624-F4920BA7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727328C-C11B-EB4E-8F55-4B1197F01B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63" y="1219200"/>
            <a:ext cx="10363200" cy="406400"/>
          </a:xfrm>
        </p:spPr>
        <p:txBody>
          <a:bodyPr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edit subtitle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26F3FDB6-2D60-654D-8F4D-B0F3399394B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09638" y="1828800"/>
            <a:ext cx="103632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67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Content">
    <p:bg>
      <p:bgPr>
        <a:solidFill>
          <a:srgbClr val="464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6D4CAA6-DE13-FC45-8728-761C8FC5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44FFCBC0-679A-EA4B-A747-2FD9D1A6D8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1371600"/>
            <a:ext cx="10363200" cy="5181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2400"/>
              </a:spcBef>
              <a:buClr>
                <a:schemeClr val="tx1"/>
              </a:buClr>
              <a:defRPr sz="2400"/>
            </a:lvl1pPr>
            <a:lvl2pPr marL="459306" indent="-230712">
              <a:spcBef>
                <a:spcPts val="600"/>
              </a:spcBef>
              <a:buClr>
                <a:schemeClr val="tx1"/>
              </a:buClr>
              <a:buFont typeface="System Font Regular"/>
              <a:buChar char="—"/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713232">
              <a:spcBef>
                <a:spcPts val="600"/>
              </a:spcBef>
              <a:buClr>
                <a:schemeClr val="tx1"/>
              </a:buClr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960120">
              <a:spcBef>
                <a:spcPts val="600"/>
              </a:spcBef>
              <a:buClr>
                <a:schemeClr val="tx1"/>
              </a:buClr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188720" indent="-228594"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48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B69200B-7347-E742-9649-7EAEA3349D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1371600"/>
            <a:ext cx="50800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43C7F97C-1A04-A245-8D1B-3A4A7770AE4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7600" y="1371600"/>
            <a:ext cx="50800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547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1920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2000" b="0" i="1" baseline="0">
                <a:solidFill>
                  <a:schemeClr val="accent2"/>
                </a:solidFill>
                <a:latin typeface="Zilla Slab Medium" pitchFamily="2" charset="77"/>
                <a:ea typeface="Zilla Slab Medium" pitchFamily="2" charset="77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6F07DE9B-6ADD-2740-8F7A-7FA261310F0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1828801"/>
            <a:ext cx="508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5582C271-F006-1C49-9A6D-8457DAEB1F3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97600" y="1828801"/>
            <a:ext cx="508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672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972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Blu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4F115FD-F7CB-374C-B214-C02E05675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Content Placeholder 6">
            <a:extLst>
              <a:ext uri="{FF2B5EF4-FFF2-40B4-BE49-F238E27FC236}">
                <a16:creationId xmlns:a16="http://schemas.microsoft.com/office/drawing/2014/main" id="{73B19C67-9EE9-AA47-9C40-F622683DBD9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1371600"/>
            <a:ext cx="10363200" cy="5181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2400"/>
              </a:spcBef>
              <a:buClr>
                <a:schemeClr val="tx1"/>
              </a:buClr>
              <a:defRPr sz="2400"/>
            </a:lvl1pPr>
            <a:lvl2pPr marL="459306" indent="-230712">
              <a:spcBef>
                <a:spcPts val="600"/>
              </a:spcBef>
              <a:buClr>
                <a:schemeClr val="tx1"/>
              </a:buClr>
              <a:buFont typeface="System Font Regular"/>
              <a:buChar char="—"/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713232">
              <a:spcBef>
                <a:spcPts val="600"/>
              </a:spcBef>
              <a:buClr>
                <a:schemeClr val="tx1"/>
              </a:buClr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960120">
              <a:spcBef>
                <a:spcPts val="600"/>
              </a:spcBef>
              <a:buClr>
                <a:schemeClr val="tx1"/>
              </a:buClr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188720" indent="-228594"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531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3D9B-08F9-70FE-07E0-955DF2F37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1620E3-8BFC-7E81-FBA8-FFC1BA5F2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928D2-2DD9-625B-2AB3-1F3F37A34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A482-B699-5945-9E2F-8F1228A1611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4A6BA-95D7-C3D9-106D-FFAA4D2E1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E4C70-D0E9-8AD1-F2EC-31D92E34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6D12-B576-4843-BA03-E7F12151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300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2947A-E014-A10D-1857-13B10D788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1EEBD-3537-C074-063F-18D2037F2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1F25B-3C02-E16E-1FB2-FAA41F7ED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A482-B699-5945-9E2F-8F1228A1611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E4A1A-80D2-3911-D1C6-5B59AD5B0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85F10-0060-0B4B-9975-E0E1EC2ED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6D12-B576-4843-BA03-E7F12151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129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4E9CD-B687-13BA-7FCD-800C4761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6A34E-60D1-E09F-97BD-E05BA9518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1A51A-7537-EE04-4958-ED99A5D34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A482-B699-5945-9E2F-8F1228A1611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12CEB-4D17-44AF-6A6C-38F5A030B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86918-7C2E-DD95-A926-5BA4E26A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6D12-B576-4843-BA03-E7F12151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46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946EB-94F3-EFBF-726E-D4D814F12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CAAAB-3B72-F83A-6B15-2D4328C457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6638AD-4523-B56F-83BD-C2CC2144A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CA662-0741-A7DE-4DAE-09B3FA84C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A482-B699-5945-9E2F-8F1228A1611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318BF2-600D-DDAB-F4DB-F1B9E9FEB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D2F0F-7AAF-086C-1E0A-C714C925E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6D12-B576-4843-BA03-E7F12151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870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1B36F-3746-F0EE-93E8-7BE71B98A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0AFC3-29E3-466C-2BC9-690F9DCC6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22B5A8-FC7F-C8D7-E0B5-D9DB968FF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1F4AE8-27CB-604B-4FAA-A8CBF071C7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FDC593-F341-C50C-066F-4D552272BD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D43BC4-823D-98B5-300D-6E0045391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A482-B699-5945-9E2F-8F1228A1611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73FAD-300A-85CE-B475-7328AF69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184069-9CB4-9124-8BB1-23DD2BDDE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6D12-B576-4843-BA03-E7F12151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718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E8F3-72F3-1AC3-DB18-3912B1C11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29396-9DC6-C429-7852-ACE9FCE92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A482-B699-5945-9E2F-8F1228A1611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CF87CF-A135-3C5C-5F41-E3416F08F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39C8FB-7960-0254-B85E-83E76E803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6D12-B576-4843-BA03-E7F12151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33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 Gray Content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6D4CAA6-DE13-FC45-8728-761C8FC5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44FFCBC0-679A-EA4B-A747-2FD9D1A6D8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1371600"/>
            <a:ext cx="10363200" cy="5181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2400"/>
              </a:spcBef>
              <a:buClr>
                <a:schemeClr val="tx1"/>
              </a:buClr>
              <a:defRPr sz="2400"/>
            </a:lvl1pPr>
            <a:lvl2pPr marL="459306" indent="-230712">
              <a:spcBef>
                <a:spcPts val="600"/>
              </a:spcBef>
              <a:buClr>
                <a:schemeClr val="tx1"/>
              </a:buClr>
              <a:buFont typeface="System Font Regular"/>
              <a:buChar char="—"/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713232">
              <a:spcBef>
                <a:spcPts val="600"/>
              </a:spcBef>
              <a:buClr>
                <a:schemeClr val="tx1"/>
              </a:buClr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960120">
              <a:spcBef>
                <a:spcPts val="600"/>
              </a:spcBef>
              <a:buClr>
                <a:schemeClr val="tx1"/>
              </a:buClr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188720" indent="-228594"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080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6AAB26-70CA-FFB0-7451-867A1BAE8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A482-B699-5945-9E2F-8F1228A1611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20B261-9362-B494-CBAC-16FB72A7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2B72A-5716-C610-B2AF-01D58223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6D12-B576-4843-BA03-E7F12151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539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B457F-10A1-F2BC-77A4-D142CB208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F1BA9-2728-80A4-69F4-EB8FD1F1C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24252C-E18D-8DE5-38BC-25C2E69D0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5C987-496C-755F-66B5-BF8CB12A8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A482-B699-5945-9E2F-8F1228A1611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90C162-16ED-2107-51CB-5DA143E6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F31C8-59C6-F8D9-DB29-458488245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6D12-B576-4843-BA03-E7F12151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101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CCBD2-ABB8-4C32-BF0C-345E3BE12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05E1FD-FF49-BDC3-8506-1C4730D88D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3037B-28A2-4A36-368D-0A4AAD26D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8F039-4FBC-5B8C-244C-E00DCAC93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A482-B699-5945-9E2F-8F1228A1611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2BFFC-F43D-5C20-7AED-02F58604F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A1F16-1D9F-0CBC-2EFE-C86AD8D2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6D12-B576-4843-BA03-E7F12151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941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577BE-FD2F-74D5-0395-E3DA9722B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3F97A8-FAA3-6FB1-1B1D-6B7FB47EE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5EE75-647F-6D8C-5DFE-E3F51188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A482-B699-5945-9E2F-8F1228A1611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0755F-528B-EE5C-082A-C89F1890E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DE5EC-6EEA-119A-AEB7-8F08465D3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6D12-B576-4843-BA03-E7F12151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665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7B7066-BD07-5F35-ABCE-BA679A117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01135A-F952-7088-A39C-30F5C63DE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37953-64D6-8944-1EF9-BBA9523B2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A482-B699-5945-9E2F-8F1228A1611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61079-3A44-6613-7C55-A5A2A78B6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11C56-8E9B-2093-E466-89744EF9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6D12-B576-4843-BA03-E7F12151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88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Content">
    <p:bg>
      <p:bgPr>
        <a:solidFill>
          <a:srgbClr val="823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54A1485-4D85-7546-BC43-9B50130C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4CF595-A404-BB4A-B724-0FACA5B2DA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1371600"/>
            <a:ext cx="10363200" cy="5181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2400"/>
              </a:spcBef>
              <a:buClr>
                <a:schemeClr val="tx1"/>
              </a:buClr>
              <a:defRPr sz="2400"/>
            </a:lvl1pPr>
            <a:lvl2pPr marL="459306" indent="-230712">
              <a:spcBef>
                <a:spcPts val="600"/>
              </a:spcBef>
              <a:buClr>
                <a:schemeClr val="tx1"/>
              </a:buClr>
              <a:buFont typeface="System Font Regular"/>
              <a:buChar char="—"/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713232">
              <a:spcBef>
                <a:spcPts val="600"/>
              </a:spcBef>
              <a:buClr>
                <a:schemeClr val="tx1"/>
              </a:buClr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960120">
              <a:spcBef>
                <a:spcPts val="600"/>
              </a:spcBef>
              <a:buClr>
                <a:schemeClr val="tx1"/>
              </a:buClr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188720" indent="-228594"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757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0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370192"/>
            <a:ext cx="10363200" cy="4674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/>
        </p:nvSpPr>
        <p:spPr>
          <a:xfrm>
            <a:off x="9624392" y="6341818"/>
            <a:ext cx="2194958" cy="23083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spc="20" dirty="0">
                <a:solidFill>
                  <a:srgbClr val="A3A3A7"/>
                </a:solidFill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© COPYRIGHT 2019 SOVA.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/>
        </p:nvSpPr>
        <p:spPr>
          <a:xfrm>
            <a:off x="849168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rgbClr val="223A4D">
                    <a:tint val="75000"/>
                  </a:srgbClr>
                </a:solidFill>
                <a:latin typeface="Zilla Slab Light" pitchFamily="2" charset="77"/>
              </a:rPr>
              <a:pPr algn="ctr"/>
              <a:t>‹#›</a:t>
            </a:fld>
            <a:endParaRPr lang="en-US" sz="700" dirty="0">
              <a:solidFill>
                <a:srgbClr val="223A4D">
                  <a:tint val="75000"/>
                </a:srgbClr>
              </a:solidFill>
              <a:latin typeface="Zilla Slab Light" pitchFamily="2" charset="77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/>
        </p:nvSpPr>
        <p:spPr>
          <a:xfrm rot="13500000">
            <a:off x="1101282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rgbClr val="BFBFB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  <p:sp>
        <p:nvSpPr>
          <p:cNvPr id="32" name="Action Button: Forward or Next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/>
        </p:nvSpPr>
        <p:spPr>
          <a:xfrm>
            <a:off x="1023608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  <p:sp>
        <p:nvSpPr>
          <p:cNvPr id="33" name="Action Button: Back or Previous 3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/>
        </p:nvSpPr>
        <p:spPr>
          <a:xfrm>
            <a:off x="551384" y="6376010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/>
        </p:nvSpPr>
        <p:spPr>
          <a:xfrm>
            <a:off x="852910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223A4D"/>
              </a:solidFill>
              <a:latin typeface="Zilla Slab Light" pitchFamily="2" charset="77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E952061-E24B-DE48-99D4-3F51EABDFEB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667" y="6241020"/>
            <a:ext cx="1090666" cy="304478"/>
          </a:xfrm>
          <a:prstGeom prst="rect">
            <a:avLst/>
          </a:prstGeom>
        </p:spPr>
      </p:pic>
      <p:sp>
        <p:nvSpPr>
          <p:cNvPr id="36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/>
        </p:nvSpPr>
        <p:spPr>
          <a:xfrm rot="2700000">
            <a:off x="638060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rgbClr val="BFBFB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51" r:id="rId2"/>
    <p:sldLayoutId id="2147483687" r:id="rId3"/>
    <p:sldLayoutId id="214748368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b="1" i="0" kern="800" spc="-53">
          <a:solidFill>
            <a:schemeClr val="accent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594" indent="-228594" algn="l" defTabSz="1219170" rtl="0" eaLnBrk="1" latinLnBrk="0" hangingPunct="1">
        <a:lnSpc>
          <a:spcPct val="100000"/>
        </a:lnSpc>
        <a:spcBef>
          <a:spcPts val="2400"/>
        </a:spcBef>
        <a:buClr>
          <a:schemeClr val="accent1"/>
        </a:buClr>
        <a:buFont typeface="Arial" panose="020B0604020202020204" pitchFamily="34" charset="0"/>
        <a:buChar char="•"/>
        <a:defRPr sz="2400" b="0" i="0" kern="800" spc="-13">
          <a:solidFill>
            <a:schemeClr val="tx2"/>
          </a:solidFill>
          <a:latin typeface="+mn-lt"/>
          <a:ea typeface="Zilla Slab Light" pitchFamily="2" charset="77"/>
          <a:cs typeface="+mn-cs"/>
        </a:defRPr>
      </a:lvl1pPr>
      <a:lvl2pPr marL="459306" indent="-230712" algn="l" defTabSz="121917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System Font Regular"/>
        <a:buChar char="—"/>
        <a:defRPr sz="1800" b="0" i="0" kern="80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687900" indent="-228594" algn="l" defTabSz="121917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b="0" i="0" kern="80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916494" indent="-228594" algn="l" defTabSz="121917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System Font Regular"/>
        <a:buChar char="–"/>
        <a:defRPr sz="1800" b="0" i="0" kern="80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1145089" indent="-228594" algn="l" defTabSz="121917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67000"/>
        <a:buFont typeface="System Font Regular"/>
        <a:buChar char="•"/>
        <a:defRPr sz="1800" b="0" i="0" kern="80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370192"/>
            <a:ext cx="10363200" cy="4674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/>
        </p:nvSpPr>
        <p:spPr>
          <a:xfrm>
            <a:off x="9624392" y="6341818"/>
            <a:ext cx="2194958" cy="23083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spc="20">
                <a:solidFill>
                  <a:srgbClr val="A3A3A7"/>
                </a:solidFill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© COPYRIGHT 2019 SOVA.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/>
        </p:nvSpPr>
        <p:spPr>
          <a:xfrm>
            <a:off x="849168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rgbClr val="223A4D">
                    <a:tint val="75000"/>
                  </a:srgbClr>
                </a:solidFill>
                <a:latin typeface="Zilla Slab Light" pitchFamily="2" charset="77"/>
              </a:rPr>
              <a:pPr algn="ctr"/>
              <a:t>‹#›</a:t>
            </a:fld>
            <a:endParaRPr lang="en-US" sz="700">
              <a:solidFill>
                <a:srgbClr val="223A4D">
                  <a:tint val="75000"/>
                </a:srgbClr>
              </a:solidFill>
              <a:latin typeface="Zilla Slab Light" pitchFamily="2" charset="77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/>
        </p:nvSpPr>
        <p:spPr>
          <a:xfrm rot="13500000">
            <a:off x="1101282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rgbClr val="BFBFB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  <p:sp>
        <p:nvSpPr>
          <p:cNvPr id="32" name="Action Button: Forward or Next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/>
        </p:nvSpPr>
        <p:spPr>
          <a:xfrm>
            <a:off x="1023608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  <p:sp>
        <p:nvSpPr>
          <p:cNvPr id="33" name="Action Button: Back or Previous 3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/>
        </p:nvSpPr>
        <p:spPr>
          <a:xfrm>
            <a:off x="551384" y="6376010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/>
        </p:nvSpPr>
        <p:spPr>
          <a:xfrm>
            <a:off x="852910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>
              <a:solidFill>
                <a:srgbClr val="223A4D"/>
              </a:solidFill>
              <a:latin typeface="Zilla Slab Light" pitchFamily="2" charset="77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E952061-E24B-DE48-99D4-3F51EABDFEB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667" y="6241020"/>
            <a:ext cx="1090666" cy="304478"/>
          </a:xfrm>
          <a:prstGeom prst="rect">
            <a:avLst/>
          </a:prstGeom>
        </p:spPr>
      </p:pic>
      <p:sp>
        <p:nvSpPr>
          <p:cNvPr id="36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/>
        </p:nvSpPr>
        <p:spPr>
          <a:xfrm rot="2700000">
            <a:off x="638060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rgbClr val="BFBFB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27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b="1" i="0" kern="800" spc="-53">
          <a:solidFill>
            <a:schemeClr val="accent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594" indent="-228594" algn="l" defTabSz="1219170" rtl="0" eaLnBrk="1" latinLnBrk="0" hangingPunct="1">
        <a:lnSpc>
          <a:spcPct val="100000"/>
        </a:lnSpc>
        <a:spcBef>
          <a:spcPts val="2400"/>
        </a:spcBef>
        <a:buClr>
          <a:schemeClr val="accent1"/>
        </a:buClr>
        <a:buFont typeface="Arial" panose="020B0604020202020204" pitchFamily="34" charset="0"/>
        <a:buChar char="•"/>
        <a:defRPr sz="2400" b="0" i="0" kern="800" spc="-13">
          <a:solidFill>
            <a:schemeClr val="tx2"/>
          </a:solidFill>
          <a:latin typeface="+mn-lt"/>
          <a:ea typeface="Zilla Slab Light" pitchFamily="2" charset="77"/>
          <a:cs typeface="+mn-cs"/>
        </a:defRPr>
      </a:lvl1pPr>
      <a:lvl2pPr marL="459306" indent="-230712" algn="l" defTabSz="121917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System Font Regular"/>
        <a:buChar char="—"/>
        <a:defRPr sz="1800" b="0" i="0" kern="80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687900" indent="-228594" algn="l" defTabSz="121917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b="0" i="0" kern="80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916494" indent="-228594" algn="l" defTabSz="121917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System Font Regular"/>
        <a:buChar char="–"/>
        <a:defRPr sz="1800" b="0" i="0" kern="80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1145089" indent="-228594" algn="l" defTabSz="121917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67000"/>
        <a:buFont typeface="System Font Regular"/>
        <a:buChar char="•"/>
        <a:defRPr sz="1800" b="0" i="0" kern="80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F41AEB-6F99-4296-1E81-B47B1432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63C33-56A0-13F5-E308-FDAFA6A7E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51AE1-2500-68B8-AE8F-8AFE91E9B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40A482-B699-5945-9E2F-8F1228A1611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FF0F2-001A-82E3-3750-EE3239C264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53AB5-C7D6-DA27-ED2A-4BE80202E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236D12-B576-4843-BA03-E7F12151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5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0750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61" r:id="rId3"/>
    <p:sldLayoutId id="2147484064" r:id="rId4"/>
    <p:sldLayoutId id="2147484056" r:id="rId5"/>
    <p:sldLayoutId id="2147484065" r:id="rId6"/>
    <p:sldLayoutId id="2147484079" r:id="rId7"/>
    <p:sldLayoutId id="2147484080" r:id="rId8"/>
    <p:sldLayoutId id="2147484081" r:id="rId9"/>
    <p:sldLayoutId id="214748406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1090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9" r:id="rId1"/>
    <p:sldLayoutId id="2147483986" r:id="rId2"/>
    <p:sldLayoutId id="2147483987" r:id="rId3"/>
    <p:sldLayoutId id="2147483985" r:id="rId4"/>
    <p:sldLayoutId id="2147483991" r:id="rId5"/>
    <p:sldLayoutId id="2147483981" r:id="rId6"/>
    <p:sldLayoutId id="2147483980" r:id="rId7"/>
    <p:sldLayoutId id="2147483982" r:id="rId8"/>
    <p:sldLayoutId id="2147484029" r:id="rId9"/>
    <p:sldLayoutId id="2147484030" r:id="rId10"/>
    <p:sldLayoutId id="2147484034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0180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5" r:id="rId1"/>
    <p:sldLayoutId id="2147483974" r:id="rId2"/>
    <p:sldLayoutId id="2147483972" r:id="rId3"/>
    <p:sldLayoutId id="2147483976" r:id="rId4"/>
    <p:sldLayoutId id="2147483977" r:id="rId5"/>
    <p:sldLayoutId id="2147483978" r:id="rId6"/>
    <p:sldLayoutId id="2147484031" r:id="rId7"/>
    <p:sldLayoutId id="2147484032" r:id="rId8"/>
    <p:sldLayoutId id="2147484033" r:id="rId9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978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/>
        </p:nvSpPr>
        <p:spPr>
          <a:xfrm>
            <a:off x="9624392" y="6341818"/>
            <a:ext cx="2194958" cy="23083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spc="20" dirty="0">
                <a:solidFill>
                  <a:srgbClr val="A3A3A7"/>
                </a:solidFill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© COPYRIGHT 2019 SOVA.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/>
        </p:nvSpPr>
        <p:spPr>
          <a:xfrm>
            <a:off x="849168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rgbClr val="223A4D">
                    <a:tint val="75000"/>
                  </a:srgbClr>
                </a:solidFill>
                <a:latin typeface="Zilla Slab Light" pitchFamily="2" charset="77"/>
              </a:rPr>
              <a:pPr algn="ctr"/>
              <a:t>‹#›</a:t>
            </a:fld>
            <a:endParaRPr lang="en-US" sz="700" dirty="0">
              <a:solidFill>
                <a:srgbClr val="223A4D">
                  <a:tint val="75000"/>
                </a:srgbClr>
              </a:solidFill>
              <a:latin typeface="Zilla Slab Light" pitchFamily="2" charset="77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/>
        </p:nvSpPr>
        <p:spPr>
          <a:xfrm rot="13500000">
            <a:off x="1101282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rgbClr val="BFBFB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  <p:sp>
        <p:nvSpPr>
          <p:cNvPr id="32" name="Action Button: Forward or Next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/>
        </p:nvSpPr>
        <p:spPr>
          <a:xfrm>
            <a:off x="1023608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  <p:sp>
        <p:nvSpPr>
          <p:cNvPr id="33" name="Action Button: Back or Previous 3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/>
        </p:nvSpPr>
        <p:spPr>
          <a:xfrm>
            <a:off x="551384" y="6376010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/>
        </p:nvSpPr>
        <p:spPr>
          <a:xfrm>
            <a:off x="852910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223A4D"/>
              </a:solidFill>
              <a:latin typeface="Zilla Slab Light" pitchFamily="2" charset="77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E952061-E24B-DE48-99D4-3F51EABDFEB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667" y="6241020"/>
            <a:ext cx="1090666" cy="304478"/>
          </a:xfrm>
          <a:prstGeom prst="rect">
            <a:avLst/>
          </a:prstGeom>
        </p:spPr>
      </p:pic>
      <p:sp>
        <p:nvSpPr>
          <p:cNvPr id="36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/>
        </p:nvSpPr>
        <p:spPr>
          <a:xfrm rot="2700000">
            <a:off x="638060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rgbClr val="BFBFB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D8110B0-F366-2D48-9B65-64820C3BB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1532" y="1370532"/>
            <a:ext cx="10363200" cy="46492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971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b="1" i="0" kern="800" spc="-53">
          <a:solidFill>
            <a:schemeClr val="accent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594" indent="-228594" algn="l" defTabSz="1219170" rtl="0" eaLnBrk="1" latinLnBrk="0" hangingPunct="1">
        <a:lnSpc>
          <a:spcPct val="100000"/>
        </a:lnSpc>
        <a:spcBef>
          <a:spcPts val="2400"/>
        </a:spcBef>
        <a:buClr>
          <a:schemeClr val="accent1"/>
        </a:buClr>
        <a:buFont typeface="Arial" panose="020B0604020202020204" pitchFamily="34" charset="0"/>
        <a:buChar char="•"/>
        <a:defRPr sz="2400" b="0" i="0" kern="800" spc="-13">
          <a:solidFill>
            <a:schemeClr val="tx2"/>
          </a:solidFill>
          <a:latin typeface="+mn-lt"/>
          <a:ea typeface="Zilla Slab Light" pitchFamily="2" charset="77"/>
          <a:cs typeface="+mn-cs"/>
        </a:defRPr>
      </a:lvl1pPr>
      <a:lvl2pPr marL="459306" indent="-230712" algn="l" defTabSz="121917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System Font Regular"/>
        <a:buChar char="—"/>
        <a:defRPr sz="1800" b="0" i="0" kern="80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687900" indent="-228594" algn="l" defTabSz="121917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b="0" i="0" kern="80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916494" indent="-228594" algn="l" defTabSz="121917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System Font Regular"/>
        <a:buChar char="–"/>
        <a:defRPr sz="1800" b="0" i="0" kern="80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1145089" indent="-228594" algn="l" defTabSz="121917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67000"/>
        <a:buFont typeface="System Font Regular"/>
        <a:buChar char="•"/>
        <a:defRPr sz="1800" b="0" i="0" kern="80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0917" y="417195"/>
            <a:ext cx="11070167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ACaslon-Semibold"/>
                <a:cs typeface="ACaslon-Semibold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1500" y="2762250"/>
            <a:ext cx="110490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Gotham"/>
                <a:cs typeface="Gotham"/>
              </a:defRPr>
            </a:lvl1pPr>
          </a:lstStyle>
          <a:p>
            <a:endParaRPr dirty="0"/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FF81785C-CF7F-0BE0-CDEA-945FD2798C77}"/>
              </a:ext>
            </a:extLst>
          </p:cNvPr>
          <p:cNvSpPr txBox="1">
            <a:spLocks/>
          </p:cNvSpPr>
          <p:nvPr userDrawn="1"/>
        </p:nvSpPr>
        <p:spPr>
          <a:xfrm>
            <a:off x="8064500" y="6269335"/>
            <a:ext cx="3861857" cy="46166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rgbClr val="5D5A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18" lvl="2">
              <a:spcBef>
                <a:spcPts val="4"/>
              </a:spcBef>
            </a:pPr>
            <a:r>
              <a:rPr lang="en-US" sz="1333" spc="-4" dirty="0">
                <a:latin typeface="Arial" panose="020B0604020202020204" pitchFamily="34" charset="0"/>
                <a:cs typeface="Arial" panose="020B0604020202020204" pitchFamily="34" charset="0"/>
              </a:rPr>
              <a:t>AAC&amp;U</a:t>
            </a:r>
            <a:r>
              <a:rPr lang="en-US" sz="1333" spc="-1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33" spc="-4" dirty="0">
                <a:latin typeface="Arial" panose="020B0604020202020204" pitchFamily="34" charset="0"/>
                <a:cs typeface="Arial" panose="020B0604020202020204" pitchFamily="34" charset="0"/>
              </a:rPr>
              <a:t>2023 ANNUAL MEETING </a:t>
            </a:r>
            <a:r>
              <a:rPr lang="en-US" sz="1333" dirty="0">
                <a:solidFill>
                  <a:srgbClr val="AEAC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333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81D60167-4931-47E6-BA6A-407CBD079E47}" type="slidenum">
              <a:rPr lang="en-US" sz="1333" b="1" spc="-4" smtClean="0">
                <a:solidFill>
                  <a:srgbClr val="F923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793718" lvl="2">
                <a:spcBef>
                  <a:spcPts val="4"/>
                </a:spcBef>
              </a:pPr>
              <a:t>‹#›</a:t>
            </a:fld>
            <a:endParaRPr lang="en-US" sz="1333" spc="-4" dirty="0">
              <a:solidFill>
                <a:srgbClr val="F923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9C481E22-5643-2EE8-9A6D-5A69A474AE4A}"/>
              </a:ext>
            </a:extLst>
          </p:cNvPr>
          <p:cNvSpPr/>
          <p:nvPr userDrawn="1"/>
        </p:nvSpPr>
        <p:spPr>
          <a:xfrm>
            <a:off x="571500" y="6096000"/>
            <a:ext cx="11049000" cy="0"/>
          </a:xfrm>
          <a:custGeom>
            <a:avLst/>
            <a:gdLst/>
            <a:ahLst/>
            <a:cxnLst/>
            <a:rect l="l" t="t" r="r" b="b"/>
            <a:pathLst>
              <a:path w="13258800">
                <a:moveTo>
                  <a:pt x="0" y="0"/>
                </a:moveTo>
                <a:lnTo>
                  <a:pt x="13258800" y="0"/>
                </a:lnTo>
              </a:path>
            </a:pathLst>
          </a:custGeom>
          <a:ln w="6350">
            <a:solidFill>
              <a:srgbClr val="5D5A59"/>
            </a:solidFill>
          </a:ln>
        </p:spPr>
        <p:txBody>
          <a:bodyPr wrap="square" lIns="0" tIns="0" rIns="0" bIns="0" rtlCol="0"/>
          <a:lstStyle/>
          <a:p>
            <a:endParaRPr sz="1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18B552-3AA6-5B11-6096-639BF8A7A3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09788"/>
            <a:ext cx="3810000" cy="332781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078A4D1-1BEA-F684-483C-5817D38889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76" cy="6096000"/>
          </a:xfrm>
          <a:prstGeom prst="rect">
            <a:avLst/>
          </a:prstGeom>
        </p:spPr>
      </p:pic>
      <p:sp>
        <p:nvSpPr>
          <p:cNvPr id="5" name="object 6">
            <a:extLst>
              <a:ext uri="{FF2B5EF4-FFF2-40B4-BE49-F238E27FC236}">
                <a16:creationId xmlns:a16="http://schemas.microsoft.com/office/drawing/2014/main" id="{BEFC4091-24E4-A50B-6F38-F8FB9D75264D}"/>
              </a:ext>
            </a:extLst>
          </p:cNvPr>
          <p:cNvSpPr txBox="1">
            <a:spLocks/>
          </p:cNvSpPr>
          <p:nvPr userDrawn="1"/>
        </p:nvSpPr>
        <p:spPr>
          <a:xfrm>
            <a:off x="560917" y="487678"/>
            <a:ext cx="10615083" cy="52358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0583">
              <a:spcBef>
                <a:spcPts val="83"/>
              </a:spcBef>
            </a:pPr>
            <a:r>
              <a:rPr lang="en-US" sz="3333" b="1" kern="0" spc="-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Page</a:t>
            </a:r>
            <a:endParaRPr lang="en-US" sz="3333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02006FA3-F941-B7E5-BBF2-83642E910671}"/>
              </a:ext>
            </a:extLst>
          </p:cNvPr>
          <p:cNvSpPr/>
          <p:nvPr userDrawn="1"/>
        </p:nvSpPr>
        <p:spPr>
          <a:xfrm>
            <a:off x="571500" y="1148292"/>
            <a:ext cx="11049000" cy="0"/>
          </a:xfrm>
          <a:custGeom>
            <a:avLst/>
            <a:gdLst/>
            <a:ahLst/>
            <a:cxnLst/>
            <a:rect l="l" t="t" r="r" b="b"/>
            <a:pathLst>
              <a:path w="13258800">
                <a:moveTo>
                  <a:pt x="0" y="0"/>
                </a:moveTo>
                <a:lnTo>
                  <a:pt x="132588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500"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2483D8E6-88FE-9D20-2C56-25F53379D081}"/>
              </a:ext>
            </a:extLst>
          </p:cNvPr>
          <p:cNvSpPr txBox="1"/>
          <p:nvPr userDrawn="1"/>
        </p:nvSpPr>
        <p:spPr>
          <a:xfrm>
            <a:off x="560917" y="1780328"/>
            <a:ext cx="7074958" cy="340488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4233">
              <a:lnSpc>
                <a:spcPct val="111100"/>
              </a:lnSpc>
              <a:spcBef>
                <a:spcPts val="83"/>
              </a:spcBef>
            </a:pPr>
            <a:r>
              <a:rPr sz="2500" b="1" spc="-17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Intro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8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text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lorem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12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ipsum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33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dolor</a:t>
            </a:r>
            <a:r>
              <a:rPr sz="2500" b="1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sit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dirty="0" err="1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amit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lorem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12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ipsum</a:t>
            </a:r>
            <a:r>
              <a:rPr sz="2500" b="1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33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dolor </a:t>
            </a:r>
            <a:r>
              <a:rPr sz="2500" b="1" spc="-512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dirty="0" err="1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amit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lorem.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12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Lorem</a:t>
            </a:r>
            <a:r>
              <a:rPr sz="2500" b="1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12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ipsum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33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dolor</a:t>
            </a:r>
            <a:r>
              <a:rPr sz="2500" b="1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sit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dirty="0" err="1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amit</a:t>
            </a:r>
            <a:r>
              <a:rPr sz="2500" b="1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lorem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12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ipsum </a:t>
            </a:r>
            <a:r>
              <a:rPr sz="2500" b="1" spc="-8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33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dolor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dirty="0" err="1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amit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lorem</a:t>
            </a:r>
            <a:r>
              <a:rPr sz="2500" b="1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12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ipsum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33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dolor</a:t>
            </a:r>
            <a:r>
              <a:rPr sz="2500" b="1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sit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dirty="0" err="1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amit</a:t>
            </a:r>
            <a:r>
              <a:rPr sz="2500" b="1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lorem.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12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Lorem </a:t>
            </a:r>
            <a:r>
              <a:rPr sz="2500" b="1" spc="-8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12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ipsum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33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dolor</a:t>
            </a:r>
            <a:r>
              <a:rPr sz="2500" b="1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sit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dirty="0" err="1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amit</a:t>
            </a:r>
            <a:r>
              <a:rPr sz="2500" b="1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lorem</a:t>
            </a:r>
            <a:r>
              <a:rPr sz="2500" b="1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12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ipsum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33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dolor</a:t>
            </a:r>
            <a:r>
              <a:rPr sz="2500" b="1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dirty="0" err="1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amit</a:t>
            </a:r>
            <a:r>
              <a:rPr sz="2500" b="1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lorem.</a:t>
            </a:r>
            <a:endParaRPr sz="2500" dirty="0">
              <a:latin typeface="Adobe Caslon Pro Bold" panose="0205070206050A020403" pitchFamily="18" charset="0"/>
              <a:cs typeface="ACaslon-Semibold"/>
            </a:endParaRPr>
          </a:p>
          <a:p>
            <a:pPr marL="10583" marR="501630">
              <a:lnSpc>
                <a:spcPct val="111100"/>
              </a:lnSpc>
            </a:pPr>
            <a:r>
              <a:rPr sz="2500" b="1" spc="-12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Lorem</a:t>
            </a:r>
            <a:r>
              <a:rPr sz="2500" b="1" spc="-8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12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ipsum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33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dolor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sit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dirty="0" err="1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amit</a:t>
            </a:r>
            <a:r>
              <a:rPr sz="2500" b="1" spc="-8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lorem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12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ipsum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33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dolor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dirty="0" err="1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amit</a:t>
            </a:r>
            <a:r>
              <a:rPr sz="2500" b="1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512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lorem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12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ipsum</a:t>
            </a:r>
            <a:r>
              <a:rPr sz="2500" b="1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33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dolor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sit</a:t>
            </a:r>
            <a:r>
              <a:rPr sz="2500" b="1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dirty="0" err="1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amit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33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dolor</a:t>
            </a:r>
            <a:r>
              <a:rPr sz="2500" b="1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sit</a:t>
            </a:r>
            <a:r>
              <a:rPr sz="2500" b="1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dirty="0" err="1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amit</a:t>
            </a:r>
            <a:r>
              <a:rPr sz="2500" b="1" spc="-4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Adobe Caslon Pro Bold" panose="0205070206050A020403" pitchFamily="18" charset="0"/>
                <a:cs typeface="ACaslon-Semibold"/>
              </a:rPr>
              <a:t>lorem.</a:t>
            </a:r>
            <a:endParaRPr sz="2500" dirty="0">
              <a:latin typeface="Adobe Caslon Pro Bold" panose="0205070206050A020403" pitchFamily="18" charset="0"/>
              <a:cs typeface="ACaslon-Semibold"/>
            </a:endParaRPr>
          </a:p>
        </p:txBody>
      </p:sp>
    </p:spTree>
    <p:extLst>
      <p:ext uri="{BB962C8B-B14F-4D97-AF65-F5344CB8AC3E}">
        <p14:creationId xmlns:p14="http://schemas.microsoft.com/office/powerpoint/2010/main" val="52616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80985">
        <a:defRPr>
          <a:latin typeface="+mn-lt"/>
          <a:ea typeface="+mn-ea"/>
          <a:cs typeface="+mn-cs"/>
        </a:defRPr>
      </a:lvl2pPr>
      <a:lvl3pPr marL="761970">
        <a:defRPr>
          <a:latin typeface="+mn-lt"/>
          <a:ea typeface="+mn-ea"/>
          <a:cs typeface="+mn-cs"/>
        </a:defRPr>
      </a:lvl3pPr>
      <a:lvl4pPr marL="1142954">
        <a:defRPr>
          <a:latin typeface="+mn-lt"/>
          <a:ea typeface="+mn-ea"/>
          <a:cs typeface="+mn-cs"/>
        </a:defRPr>
      </a:lvl4pPr>
      <a:lvl5pPr marL="1523939">
        <a:defRPr>
          <a:latin typeface="+mn-lt"/>
          <a:ea typeface="+mn-ea"/>
          <a:cs typeface="+mn-cs"/>
        </a:defRPr>
      </a:lvl5pPr>
      <a:lvl6pPr marL="1904924">
        <a:defRPr>
          <a:latin typeface="+mn-lt"/>
          <a:ea typeface="+mn-ea"/>
          <a:cs typeface="+mn-cs"/>
        </a:defRPr>
      </a:lvl6pPr>
      <a:lvl7pPr marL="2285909">
        <a:defRPr>
          <a:latin typeface="+mn-lt"/>
          <a:ea typeface="+mn-ea"/>
          <a:cs typeface="+mn-cs"/>
        </a:defRPr>
      </a:lvl7pPr>
      <a:lvl8pPr marL="2666893">
        <a:defRPr>
          <a:latin typeface="+mn-lt"/>
          <a:ea typeface="+mn-ea"/>
          <a:cs typeface="+mn-cs"/>
        </a:defRPr>
      </a:lvl8pPr>
      <a:lvl9pPr marL="30478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80985">
        <a:defRPr>
          <a:latin typeface="+mn-lt"/>
          <a:ea typeface="+mn-ea"/>
          <a:cs typeface="+mn-cs"/>
        </a:defRPr>
      </a:lvl2pPr>
      <a:lvl3pPr marL="761970">
        <a:defRPr>
          <a:latin typeface="+mn-lt"/>
          <a:ea typeface="+mn-ea"/>
          <a:cs typeface="+mn-cs"/>
        </a:defRPr>
      </a:lvl3pPr>
      <a:lvl4pPr marL="1142954">
        <a:defRPr>
          <a:latin typeface="+mn-lt"/>
          <a:ea typeface="+mn-ea"/>
          <a:cs typeface="+mn-cs"/>
        </a:defRPr>
      </a:lvl4pPr>
      <a:lvl5pPr marL="1523939">
        <a:defRPr>
          <a:latin typeface="+mn-lt"/>
          <a:ea typeface="+mn-ea"/>
          <a:cs typeface="+mn-cs"/>
        </a:defRPr>
      </a:lvl5pPr>
      <a:lvl6pPr marL="1904924">
        <a:defRPr>
          <a:latin typeface="+mn-lt"/>
          <a:ea typeface="+mn-ea"/>
          <a:cs typeface="+mn-cs"/>
        </a:defRPr>
      </a:lvl6pPr>
      <a:lvl7pPr marL="2285909">
        <a:defRPr>
          <a:latin typeface="+mn-lt"/>
          <a:ea typeface="+mn-ea"/>
          <a:cs typeface="+mn-cs"/>
        </a:defRPr>
      </a:lvl7pPr>
      <a:lvl8pPr marL="2666893">
        <a:defRPr>
          <a:latin typeface="+mn-lt"/>
          <a:ea typeface="+mn-ea"/>
          <a:cs typeface="+mn-cs"/>
        </a:defRPr>
      </a:lvl8pPr>
      <a:lvl9pPr marL="3047878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>
          <p15:clr>
            <a:srgbClr val="F26B43"/>
          </p15:clr>
        </p15:guide>
        <p15:guide id="2" pos="4608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370192"/>
            <a:ext cx="10363200" cy="4674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/>
        </p:nvSpPr>
        <p:spPr>
          <a:xfrm>
            <a:off x="9624392" y="6341818"/>
            <a:ext cx="2194958" cy="23083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spc="20">
                <a:solidFill>
                  <a:srgbClr val="A3A3A7"/>
                </a:solidFill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© COPYRIGHT 2019 SOVA.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/>
        </p:nvSpPr>
        <p:spPr>
          <a:xfrm>
            <a:off x="849168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rgbClr val="223A4D">
                    <a:tint val="75000"/>
                  </a:srgbClr>
                </a:solidFill>
                <a:latin typeface="Zilla Slab Light" pitchFamily="2" charset="77"/>
              </a:rPr>
              <a:pPr algn="ctr"/>
              <a:t>‹#›</a:t>
            </a:fld>
            <a:endParaRPr lang="en-US" sz="700">
              <a:solidFill>
                <a:srgbClr val="223A4D">
                  <a:tint val="75000"/>
                </a:srgbClr>
              </a:solidFill>
              <a:latin typeface="Zilla Slab Light" pitchFamily="2" charset="77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/>
        </p:nvSpPr>
        <p:spPr>
          <a:xfrm rot="13500000">
            <a:off x="1101282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rgbClr val="BFBFB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  <p:sp>
        <p:nvSpPr>
          <p:cNvPr id="32" name="Action Button: Forward or Next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/>
        </p:nvSpPr>
        <p:spPr>
          <a:xfrm>
            <a:off x="1023608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  <p:sp>
        <p:nvSpPr>
          <p:cNvPr id="33" name="Action Button: Back or Previous 3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/>
        </p:nvSpPr>
        <p:spPr>
          <a:xfrm>
            <a:off x="551384" y="6376010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/>
        </p:nvSpPr>
        <p:spPr>
          <a:xfrm>
            <a:off x="852910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>
              <a:solidFill>
                <a:srgbClr val="223A4D"/>
              </a:solidFill>
              <a:latin typeface="Zilla Slab Light" pitchFamily="2" charset="77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E952061-E24B-DE48-99D4-3F51EABDFEB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667" y="6241020"/>
            <a:ext cx="1090666" cy="304478"/>
          </a:xfrm>
          <a:prstGeom prst="rect">
            <a:avLst/>
          </a:prstGeom>
        </p:spPr>
      </p:pic>
      <p:sp>
        <p:nvSpPr>
          <p:cNvPr id="36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/>
        </p:nvSpPr>
        <p:spPr>
          <a:xfrm rot="2700000">
            <a:off x="638060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rgbClr val="BFBFB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4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b="1" i="0" kern="800" spc="-53">
          <a:solidFill>
            <a:schemeClr val="accent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594" indent="-228594" algn="l" defTabSz="1219170" rtl="0" eaLnBrk="1" latinLnBrk="0" hangingPunct="1">
        <a:lnSpc>
          <a:spcPct val="100000"/>
        </a:lnSpc>
        <a:spcBef>
          <a:spcPts val="2400"/>
        </a:spcBef>
        <a:buClr>
          <a:schemeClr val="accent1"/>
        </a:buClr>
        <a:buFont typeface="Arial" panose="020B0604020202020204" pitchFamily="34" charset="0"/>
        <a:buChar char="•"/>
        <a:defRPr sz="2400" b="0" i="0" kern="800" spc="-13">
          <a:solidFill>
            <a:schemeClr val="tx2"/>
          </a:solidFill>
          <a:latin typeface="+mn-lt"/>
          <a:ea typeface="Zilla Slab Light" pitchFamily="2" charset="77"/>
          <a:cs typeface="+mn-cs"/>
        </a:defRPr>
      </a:lvl1pPr>
      <a:lvl2pPr marL="459306" indent="-230712" algn="l" defTabSz="121917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System Font Regular"/>
        <a:buChar char="—"/>
        <a:defRPr sz="1800" b="0" i="0" kern="80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687900" indent="-228594" algn="l" defTabSz="121917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b="0" i="0" kern="80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916494" indent="-228594" algn="l" defTabSz="121917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System Font Regular"/>
        <a:buChar char="–"/>
        <a:defRPr sz="1800" b="0" i="0" kern="80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1145089" indent="-228594" algn="l" defTabSz="121917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67000"/>
        <a:buFont typeface="System Font Regular"/>
        <a:buChar char="•"/>
        <a:defRPr sz="1800" b="0" i="0" kern="80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4482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9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ace.usc.edu/" TargetMode="External"/><Relationship Id="rId3" Type="http://schemas.openxmlformats.org/officeDocument/2006/relationships/image" Target="../media/image22.png"/><Relationship Id="rId7" Type="http://schemas.openxmlformats.org/officeDocument/2006/relationships/hyperlink" Target="https://strategicinclusivegovernance.org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aaup.org/" TargetMode="External"/><Relationship Id="rId5" Type="http://schemas.openxmlformats.org/officeDocument/2006/relationships/image" Target="../media/image24.png"/><Relationship Id="rId10" Type="http://schemas.openxmlformats.org/officeDocument/2006/relationships/hyperlink" Target="http://www.edtrust.org/" TargetMode="External"/><Relationship Id="rId4" Type="http://schemas.openxmlformats.org/officeDocument/2006/relationships/image" Target="../media/image23.png"/><Relationship Id="rId9" Type="http://schemas.openxmlformats.org/officeDocument/2006/relationships/hyperlink" Target="http://www.pen.org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8B2AA222-4F5D-AA47-B5CC-BF02A59521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0" y="2667000"/>
            <a:ext cx="8839200" cy="1524000"/>
          </a:xfrm>
        </p:spPr>
        <p:txBody>
          <a:bodyPr/>
          <a:lstStyle/>
          <a:p>
            <a:pPr algn="ctr"/>
            <a:r>
              <a:rPr lang="en-US" sz="3600" i="1" dirty="0"/>
              <a:t>Resilient by Design: Sustaining and </a:t>
            </a:r>
          </a:p>
          <a:p>
            <a:pPr algn="ctr"/>
            <a:r>
              <a:rPr lang="en-US" sz="3600" i="1" dirty="0"/>
              <a:t>Advancing Student-Ready STEM Education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E6E3BC3B-08F3-AF45-9B9F-0F22F3C178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9" y="5975038"/>
            <a:ext cx="8077200" cy="304801"/>
          </a:xfrm>
        </p:spPr>
        <p:txBody>
          <a:bodyPr/>
          <a:lstStyle/>
          <a:p>
            <a:pPr algn="ctr"/>
            <a:r>
              <a:rPr lang="en-US" dirty="0"/>
              <a:t>Dr. Tia Brown McNair</a:t>
            </a:r>
          </a:p>
          <a:p>
            <a:pPr algn="ctr"/>
            <a:r>
              <a:rPr lang="en-US" dirty="0"/>
              <a:t>Partner, Sova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97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1295401"/>
            <a:ext cx="2433343" cy="39045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297586"/>
            <a:ext cx="10363200" cy="817561"/>
          </a:xfrm>
        </p:spPr>
        <p:txBody>
          <a:bodyPr>
            <a:normAutofit/>
          </a:bodyPr>
          <a:lstStyle/>
          <a:p>
            <a:r>
              <a:rPr lang="en-US" sz="4000" dirty="0"/>
              <a:t>Developing an Inquiry Plan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0100" y="1878226"/>
            <a:ext cx="2370584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"/>
                <a:ea typeface="+mn-ea"/>
                <a:cs typeface="Arial" panose="020B0604020202020204" pitchFamily="34" charset="0"/>
              </a:rPr>
              <a:t>Developing inquiry questions that reflect your institution’s goals and priorities for implementing HIPs.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 pitchFamily="2" charset="77"/>
              <a:ea typeface="Zilla Slab" pitchFamily="2" charset="77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655702-87FA-064B-A0AA-EE17279440F0}"/>
              </a:ext>
            </a:extLst>
          </p:cNvPr>
          <p:cNvSpPr/>
          <p:nvPr/>
        </p:nvSpPr>
        <p:spPr>
          <a:xfrm>
            <a:off x="6412397" y="1295401"/>
            <a:ext cx="2433343" cy="390455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B94231-DE5C-F651-F777-3F20F46410EE}"/>
              </a:ext>
            </a:extLst>
          </p:cNvPr>
          <p:cNvSpPr/>
          <p:nvPr/>
        </p:nvSpPr>
        <p:spPr>
          <a:xfrm>
            <a:off x="3516797" y="1295401"/>
            <a:ext cx="2433343" cy="39045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7BE06-84A8-D997-56AC-C0C35D527178}"/>
              </a:ext>
            </a:extLst>
          </p:cNvPr>
          <p:cNvSpPr txBox="1"/>
          <p:nvPr/>
        </p:nvSpPr>
        <p:spPr>
          <a:xfrm>
            <a:off x="3545144" y="1506633"/>
            <a:ext cx="237058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Planning inquiry activities that provide opportunities for you to collect close-to-practice qualitative and quantitative data that will help explain the “how” and the “why” of HIPs.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 pitchFamily="2" charset="77"/>
              <a:ea typeface="Zilla Slab" pitchFamily="2" charset="77"/>
              <a:cs typeface="+mn-cs"/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8B0D19A-A337-3358-DA9D-46AABC5892F0}"/>
              </a:ext>
            </a:extLst>
          </p:cNvPr>
          <p:cNvSpPr txBox="1">
            <a:spLocks/>
          </p:cNvSpPr>
          <p:nvPr/>
        </p:nvSpPr>
        <p:spPr>
          <a:xfrm>
            <a:off x="1080522" y="5715000"/>
            <a:ext cx="10363200" cy="406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594" indent="-228594" algn="l" defTabSz="121917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 kern="800" spc="-13">
                <a:solidFill>
                  <a:schemeClr val="tx2"/>
                </a:solidFill>
                <a:latin typeface="+mn-lt"/>
                <a:ea typeface="Zilla Slab Light" pitchFamily="2" charset="77"/>
                <a:cs typeface="+mn-cs"/>
              </a:defRPr>
            </a:lvl1pPr>
            <a:lvl2pPr marL="459306" indent="-230712" algn="l" defTabSz="121917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—"/>
              <a:defRPr sz="1800" b="0" i="0" kern="8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687900" indent="-228594" algn="l" defTabSz="121917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8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916494" indent="-228594" algn="l" defTabSz="121917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–"/>
              <a:defRPr sz="1800" b="0" i="0" kern="8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145089" indent="-228594" algn="l" defTabSz="121917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67000"/>
              <a:buFont typeface="System Font Regular"/>
              <a:buChar char="•"/>
              <a:defRPr sz="1800" b="0" i="0" kern="8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16E9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1" u="none" strike="noStrike" kern="800" cap="none" spc="-13" normalizeH="0" baseline="0" noProof="0" dirty="0">
                <a:ln>
                  <a:noFill/>
                </a:ln>
                <a:solidFill>
                  <a:srgbClr val="999D24">
                    <a:lumMod val="60000"/>
                    <a:lumOff val="40000"/>
                  </a:srgbClr>
                </a:solidFill>
                <a:effectLst/>
                <a:uLnTx/>
                <a:uFillTx/>
                <a:latin typeface="Zilla Slab Medium" pitchFamily="2" charset="77"/>
                <a:ea typeface="Zilla Slab Medium" pitchFamily="2" charset="77"/>
                <a:cs typeface="+mn-cs"/>
              </a:rPr>
              <a:t>Building Capacity for Large-scale Change In Higher Education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A417B1-98BC-D734-B019-D1D1F2C4BD3A}"/>
              </a:ext>
            </a:extLst>
          </p:cNvPr>
          <p:cNvSpPr txBox="1"/>
          <p:nvPr/>
        </p:nvSpPr>
        <p:spPr>
          <a:xfrm>
            <a:off x="6412397" y="1722076"/>
            <a:ext cx="2370584" cy="32624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"/>
                <a:ea typeface="+mn-ea"/>
                <a:cs typeface="Arial" panose="020B0604020202020204" pitchFamily="34" charset="0"/>
              </a:rPr>
              <a:t>Outlining an intentional and reflective data examination process that is student-centered and culturally responsive.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"/>
              <a:ea typeface="Zilla Slab" pitchFamily="2" charset="77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C0A13E-8372-6630-1C6D-AF2BF81D38F3}"/>
              </a:ext>
            </a:extLst>
          </p:cNvPr>
          <p:cNvSpPr/>
          <p:nvPr/>
        </p:nvSpPr>
        <p:spPr>
          <a:xfrm>
            <a:off x="9157441" y="1295400"/>
            <a:ext cx="2433343" cy="390455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E33A65-30F1-4128-A203-979EBFA51E52}"/>
              </a:ext>
            </a:extLst>
          </p:cNvPr>
          <p:cNvSpPr txBox="1"/>
          <p:nvPr/>
        </p:nvSpPr>
        <p:spPr>
          <a:xfrm>
            <a:off x="9157441" y="2025768"/>
            <a:ext cx="2370584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"/>
                <a:ea typeface="+mn-ea"/>
                <a:cs typeface="Arial" panose="020B0604020202020204" pitchFamily="34" charset="0"/>
              </a:rPr>
              <a:t>Develop an action plan with specific student success goals for targeted efforts to eliminate inequities in student outcomes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" pitchFamily="2" charset="77"/>
                <a:ea typeface="Zilla Slab" pitchFamily="2" charset="77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247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itle 1">
            <a:extLst>
              <a:ext uri="{FF2B5EF4-FFF2-40B4-BE49-F238E27FC236}">
                <a16:creationId xmlns:a16="http://schemas.microsoft.com/office/drawing/2014/main" id="{5DE73454-8259-104D-8357-176E99881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4" y="5583239"/>
            <a:ext cx="11585258" cy="817561"/>
          </a:xfrm>
        </p:spPr>
        <p:txBody>
          <a:bodyPr/>
          <a:lstStyle/>
          <a:p>
            <a:r>
              <a:rPr lang="en-US" sz="1400" b="0" dirty="0"/>
              <a:t>https://</a:t>
            </a:r>
            <a:r>
              <a:rPr lang="en-US" sz="1400" b="0" dirty="0" err="1"/>
              <a:t>sc.edu</a:t>
            </a:r>
            <a:r>
              <a:rPr lang="en-US" sz="1400" b="0"/>
              <a:t>/about/</a:t>
            </a:r>
            <a:r>
              <a:rPr lang="en-US" sz="1400" b="0" err="1"/>
              <a:t>offices_and_divisions</a:t>
            </a:r>
            <a:r>
              <a:rPr lang="en-US" sz="1400" b="0"/>
              <a:t>/</a:t>
            </a:r>
            <a:r>
              <a:rPr lang="en-US" sz="1400" b="0" err="1"/>
              <a:t>national_resource_center</a:t>
            </a:r>
            <a:r>
              <a:rPr lang="en-US" sz="1400" b="0"/>
              <a:t>/about/affiliates/</a:t>
            </a:r>
            <a:r>
              <a:rPr lang="en-US" sz="1400" b="0" err="1"/>
              <a:t>national_partners</a:t>
            </a:r>
            <a:r>
              <a:rPr lang="en-US" sz="1400" b="0"/>
              <a:t>/</a:t>
            </a:r>
            <a:r>
              <a:rPr lang="en-US" sz="1400" b="0" err="1"/>
              <a:t>advising_success_network.php#hipsmapping</a:t>
            </a:r>
            <a:endParaRPr lang="en-US" sz="1400" b="0"/>
          </a:p>
        </p:txBody>
      </p:sp>
      <p:pic>
        <p:nvPicPr>
          <p:cNvPr id="1026" name="Picture 2" descr="Advising Success Network logo">
            <a:extLst>
              <a:ext uri="{FF2B5EF4-FFF2-40B4-BE49-F238E27FC236}">
                <a16:creationId xmlns:a16="http://schemas.microsoft.com/office/drawing/2014/main" id="{C1C57A83-279C-97B4-0919-AC2C7C5D7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998" y="1600200"/>
            <a:ext cx="5715002" cy="338758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8B6B18-AC59-2F91-A60E-135B47F2F509}"/>
              </a:ext>
            </a:extLst>
          </p:cNvPr>
          <p:cNvSpPr txBox="1"/>
          <p:nvPr/>
        </p:nvSpPr>
        <p:spPr>
          <a:xfrm>
            <a:off x="6291946" y="1274761"/>
            <a:ext cx="567431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Berlingske Sans"/>
              </a:rPr>
              <a:t>A</a:t>
            </a:r>
            <a:r>
              <a:rPr lang="en-US" b="0" i="0" u="none" strike="noStrike">
                <a:effectLst/>
                <a:latin typeface="Berlingske Sans"/>
              </a:rPr>
              <a:t> research brief series published by the National Resource Center for The First-Year Experience and Students in Transition in collaboration with the National Survey of Student Engagement (NSSE). </a:t>
            </a:r>
          </a:p>
          <a:p>
            <a:endParaRPr lang="en-US">
              <a:latin typeface="Berlingske Sans"/>
            </a:endParaRPr>
          </a:p>
          <a:p>
            <a:r>
              <a:rPr lang="en-US" b="0" i="0" u="none" strike="noStrike">
                <a:effectLst/>
                <a:latin typeface="Berlingske Sans"/>
              </a:rPr>
              <a:t>This four-issue series explores a range of novel connections between advising and HIPs, elaborating on the multiple ways advising can be transformative in undergraduate education.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C044BD-E59A-49E4-E04B-EB2664AB04AE}"/>
              </a:ext>
            </a:extLst>
          </p:cNvPr>
          <p:cNvSpPr txBox="1"/>
          <p:nvPr/>
        </p:nvSpPr>
        <p:spPr>
          <a:xfrm>
            <a:off x="2441806" y="329625"/>
            <a:ext cx="7463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0" u="none" strike="noStrike">
                <a:effectLst/>
                <a:latin typeface="Berlingske Sans"/>
              </a:rPr>
              <a:t>Mapping High-Impact Practices to Advising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367794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F3FA1-A103-FE4C-8076-4CBD8391A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817561"/>
          </a:xfrm>
        </p:spPr>
        <p:txBody>
          <a:bodyPr/>
          <a:lstStyle/>
          <a:p>
            <a:r>
              <a:rPr lang="en-US" sz="4000" b="0" i="1"/>
              <a:t>Culturally Responsive Teaching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7E654-FC35-064E-AA9D-B904FA590EF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272925"/>
            <a:ext cx="11353800" cy="3733800"/>
          </a:xfrm>
        </p:spPr>
        <p:txBody>
          <a:bodyPr/>
          <a:lstStyle/>
          <a:p>
            <a:pPr marL="0" indent="0">
              <a:buNone/>
            </a:pPr>
            <a:r>
              <a:rPr lang="en-US" sz="3200"/>
              <a:t>“Students’ culture and lived experiences that influence how they understand and make sense of the world or themselves are integral part of who they are as learners.”</a:t>
            </a:r>
          </a:p>
          <a:p>
            <a:pPr marL="0" indent="0">
              <a:buNone/>
            </a:pPr>
            <a:endParaRPr lang="en-US" sz="1400"/>
          </a:p>
          <a:p>
            <a:pPr marL="0">
              <a:spcBef>
                <a:spcPts val="0"/>
              </a:spcBef>
            </a:pPr>
            <a:r>
              <a:rPr lang="en-US" sz="3200"/>
              <a:t>A strong knowledge base about cultural diversity.</a:t>
            </a:r>
          </a:p>
          <a:p>
            <a:pPr marL="0">
              <a:spcBef>
                <a:spcPts val="0"/>
              </a:spcBef>
            </a:pPr>
            <a:r>
              <a:rPr lang="en-US" sz="3200"/>
              <a:t>Culturally relevant curricula.</a:t>
            </a:r>
          </a:p>
          <a:p>
            <a:pPr marL="0">
              <a:spcBef>
                <a:spcPts val="0"/>
              </a:spcBef>
            </a:pPr>
            <a:r>
              <a:rPr lang="en-US" sz="3200"/>
              <a:t>High expectations for all students.</a:t>
            </a:r>
          </a:p>
          <a:p>
            <a:pPr marL="0">
              <a:spcBef>
                <a:spcPts val="0"/>
              </a:spcBef>
            </a:pPr>
            <a:r>
              <a:rPr lang="en-US" sz="3200"/>
              <a:t>An appreciation for different communication styles.</a:t>
            </a:r>
          </a:p>
          <a:p>
            <a:pPr marL="0">
              <a:spcBef>
                <a:spcPts val="0"/>
              </a:spcBef>
            </a:pPr>
            <a:r>
              <a:rPr lang="en-US" sz="3200"/>
              <a:t>The use of multicultural instructional examples.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i="1"/>
          </a:p>
          <a:p>
            <a:pPr marL="0" indent="0">
              <a:spcBef>
                <a:spcPts val="0"/>
              </a:spcBef>
              <a:buNone/>
            </a:pPr>
            <a:r>
              <a:rPr lang="en-US" sz="2000" i="1"/>
              <a:t>https://</a:t>
            </a:r>
            <a:r>
              <a:rPr lang="en-US" sz="2000" i="1" err="1"/>
              <a:t>www.edweek.org</a:t>
            </a:r>
            <a:r>
              <a:rPr lang="en-US" sz="2000" i="1"/>
              <a:t>/teaching-learning/culturally-responsive-teaching-culturally-responsive-pedagogy/2022/04</a:t>
            </a:r>
          </a:p>
          <a:p>
            <a:pPr marL="0" indent="0">
              <a:buNone/>
            </a:pPr>
            <a:endParaRPr lang="en-US" sz="2400" b="0" i="0" u="none" strike="noStrike">
              <a:solidFill>
                <a:srgbClr val="181B21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3894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A026D11-5E72-CA85-83D0-4FDC36917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334264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E7A4BBB-AC5F-77B1-6A8B-87C635A98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9078" y="457199"/>
            <a:ext cx="3712115" cy="508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FB92BD3-19CA-A7BE-75B0-E08981AF9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9848" y="457199"/>
            <a:ext cx="3901622" cy="508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71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E0B2C-FFED-0120-8C0F-F403085E4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A1524D9-020D-48FA-D2E7-C242A4C550A6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735704175"/>
              </p:ext>
            </p:extLst>
          </p:nvPr>
        </p:nvGraphicFramePr>
        <p:xfrm>
          <a:off x="914400" y="609600"/>
          <a:ext cx="103632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783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00B62-A5E0-230D-A9C5-E05F02407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Truth, Racial Healing &amp; Transformation™ focused Campus Climate Assessment Toolkit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C01BD-504C-7E4C-7A99-6113038B48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10399" y="1905000"/>
            <a:ext cx="4303889" cy="3352800"/>
          </a:xfrm>
        </p:spPr>
        <p:txBody>
          <a:bodyPr/>
          <a:lstStyle/>
          <a:p>
            <a:r>
              <a:rPr lang="en-US" b="0" i="0" u="none" strike="noStrike">
                <a:solidFill>
                  <a:srgbClr val="FFFFFF"/>
                </a:solidFill>
                <a:effectLst/>
                <a:latin typeface="adobe-caslon-pro"/>
              </a:rPr>
              <a:t>A web-based toolkit that complements existing campus climate assessment tools and offers reflection-based and action-oriented guidance, strategies, and tools informed by the TRHT approach to support institutional transformation efforts.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401180-ED1D-1816-470E-EA253608595B}"/>
              </a:ext>
            </a:extLst>
          </p:cNvPr>
          <p:cNvSpPr txBox="1"/>
          <p:nvPr/>
        </p:nvSpPr>
        <p:spPr>
          <a:xfrm>
            <a:off x="914400" y="5939134"/>
            <a:ext cx="853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"/>
                <a:ea typeface="+mn-ea"/>
                <a:cs typeface="+mn-cs"/>
              </a:rPr>
              <a:t>https://www.aacu.org/trht-campus-climate-assessment-toolkit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D9F4ED-64AE-743E-D0EE-156E3BD89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0" y="6053957"/>
            <a:ext cx="2235200" cy="693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562E86-CE8D-1B62-FA29-C3E7F04AF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439189"/>
            <a:ext cx="4877214" cy="449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8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B63C687-2C8C-81C8-71EA-B2E897FF4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>
            <a:extLst>
              <a:ext uri="{FF2B5EF4-FFF2-40B4-BE49-F238E27FC236}">
                <a16:creationId xmlns:a16="http://schemas.microsoft.com/office/drawing/2014/main" id="{FD80A0A5-5AED-904A-51C5-9D27D4109FF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7909" y="254001"/>
            <a:ext cx="11474183" cy="8315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algn="ctr">
              <a:spcBef>
                <a:spcPts val="83"/>
              </a:spcBef>
            </a:pPr>
            <a:r>
              <a:rPr lang="en-US" sz="2667" spc="-4">
                <a:solidFill>
                  <a:srgbClr val="BD17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TRUTH, RACIAL HEALING &amp; TRANSFORMATION™️</a:t>
            </a:r>
            <a:br>
              <a:rPr lang="en-US" sz="2667" spc="-4">
                <a:solidFill>
                  <a:srgbClr val="BD173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67" spc="-4">
                <a:solidFill>
                  <a:srgbClr val="BD17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(TRHT) FRAMEWORK</a:t>
            </a:r>
            <a:endParaRPr sz="2667">
              <a:solidFill>
                <a:srgbClr val="BD17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13">
            <a:extLst>
              <a:ext uri="{FF2B5EF4-FFF2-40B4-BE49-F238E27FC236}">
                <a16:creationId xmlns:a16="http://schemas.microsoft.com/office/drawing/2014/main" id="{907A7B98-18FC-3921-21B6-621CB102E8E1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6985000" y="6273412"/>
            <a:ext cx="4635500" cy="205655"/>
          </a:xfrm>
          <a:prstGeom prst="rect">
            <a:avLst/>
          </a:prstGeom>
        </p:spPr>
        <p:txBody>
          <a:bodyPr vert="horz" wrap="square" lIns="0" tIns="529" rIns="0" bIns="0" rtlCol="0">
            <a:spAutoFit/>
          </a:bodyPr>
          <a:lstStyle/>
          <a:p>
            <a:pPr marL="31749" marR="0" lvl="0" indent="0" algn="r" defTabSz="761970" rtl="0" eaLnBrk="1" fontAlgn="auto" latinLnBrk="0" hangingPunct="1">
              <a:lnSpc>
                <a:spcPct val="100000"/>
              </a:lnSpc>
              <a:spcBef>
                <a:spcPts val="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AEACA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333" b="0" i="0" u="none" strike="noStrike" kern="1200" cap="none" spc="-12" normalizeH="0" baseline="0" noProof="0">
                <a:ln>
                  <a:noFill/>
                </a:ln>
                <a:solidFill>
                  <a:srgbClr val="AEACA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fld id="{81D60167-4931-47E6-BA6A-407CBD079E47}" type="slidenum">
              <a:rPr kumimoji="0" sz="1333" b="1" i="0" u="none" strike="noStrike" kern="1200" cap="none" spc="-4" normalizeH="0" baseline="0" noProof="0">
                <a:ln>
                  <a:noFill/>
                </a:ln>
                <a:solidFill>
                  <a:srgbClr val="F923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31749" marR="0" lvl="0" indent="0" algn="r" defTabSz="761970" rtl="0" eaLnBrk="1" fontAlgn="auto" latinLnBrk="0" hangingPunct="1">
                <a:lnSpc>
                  <a:spcPct val="100000"/>
                </a:lnSpc>
                <a:spcBef>
                  <a:spcPts val="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333" b="0" i="0" u="none" strike="noStrike" kern="1200" cap="none" spc="-4" normalizeH="0" baseline="0" noProof="0">
              <a:ln>
                <a:noFill/>
              </a:ln>
              <a:solidFill>
                <a:srgbClr val="F923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77FF2915-14E7-6936-6E62-55AC14A95B2F}"/>
              </a:ext>
            </a:extLst>
          </p:cNvPr>
          <p:cNvSpPr txBox="1">
            <a:spLocks/>
          </p:cNvSpPr>
          <p:nvPr/>
        </p:nvSpPr>
        <p:spPr>
          <a:xfrm>
            <a:off x="0" y="2023273"/>
            <a:ext cx="3133436" cy="281145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ACaslon-Semibold"/>
                <a:ea typeface="+mj-ea"/>
                <a:cs typeface="ACaslon-Semibold"/>
              </a:defRPr>
            </a:lvl1pPr>
          </a:lstStyle>
          <a:p>
            <a:pPr marL="10583" marR="0" lvl="0" indent="0" algn="ctr" defTabSz="761970" rtl="0" eaLnBrk="1" fontAlgn="auto" latinLnBrk="0" hangingPunct="1">
              <a:lnSpc>
                <a:spcPct val="100000"/>
              </a:lnSpc>
              <a:spcBef>
                <a:spcPts val="8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0" cap="none" spc="-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j-ea"/>
                <a:cs typeface="Gotham"/>
              </a:rPr>
              <a:t>What will our communities </a:t>
            </a:r>
            <a:br>
              <a:rPr kumimoji="0" lang="en-US" sz="2600" b="1" i="1" u="none" strike="noStrike" kern="0" cap="none" spc="-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j-ea"/>
                <a:cs typeface="Gotham"/>
              </a:rPr>
            </a:br>
            <a:r>
              <a:rPr kumimoji="0" lang="en-US" sz="2600" b="1" i="1" u="none" strike="noStrike" kern="0" cap="none" spc="-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j-ea"/>
                <a:cs typeface="Gotham"/>
              </a:rPr>
              <a:t>look, feel, and be like </a:t>
            </a:r>
            <a:br>
              <a:rPr kumimoji="0" lang="en-US" sz="2600" b="1" i="1" u="none" strike="noStrike" kern="0" cap="none" spc="-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j-ea"/>
                <a:cs typeface="Gotham"/>
              </a:rPr>
            </a:br>
            <a:r>
              <a:rPr kumimoji="0" lang="en-US" sz="2600" b="1" i="1" u="none" strike="noStrike" kern="0" cap="none" spc="-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j-ea"/>
                <a:cs typeface="Gotham"/>
              </a:rPr>
              <a:t>when the false belief </a:t>
            </a:r>
            <a:br>
              <a:rPr kumimoji="0" lang="en-US" sz="2600" b="1" i="1" u="none" strike="noStrike" kern="0" cap="none" spc="-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j-ea"/>
                <a:cs typeface="Gotham"/>
              </a:rPr>
            </a:br>
            <a:r>
              <a:rPr kumimoji="0" lang="en-US" sz="2600" b="1" i="1" u="none" strike="noStrike" kern="0" cap="none" spc="-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j-ea"/>
                <a:cs typeface="Gotham"/>
              </a:rPr>
              <a:t>in a hierarchy of human value </a:t>
            </a:r>
            <a:br>
              <a:rPr kumimoji="0" lang="en-US" sz="2600" b="1" i="1" u="none" strike="noStrike" kern="0" cap="none" spc="-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j-ea"/>
                <a:cs typeface="Gotham"/>
              </a:rPr>
            </a:br>
            <a:r>
              <a:rPr kumimoji="0" lang="en-US" sz="2600" b="1" i="1" u="none" strike="noStrike" kern="0" cap="none" spc="-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j-ea"/>
                <a:cs typeface="Gotham"/>
              </a:rPr>
              <a:t>no longer exists?</a:t>
            </a:r>
            <a:endParaRPr kumimoji="0" lang="en-US" sz="2600" b="1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/>
              <a:ea typeface="+mj-ea"/>
              <a:cs typeface="Gotham"/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76EAA0CC-B5D1-93CB-C4F0-B0907A06DECE}"/>
              </a:ext>
            </a:extLst>
          </p:cNvPr>
          <p:cNvSpPr txBox="1"/>
          <p:nvPr/>
        </p:nvSpPr>
        <p:spPr>
          <a:xfrm>
            <a:off x="1713324" y="6206695"/>
            <a:ext cx="8153400" cy="339088"/>
          </a:xfrm>
          <a:prstGeom prst="rect">
            <a:avLst/>
          </a:prstGeom>
        </p:spPr>
        <p:txBody>
          <a:bodyPr vert="horz" wrap="square" lIns="0" tIns="529" rIns="0" bIns="0" rtlCol="0">
            <a:spAutoFit/>
          </a:bodyPr>
          <a:lstStyle/>
          <a:p>
            <a:pPr marL="31749" marR="0" lvl="0" indent="0" algn="l" defTabSz="761970" rtl="0" eaLnBrk="1" fontAlgn="auto" latinLnBrk="0" hangingPunct="1">
              <a:lnSpc>
                <a:spcPct val="100000"/>
              </a:lnSpc>
              <a:spcBef>
                <a:spcPts val="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-25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ok"/>
                <a:ea typeface="+mn-ea"/>
                <a:cs typeface="Gotham-Book"/>
              </a:rPr>
              <a:t>Source: W.K. Kellogg Foundation, https://healourcommunities.org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otham-Book"/>
              <a:ea typeface="+mn-ea"/>
              <a:cs typeface="Gotham-Book"/>
            </a:endParaRPr>
          </a:p>
        </p:txBody>
      </p:sp>
      <p:pic>
        <p:nvPicPr>
          <p:cNvPr id="1026" name="Picture 2" descr="The TRHT Framework">
            <a:extLst>
              <a:ext uri="{FF2B5EF4-FFF2-40B4-BE49-F238E27FC236}">
                <a16:creationId xmlns:a16="http://schemas.microsoft.com/office/drawing/2014/main" id="{4DD94579-7111-6E38-7FE5-83FDAA184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198564"/>
            <a:ext cx="8610600" cy="470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591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C407CFF3-4A70-BB56-0BF5-1A241A33F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544219"/>
            <a:ext cx="10587037" cy="81756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tx1"/>
                </a:solidFill>
                <a:latin typeface="GillSans" panose="020B0502020104020203" pitchFamily="34" charset="-79"/>
                <a:ea typeface="ヒラギノ角ゴ ProN W3" panose="020B0300000000000000" pitchFamily="34" charset="-128"/>
                <a:sym typeface="GillSans" panose="020B0502020104020203" pitchFamily="34" charset="-79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Sans" panose="020B0502020104020203" pitchFamily="34" charset="-79"/>
                <a:ea typeface="ヒラギノ角ゴ ProN W3" panose="020B0300000000000000" pitchFamily="34" charset="-128"/>
                <a:sym typeface="GillSans" panose="020B0502020104020203" pitchFamily="34" charset="-79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Sans" panose="020B0502020104020203" pitchFamily="34" charset="-79"/>
                <a:ea typeface="ヒラギノ角ゴ ProN W3" panose="020B0300000000000000" pitchFamily="34" charset="-128"/>
                <a:sym typeface="GillSans" panose="020B0502020104020203" pitchFamily="34" charset="-79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Sans" panose="020B0502020104020203" pitchFamily="34" charset="-79"/>
                <a:ea typeface="ヒラギノ角ゴ ProN W3" panose="020B0300000000000000" pitchFamily="34" charset="-128"/>
                <a:sym typeface="GillSans" panose="020B0502020104020203" pitchFamily="34" charset="-79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Sans" panose="020B0502020104020203" pitchFamily="34" charset="-79"/>
                <a:ea typeface="ヒラギノ角ゴ ProN W3" panose="020B0300000000000000" pitchFamily="34" charset="-128"/>
                <a:sym typeface="Gill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Sans" panose="020B0502020104020203" pitchFamily="34" charset="-79"/>
                <a:ea typeface="ヒラギノ角ゴ ProN W3" panose="020B0300000000000000" pitchFamily="34" charset="-128"/>
                <a:sym typeface="Gill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Sans" panose="020B0502020104020203" pitchFamily="34" charset="-79"/>
                <a:ea typeface="ヒラギノ角ゴ ProN W3" panose="020B0300000000000000" pitchFamily="34" charset="-128"/>
                <a:sym typeface="Gill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Sans" panose="020B0502020104020203" pitchFamily="34" charset="-79"/>
                <a:ea typeface="ヒラギノ角ゴ ProN W3" panose="020B0300000000000000" pitchFamily="34" charset="-128"/>
                <a:sym typeface="Gill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Sans" panose="020B0502020104020203" pitchFamily="34" charset="-79"/>
                <a:ea typeface="ヒラギノ角ゴ ProN W3" panose="020B0300000000000000" pitchFamily="34" charset="-128"/>
                <a:sym typeface="GillSans" panose="020B0502020104020203" pitchFamily="34" charset="-79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800" cap="none" spc="-5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  <a:sym typeface="GillSans" panose="020B0502020104020203" pitchFamily="34" charset="-79"/>
              </a:rPr>
              <a:t>--</a:t>
            </a:r>
            <a:r>
              <a:rPr kumimoji="0" lang="en-US" altLang="en-US" sz="4400" b="1" i="0" u="none" strike="noStrike" kern="800" cap="none" spc="-5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  <a:sym typeface="GillSans" panose="020B0502020104020203" pitchFamily="34" charset="-79"/>
              </a:rPr>
              <a:t>Gail C. Christopher</a:t>
            </a:r>
          </a:p>
          <a:p>
            <a:pPr marL="0" marR="0" lvl="0" indent="0" algn="ctr" defTabSz="1219170" rtl="0" eaLnBrk="1" fontAlgn="auto" latinLnBrk="0" hangingPunct="1">
              <a:lnSpc>
                <a:spcPct val="86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800" cap="none" spc="-5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  <a:sym typeface="GillSans" panose="020B0502020104020203" pitchFamily="34" charset="-79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A324DB-D7AF-0839-8419-92ECFF748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04800"/>
            <a:ext cx="11277600" cy="4648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>
            <a:noAutofit/>
          </a:bodyPr>
          <a:lstStyle>
            <a:lvl1pPr algn="ctr">
              <a:defRPr sz="3600">
                <a:solidFill>
                  <a:schemeClr val="tx1"/>
                </a:solidFill>
                <a:latin typeface="GillSans" panose="020B0502020104020203" pitchFamily="34" charset="-79"/>
                <a:ea typeface="ヒラギノ角ゴ ProN W3" panose="020B0300000000000000" pitchFamily="34" charset="-128"/>
                <a:sym typeface="GillSans" panose="020B0502020104020203" pitchFamily="34" charset="-79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Sans" panose="020B0502020104020203" pitchFamily="34" charset="-79"/>
                <a:ea typeface="ヒラギノ角ゴ ProN W3" panose="020B0300000000000000" pitchFamily="34" charset="-128"/>
                <a:sym typeface="GillSans" panose="020B0502020104020203" pitchFamily="34" charset="-79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Sans" panose="020B0502020104020203" pitchFamily="34" charset="-79"/>
                <a:ea typeface="ヒラギノ角ゴ ProN W3" panose="020B0300000000000000" pitchFamily="34" charset="-128"/>
                <a:sym typeface="GillSans" panose="020B0502020104020203" pitchFamily="34" charset="-79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Sans" panose="020B0502020104020203" pitchFamily="34" charset="-79"/>
                <a:ea typeface="ヒラギノ角ゴ ProN W3" panose="020B0300000000000000" pitchFamily="34" charset="-128"/>
                <a:sym typeface="GillSans" panose="020B0502020104020203" pitchFamily="34" charset="-79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Sans" panose="020B0502020104020203" pitchFamily="34" charset="-79"/>
                <a:ea typeface="ヒラギノ角ゴ ProN W3" panose="020B0300000000000000" pitchFamily="34" charset="-128"/>
                <a:sym typeface="Gill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Sans" panose="020B0502020104020203" pitchFamily="34" charset="-79"/>
                <a:ea typeface="ヒラギノ角ゴ ProN W3" panose="020B0300000000000000" pitchFamily="34" charset="-128"/>
                <a:sym typeface="Gill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Sans" panose="020B0502020104020203" pitchFamily="34" charset="-79"/>
                <a:ea typeface="ヒラギノ角ゴ ProN W3" panose="020B0300000000000000" pitchFamily="34" charset="-128"/>
                <a:sym typeface="Gill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Sans" panose="020B0502020104020203" pitchFamily="34" charset="-79"/>
                <a:ea typeface="ヒラギノ角ゴ ProN W3" panose="020B0300000000000000" pitchFamily="34" charset="-128"/>
                <a:sym typeface="Gill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Sans" panose="020B0502020104020203" pitchFamily="34" charset="-79"/>
                <a:ea typeface="ヒラギノ角ゴ ProN W3" panose="020B0300000000000000" pitchFamily="34" charset="-128"/>
                <a:sym typeface="GillSans" panose="020B0502020104020203" pitchFamily="34" charset="-79"/>
              </a:defRPr>
            </a:lvl9pPr>
          </a:lstStyle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Clr>
                <a:srgbClr val="416E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4000" b="0" i="0" u="none" strike="noStrike" kern="800" cap="none" spc="-1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ヒラギノ角ゴ ProN W3" panose="020B0300000000000000" pitchFamily="34" charset="-128"/>
              <a:cs typeface="Calibri" panose="020F0502020204030204" pitchFamily="34" charset="0"/>
              <a:sym typeface="GillSans" panose="020B0502020104020203" pitchFamily="34" charset="-79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Clr>
                <a:srgbClr val="416E94"/>
              </a:buClr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800" cap="none" spc="-1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N W3" panose="020B0300000000000000" pitchFamily="34" charset="-128"/>
                <a:cs typeface="Calibri" panose="020F0502020204030204" pitchFamily="34" charset="0"/>
                <a:sym typeface="GillSans" panose="020B0502020104020203" pitchFamily="34" charset="-79"/>
              </a:rPr>
              <a:t>“TRHT aims to jettison the false belief in a hierarchy of human value and replace that archaic notion with a reverence and appreciation for the equal and interconnected nature of the human family."</a:t>
            </a: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Clr>
                <a:srgbClr val="416E94"/>
              </a:buClr>
              <a:buSzTx/>
              <a:tabLst/>
              <a:defRPr/>
            </a:pPr>
            <a:endParaRPr kumimoji="0" lang="en-US" altLang="en-US" sz="4000" b="0" i="0" u="none" strike="noStrike" kern="800" cap="none" spc="-1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ヒラギノ角ゴ ProN W3" panose="020B0300000000000000" pitchFamily="34" charset="-128"/>
              <a:cs typeface="Calibri" panose="020F0502020204030204" pitchFamily="34" charset="0"/>
              <a:sym typeface="Gill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0305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40B2C-4DAD-8EA2-208E-8110C6BE4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7">
            <a:extLst>
              <a:ext uri="{FF2B5EF4-FFF2-40B4-BE49-F238E27FC236}">
                <a16:creationId xmlns:a16="http://schemas.microsoft.com/office/drawing/2014/main" id="{1A5EB93D-E0EA-411A-A015-423A6A3C32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9733" y="501862"/>
            <a:ext cx="10515600" cy="749350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0583" marR="0" lvl="0" indent="0" algn="l" defTabSz="761970" rtl="0" eaLnBrk="1" fontAlgn="auto" latinLnBrk="0" hangingPunct="1">
              <a:lnSpc>
                <a:spcPct val="100000"/>
              </a:lnSpc>
              <a:spcBef>
                <a:spcPts val="8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-4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j-ea"/>
                <a:cs typeface="Gotham"/>
              </a:rPr>
              <a:t>Toolkit Content Areas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j-ea"/>
              <a:cs typeface="Gotha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E7BB82-A72D-DF76-EADD-1C0D4E1EF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511808"/>
            <a:ext cx="4155853" cy="3834384"/>
          </a:xfrm>
          <a:prstGeom prst="rect">
            <a:avLst/>
          </a:prstGeom>
        </p:spPr>
      </p:pic>
      <p:graphicFrame>
        <p:nvGraphicFramePr>
          <p:cNvPr id="12" name="object 6">
            <a:extLst>
              <a:ext uri="{FF2B5EF4-FFF2-40B4-BE49-F238E27FC236}">
                <a16:creationId xmlns:a16="http://schemas.microsoft.com/office/drawing/2014/main" id="{07CB6CAF-A0B6-4878-1B89-632C29CA22A9}"/>
              </a:ext>
            </a:extLst>
          </p:cNvPr>
          <p:cNvGraphicFramePr/>
          <p:nvPr/>
        </p:nvGraphicFramePr>
        <p:xfrm>
          <a:off x="381000" y="1511808"/>
          <a:ext cx="6681215" cy="4612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00051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8B2AA222-4F5D-AA47-B5CC-BF02A59521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1800" y="2574407"/>
            <a:ext cx="8077200" cy="15240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E6E3BC3B-08F3-AF45-9B9F-0F22F3C178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05000" y="5410200"/>
            <a:ext cx="8077200" cy="304801"/>
          </a:xfrm>
        </p:spPr>
        <p:txBody>
          <a:bodyPr/>
          <a:lstStyle/>
          <a:p>
            <a:pPr algn="ctr"/>
            <a:r>
              <a:rPr lang="en-US" dirty="0"/>
              <a:t>Dr. Tia Brown McNair</a:t>
            </a:r>
          </a:p>
          <a:p>
            <a:pPr algn="ctr"/>
            <a:r>
              <a:rPr lang="en-US" dirty="0"/>
              <a:t>Partner </a:t>
            </a:r>
          </a:p>
          <a:p>
            <a:pPr algn="ctr"/>
            <a:r>
              <a:rPr lang="en-US" dirty="0"/>
              <a:t>tia.mcnair@sova.org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63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9;g3459c0085a7_2_10">
            <a:extLst>
              <a:ext uri="{FF2B5EF4-FFF2-40B4-BE49-F238E27FC236}">
                <a16:creationId xmlns:a16="http://schemas.microsoft.com/office/drawing/2014/main" id="{8BB7A384-C6BF-D30B-0EB0-8CFDE9B369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3127" y="292564"/>
            <a:ext cx="11703000" cy="740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900" dirty="0">
                <a:latin typeface="Raleway"/>
                <a:ea typeface="Raleway"/>
                <a:cs typeface="Raleway"/>
                <a:sym typeface="Raleway"/>
              </a:rPr>
            </a:br>
            <a:br>
              <a:rPr lang="en-US" sz="3900" dirty="0">
                <a:latin typeface="Raleway"/>
                <a:ea typeface="Raleway"/>
                <a:cs typeface="Raleway"/>
                <a:sym typeface="Raleway"/>
              </a:rPr>
            </a:br>
            <a:br>
              <a:rPr lang="en-US" sz="3900" dirty="0">
                <a:latin typeface="Raleway"/>
                <a:ea typeface="Raleway"/>
                <a:cs typeface="Raleway"/>
                <a:sym typeface="Raleway"/>
              </a:rPr>
            </a:br>
            <a:br>
              <a:rPr lang="en-US" sz="3900" dirty="0">
                <a:latin typeface="Raleway"/>
                <a:ea typeface="Raleway"/>
                <a:cs typeface="Raleway"/>
                <a:sym typeface="Raleway"/>
              </a:rPr>
            </a:br>
            <a:br>
              <a:rPr lang="en-US" sz="3900" dirty="0">
                <a:latin typeface="Raleway"/>
                <a:ea typeface="Raleway"/>
                <a:cs typeface="Raleway"/>
                <a:sym typeface="Raleway"/>
              </a:rPr>
            </a:br>
            <a:br>
              <a:rPr lang="en-US" sz="3900" dirty="0">
                <a:latin typeface="Raleway"/>
                <a:ea typeface="Raleway"/>
                <a:cs typeface="Raleway"/>
                <a:sym typeface="Raleway"/>
              </a:rPr>
            </a:br>
            <a:br>
              <a:rPr lang="en-US" sz="3900" dirty="0">
                <a:latin typeface="Raleway"/>
                <a:ea typeface="Raleway"/>
                <a:cs typeface="Raleway"/>
                <a:sym typeface="Raleway"/>
              </a:rPr>
            </a:br>
            <a:r>
              <a:rPr lang="en-US" sz="3900" dirty="0">
                <a:latin typeface="Raleway"/>
                <a:ea typeface="Raleway"/>
                <a:cs typeface="Raleway"/>
                <a:sym typeface="Raleway"/>
              </a:rPr>
              <a:t>Higher Ed Forward</a:t>
            </a:r>
            <a:br>
              <a:rPr lang="en-US" sz="3900" dirty="0">
                <a:latin typeface="Raleway"/>
                <a:ea typeface="Raleway"/>
                <a:cs typeface="Raleway"/>
                <a:sym typeface="Raleway"/>
              </a:rPr>
            </a:br>
            <a:endParaRPr sz="2900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" name="Google Shape;240;g3459c0085a7_2_10" title="Screenshot 2025-03-27 at 10.53.35 AM.png">
            <a:extLst>
              <a:ext uri="{FF2B5EF4-FFF2-40B4-BE49-F238E27FC236}">
                <a16:creationId xmlns:a16="http://schemas.microsoft.com/office/drawing/2014/main" id="{7BAB6C9C-8A12-8A7A-DB62-C8E5DD50879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3242723"/>
            <a:ext cx="2847715" cy="3462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41;g3459c0085a7_2_10" title="Screenshot 2025-03-27 at 10.53.42 AM.png">
            <a:extLst>
              <a:ext uri="{FF2B5EF4-FFF2-40B4-BE49-F238E27FC236}">
                <a16:creationId xmlns:a16="http://schemas.microsoft.com/office/drawing/2014/main" id="{DE77B7C9-598E-449F-D783-169C641FE77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2515" y="3242723"/>
            <a:ext cx="2846485" cy="3462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42;g3459c0085a7_2_10" title="Screenshot 2025-03-27 at 10.53.49 AM.png">
            <a:extLst>
              <a:ext uri="{FF2B5EF4-FFF2-40B4-BE49-F238E27FC236}">
                <a16:creationId xmlns:a16="http://schemas.microsoft.com/office/drawing/2014/main" id="{BE5C8E72-8A6A-919D-1C09-77B9CFBFC69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1400" y="3242723"/>
            <a:ext cx="2847715" cy="3462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3;g3459c0085a7_2_10" title="Screenshot 2025-03-27 at 10.53.59 AM.png">
            <a:extLst>
              <a:ext uri="{FF2B5EF4-FFF2-40B4-BE49-F238E27FC236}">
                <a16:creationId xmlns:a16="http://schemas.microsoft.com/office/drawing/2014/main" id="{B672D39B-B5BA-1394-900D-8863FB6934F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51516" y="3242723"/>
            <a:ext cx="2853411" cy="34628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49;g3459c0085a7_2_20">
            <a:extLst>
              <a:ext uri="{FF2B5EF4-FFF2-40B4-BE49-F238E27FC236}">
                <a16:creationId xmlns:a16="http://schemas.microsoft.com/office/drawing/2014/main" id="{C2DE5195-1452-D114-446C-BFDF1F044481}"/>
              </a:ext>
            </a:extLst>
          </p:cNvPr>
          <p:cNvSpPr txBox="1">
            <a:spLocks/>
          </p:cNvSpPr>
          <p:nvPr/>
        </p:nvSpPr>
        <p:spPr>
          <a:xfrm>
            <a:off x="363127" y="1143000"/>
            <a:ext cx="11641800" cy="18796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lvl1pPr marL="2285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800" spc="-13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9306" indent="-230712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900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64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5089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spcBef>
                <a:spcPts val="0"/>
              </a:spcBef>
              <a:buSzPts val="1800"/>
            </a:pPr>
            <a:r>
              <a:rPr lang="en-US" b="1" dirty="0">
                <a:latin typeface="Raleway"/>
                <a:ea typeface="Raleway"/>
                <a:cs typeface="Raleway"/>
                <a:sym typeface="Raleway"/>
              </a:rPr>
              <a:t>AAUP 	  </a:t>
            </a:r>
            <a:r>
              <a:rPr lang="en-US" sz="1900" b="1" i="1" u="sng" dirty="0">
                <a:latin typeface="Raleway"/>
                <a:ea typeface="Raleway"/>
                <a:cs typeface="Raleway"/>
                <a:sym typeface="Raleway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www.aaup.org</a:t>
            </a:r>
            <a:r>
              <a:rPr lang="en-US" sz="1900" b="1" i="1" dirty="0">
                <a:latin typeface="Raleway"/>
                <a:ea typeface="Raleway"/>
                <a:cs typeface="Raleway"/>
                <a:sym typeface="Raleway"/>
              </a:rPr>
              <a:t> </a:t>
            </a:r>
          </a:p>
          <a:p>
            <a:pPr marL="457200" indent="-342900">
              <a:spcBef>
                <a:spcPts val="0"/>
              </a:spcBef>
              <a:buSzPts val="1800"/>
            </a:pPr>
            <a:r>
              <a:rPr lang="en-US" b="1" i="1" dirty="0">
                <a:latin typeface="Raleway"/>
                <a:ea typeface="Raleway"/>
                <a:cs typeface="Raleway"/>
                <a:sym typeface="Raleway"/>
              </a:rPr>
              <a:t>Center for Strategic and Inclusive Governance    </a:t>
            </a:r>
            <a:r>
              <a:rPr lang="en-US" sz="1900" b="1" i="1" u="sng" dirty="0">
                <a:latin typeface="Raleway"/>
                <a:ea typeface="Raleway"/>
                <a:cs typeface="Raleway"/>
                <a:sym typeface="Raleway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strategicinclusivegovernance.org</a:t>
            </a:r>
            <a:endParaRPr lang="en-US" sz="1900" b="1" i="1" u="sng" dirty="0">
              <a:latin typeface="Raleway"/>
              <a:ea typeface="Raleway"/>
              <a:cs typeface="Raleway"/>
              <a:sym typeface="Raleway"/>
            </a:endParaRPr>
          </a:p>
          <a:p>
            <a:pPr marL="457200" indent="-342900">
              <a:spcBef>
                <a:spcPts val="0"/>
              </a:spcBef>
              <a:buSzPts val="1800"/>
            </a:pPr>
            <a:r>
              <a:rPr lang="en-US" b="1" dirty="0">
                <a:latin typeface="Raleway"/>
                <a:ea typeface="Raleway"/>
                <a:cs typeface="Raleway"/>
                <a:sym typeface="Raleway"/>
              </a:rPr>
              <a:t>USC Race &amp; Equity Center      </a:t>
            </a:r>
            <a:r>
              <a:rPr lang="en-US" sz="1900" b="1" i="1" u="sng" dirty="0">
                <a:latin typeface="Raleway"/>
                <a:ea typeface="Raleway"/>
                <a:cs typeface="Raleway"/>
                <a:sym typeface="Raleway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www.race.usc.edu</a:t>
            </a:r>
            <a:r>
              <a:rPr lang="en-US" sz="1900" b="1" i="1" dirty="0">
                <a:latin typeface="Raleway"/>
                <a:ea typeface="Raleway"/>
                <a:cs typeface="Raleway"/>
                <a:sym typeface="Raleway"/>
              </a:rPr>
              <a:t> </a:t>
            </a:r>
            <a:endParaRPr lang="en-US" sz="1900" b="1" dirty="0">
              <a:latin typeface="Raleway"/>
              <a:ea typeface="Raleway"/>
              <a:cs typeface="Raleway"/>
              <a:sym typeface="Raleway"/>
            </a:endParaRPr>
          </a:p>
          <a:p>
            <a:pPr marL="457200" indent="-342900">
              <a:spcBef>
                <a:spcPts val="0"/>
              </a:spcBef>
              <a:buSzPts val="1800"/>
            </a:pPr>
            <a:r>
              <a:rPr lang="en-US" b="1" dirty="0">
                <a:latin typeface="Raleway"/>
                <a:ea typeface="Raleway"/>
                <a:cs typeface="Raleway"/>
                <a:sym typeface="Raleway"/>
              </a:rPr>
              <a:t>PEN America     </a:t>
            </a:r>
            <a:r>
              <a:rPr lang="en-US" sz="1900" b="1" i="1" u="sng" dirty="0">
                <a:latin typeface="Raleway"/>
                <a:ea typeface="Raleway"/>
                <a:cs typeface="Raleway"/>
                <a:sym typeface="Raleway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www.pen.org</a:t>
            </a:r>
            <a:r>
              <a:rPr lang="en-US" sz="1900" b="1" i="1" dirty="0">
                <a:latin typeface="Raleway"/>
                <a:ea typeface="Raleway"/>
                <a:cs typeface="Raleway"/>
                <a:sym typeface="Raleway"/>
              </a:rPr>
              <a:t> </a:t>
            </a:r>
            <a:endParaRPr lang="en-US" b="1" dirty="0">
              <a:latin typeface="Raleway"/>
              <a:ea typeface="Raleway"/>
              <a:cs typeface="Raleway"/>
              <a:sym typeface="Raleway"/>
            </a:endParaRPr>
          </a:p>
          <a:p>
            <a:pPr marL="457200" indent="-342900">
              <a:spcBef>
                <a:spcPts val="0"/>
              </a:spcBef>
              <a:buSzPts val="1800"/>
              <a:buFont typeface="Raleway"/>
              <a:buChar char="•"/>
            </a:pPr>
            <a:r>
              <a:rPr lang="en-US" b="1" dirty="0">
                <a:latin typeface="Raleway"/>
                <a:ea typeface="Raleway"/>
                <a:cs typeface="Raleway"/>
                <a:sym typeface="Raleway"/>
              </a:rPr>
              <a:t>Education Trust.    </a:t>
            </a:r>
            <a:r>
              <a:rPr lang="en-US" sz="1900" b="1" i="1" u="sng" dirty="0">
                <a:latin typeface="Raleway"/>
                <a:ea typeface="Raleway"/>
                <a:cs typeface="Raleway"/>
                <a:sym typeface="Raleway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www.edtrust.org</a:t>
            </a:r>
            <a:r>
              <a:rPr lang="en-US" sz="1900" b="1" i="1" dirty="0">
                <a:latin typeface="Raleway"/>
                <a:ea typeface="Raleway"/>
                <a:cs typeface="Raleway"/>
                <a:sym typeface="Raleway"/>
              </a:rPr>
              <a:t> </a:t>
            </a:r>
          </a:p>
          <a:p>
            <a:pPr marL="457200" indent="-342900">
              <a:spcBef>
                <a:spcPts val="0"/>
              </a:spcBef>
              <a:buSzPts val="1800"/>
              <a:buFont typeface="Raleway"/>
              <a:buChar char="•"/>
            </a:pPr>
            <a:r>
              <a:rPr lang="en-US" b="1" dirty="0">
                <a:latin typeface="Raleway"/>
                <a:ea typeface="Raleway"/>
                <a:cs typeface="Raleway"/>
                <a:sym typeface="Raleway"/>
              </a:rPr>
              <a:t>Spitfire Strategies </a:t>
            </a:r>
            <a:r>
              <a:rPr lang="en-US" b="1" i="1" u="sng" dirty="0" err="1">
                <a:latin typeface="Raleway"/>
                <a:ea typeface="Raleway"/>
                <a:cs typeface="Raleway"/>
                <a:sym typeface="Raleway"/>
              </a:rPr>
              <a:t>www.spitfirestrategies.com</a:t>
            </a:r>
            <a:endParaRPr lang="en-US" b="1" i="1" u="sng" dirty="0"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93227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F3FA1-A103-FE4C-8076-4CBD8391A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Becoming a Student-Ready College</a:t>
            </a:r>
            <a:br>
              <a:rPr lang="en-US" sz="4000" dirty="0"/>
            </a:br>
            <a:r>
              <a:rPr lang="en-US" sz="4000" dirty="0"/>
              <a:t>Institutional Transformation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EF8B33-A5B8-C1C5-CE22-5D457D4309A0}"/>
              </a:ext>
            </a:extLst>
          </p:cNvPr>
          <p:cNvSpPr/>
          <p:nvPr/>
        </p:nvSpPr>
        <p:spPr>
          <a:xfrm>
            <a:off x="5865568" y="3004047"/>
            <a:ext cx="3299038" cy="3077911"/>
          </a:xfrm>
          <a:prstGeom prst="ellipse">
            <a:avLst/>
          </a:prstGeom>
          <a:solidFill>
            <a:schemeClr val="accent2">
              <a:alpha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30FB39-57AD-D356-018F-B74338F4CF1B}"/>
              </a:ext>
            </a:extLst>
          </p:cNvPr>
          <p:cNvSpPr/>
          <p:nvPr/>
        </p:nvSpPr>
        <p:spPr>
          <a:xfrm>
            <a:off x="2997450" y="3009513"/>
            <a:ext cx="3299038" cy="3077911"/>
          </a:xfrm>
          <a:prstGeom prst="ellipse">
            <a:avLst/>
          </a:prstGeom>
          <a:solidFill>
            <a:schemeClr val="accent2">
              <a:alpha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17C91B-EE69-6DA7-AC34-9DBAD62FE0EE}"/>
              </a:ext>
            </a:extLst>
          </p:cNvPr>
          <p:cNvSpPr/>
          <p:nvPr/>
        </p:nvSpPr>
        <p:spPr>
          <a:xfrm>
            <a:off x="4429459" y="1322569"/>
            <a:ext cx="3299038" cy="3077911"/>
          </a:xfrm>
          <a:prstGeom prst="ellipse">
            <a:avLst/>
          </a:prstGeom>
          <a:solidFill>
            <a:schemeClr val="accent2">
              <a:alpha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E13435-6E63-10D3-CA62-582CA2A53146}"/>
              </a:ext>
            </a:extLst>
          </p:cNvPr>
          <p:cNvSpPr txBox="1"/>
          <p:nvPr/>
        </p:nvSpPr>
        <p:spPr>
          <a:xfrm>
            <a:off x="4764684" y="1919355"/>
            <a:ext cx="266824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Educators</a:t>
            </a:r>
          </a:p>
        </p:txBody>
      </p:sp>
      <p:sp>
        <p:nvSpPr>
          <p:cNvPr id="11" name="Star: 5 Points 56">
            <a:extLst>
              <a:ext uri="{FF2B5EF4-FFF2-40B4-BE49-F238E27FC236}">
                <a16:creationId xmlns:a16="http://schemas.microsoft.com/office/drawing/2014/main" id="{C92BFCFF-AE9D-B983-22D7-8EF13A8995CD}"/>
              </a:ext>
            </a:extLst>
          </p:cNvPr>
          <p:cNvSpPr/>
          <p:nvPr/>
        </p:nvSpPr>
        <p:spPr>
          <a:xfrm>
            <a:off x="5811613" y="3750445"/>
            <a:ext cx="575061" cy="633900"/>
          </a:xfrm>
          <a:prstGeom prst="star5">
            <a:avLst/>
          </a:prstGeom>
          <a:solidFill>
            <a:srgbClr val="C0000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57">
            <a:extLst>
              <a:ext uri="{FF2B5EF4-FFF2-40B4-BE49-F238E27FC236}">
                <a16:creationId xmlns:a16="http://schemas.microsoft.com/office/drawing/2014/main" id="{7143A42A-6356-F4AE-7083-BAB24DAC3B1C}"/>
              </a:ext>
            </a:extLst>
          </p:cNvPr>
          <p:cNvSpPr/>
          <p:nvPr/>
        </p:nvSpPr>
        <p:spPr>
          <a:xfrm rot="-12240000">
            <a:off x="6278359" y="3294358"/>
            <a:ext cx="2393897" cy="689035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035BFB-4418-9480-0F5D-1F0D7480C9A4}"/>
              </a:ext>
            </a:extLst>
          </p:cNvPr>
          <p:cNvSpPr txBox="1"/>
          <p:nvPr/>
        </p:nvSpPr>
        <p:spPr>
          <a:xfrm>
            <a:off x="6108022" y="4249774"/>
            <a:ext cx="31457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Evidence-Based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Strategies for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 Success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A452B1-1A67-7121-CFCE-D493E8750BC0}"/>
              </a:ext>
            </a:extLst>
          </p:cNvPr>
          <p:cNvSpPr txBox="1"/>
          <p:nvPr/>
        </p:nvSpPr>
        <p:spPr>
          <a:xfrm>
            <a:off x="3085549" y="4243599"/>
            <a:ext cx="298515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05A883-5169-FFF5-E882-5863BC54D400}"/>
              </a:ext>
            </a:extLst>
          </p:cNvPr>
          <p:cNvSpPr txBox="1"/>
          <p:nvPr/>
        </p:nvSpPr>
        <p:spPr>
          <a:xfrm>
            <a:off x="8779590" y="2184802"/>
            <a:ext cx="2971800" cy="1200329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23A4D"/>
                </a:solidFill>
                <a:effectLst/>
                <a:uLnTx/>
                <a:uFillTx/>
                <a:latin typeface="Zilla"/>
                <a:ea typeface="+mn-ea"/>
                <a:cs typeface="+mn-cs"/>
              </a:rPr>
              <a:t>What Gets Transformed</a:t>
            </a:r>
          </a:p>
        </p:txBody>
      </p:sp>
    </p:spTree>
    <p:extLst>
      <p:ext uri="{BB962C8B-B14F-4D97-AF65-F5344CB8AC3E}">
        <p14:creationId xmlns:p14="http://schemas.microsoft.com/office/powerpoint/2010/main" val="33714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1" grpId="0" animBg="1"/>
      <p:bldP spid="12" grpId="0" animBg="1"/>
      <p:bldP spid="13" grpId="0"/>
      <p:bldP spid="14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FEA5D-4763-B4E7-F9E1-60EA70E3E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A6F03DB-714F-C855-055B-21F5B37C9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400"/>
            <a:ext cx="10363200" cy="817561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r>
              <a:rPr lang="en-US" sz="4400" dirty="0"/>
              <a:t>Guiding Questions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7107733-8EE6-224E-4ED5-FE1BF818EED4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5710506"/>
              </p:ext>
            </p:extLst>
          </p:nvPr>
        </p:nvGraphicFramePr>
        <p:xfrm>
          <a:off x="914400" y="1371600"/>
          <a:ext cx="103632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284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C80F-06BB-BB86-553A-0C4ED993D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E1B9C-8084-CE4E-AE11-B33C55C553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3850" y="2057400"/>
            <a:ext cx="11544300" cy="1752600"/>
          </a:xfrm>
          <a:noFill/>
        </p:spPr>
        <p:txBody>
          <a:bodyPr/>
          <a:lstStyle/>
          <a:p>
            <a:r>
              <a:rPr lang="en-US" sz="3600" b="0" i="0" u="none" strike="noStrike" dirty="0">
                <a:effectLst/>
                <a:latin typeface="Arial" panose="020B0604020202020204" pitchFamily="34" charset="0"/>
              </a:rPr>
              <a:t>Adaptive Mindset to Achieve Purpose-Driven Goals</a:t>
            </a:r>
          </a:p>
          <a:p>
            <a:r>
              <a:rPr lang="en-US" sz="3600" b="0" i="0" u="none" strike="noStrike" dirty="0">
                <a:effectLst/>
                <a:latin typeface="Arial" panose="020B0604020202020204" pitchFamily="34" charset="0"/>
              </a:rPr>
              <a:t>Relationship and Community Centered Approaches</a:t>
            </a:r>
          </a:p>
          <a:p>
            <a:r>
              <a:rPr lang="en-US" sz="3600" dirty="0">
                <a:latin typeface="Arial" panose="020B0604020202020204" pitchFamily="34" charset="0"/>
              </a:rPr>
              <a:t>Committed to Serving All Students</a:t>
            </a:r>
          </a:p>
          <a:p>
            <a:r>
              <a:rPr lang="en-US" sz="3600" b="0" i="0" u="none" strike="noStrike" dirty="0">
                <a:effectLst/>
                <a:latin typeface="Arial" panose="020B0604020202020204" pitchFamily="34" charset="0"/>
              </a:rPr>
              <a:t>Professional Learning Communities </a:t>
            </a:r>
          </a:p>
          <a:p>
            <a:r>
              <a:rPr lang="en-US" sz="3600" dirty="0">
                <a:latin typeface="Arial" panose="020B0604020202020204" pitchFamily="34" charset="0"/>
              </a:rPr>
              <a:t>Importance of Public Scholarship</a:t>
            </a:r>
            <a:endParaRPr lang="en-US" sz="3600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36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US" sz="36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2F0E7D-45FA-5A2A-51A3-C69B6CB90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400"/>
            <a:ext cx="10363200" cy="1046161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r>
              <a:rPr lang="en-US" sz="5400" i="1" dirty="0">
                <a:latin typeface="Arial" panose="020B0604020202020204" pitchFamily="34" charset="0"/>
              </a:rPr>
              <a:t>We Are Resilient By Design</a:t>
            </a:r>
            <a:endParaRPr lang="en-US" sz="50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640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DA56A-A3A3-A6CF-C14B-9BAE28466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333813E-149D-9BD8-CFC3-CFB57443D5C9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99477478"/>
              </p:ext>
            </p:extLst>
          </p:nvPr>
        </p:nvGraphicFramePr>
        <p:xfrm>
          <a:off x="914400" y="609600"/>
          <a:ext cx="103632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75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AB4588A-3253-AD85-E20A-3D10E62FBDE3}"/>
              </a:ext>
            </a:extLst>
          </p:cNvPr>
          <p:cNvSpPr txBox="1"/>
          <p:nvPr/>
        </p:nvSpPr>
        <p:spPr>
          <a:xfrm>
            <a:off x="914400" y="457200"/>
            <a:ext cx="10363200" cy="817561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/>
          <a:p>
            <a:pPr marL="0" marR="0" lvl="0" indent="0" algn="ctr" fontAlgn="auto">
              <a:lnSpc>
                <a:spcPct val="86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600" b="1" i="0" kern="800" spc="-53" dirty="0"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Characteristics of Student Ready Leaders</a:t>
            </a:r>
            <a:r>
              <a:rPr kumimoji="0" lang="en-US" sz="3600" b="1" i="0" u="none" strike="noStrike" kern="800" cap="none" spc="-53" normalizeH="0" baseline="0" noProof="0" dirty="0">
                <a:ln>
                  <a:noFill/>
                </a:ln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 </a:t>
            </a:r>
          </a:p>
        </p:txBody>
      </p:sp>
      <p:graphicFrame>
        <p:nvGraphicFramePr>
          <p:cNvPr id="14" name="TextBox 8">
            <a:extLst>
              <a:ext uri="{FF2B5EF4-FFF2-40B4-BE49-F238E27FC236}">
                <a16:creationId xmlns:a16="http://schemas.microsoft.com/office/drawing/2014/main" id="{19001F1E-166C-AFDA-90C2-B8A0D172A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4022736"/>
              </p:ext>
            </p:extLst>
          </p:nvPr>
        </p:nvGraphicFramePr>
        <p:xfrm>
          <a:off x="228600" y="1066801"/>
          <a:ext cx="115062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3497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9DE8C-2F50-C082-637D-AED08913F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C98A4CA-E04A-FA31-8C02-A68F117B941A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054160353"/>
              </p:ext>
            </p:extLst>
          </p:nvPr>
        </p:nvGraphicFramePr>
        <p:xfrm>
          <a:off x="914400" y="609600"/>
          <a:ext cx="103632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9853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D908D26-7FDE-3B44-F165-176723295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817561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r>
              <a:rPr lang="en-US" sz="3000" dirty="0"/>
              <a:t>High-Impact Practices that Help Students Achieve Outcomes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1BFD6CF-22A5-36B2-5088-654BE45AD121}"/>
              </a:ext>
            </a:extLst>
          </p:cNvPr>
          <p:cNvGraphicFramePr>
            <a:graphicFrameLocks/>
          </p:cNvGraphicFramePr>
          <p:nvPr/>
        </p:nvGraphicFramePr>
        <p:xfrm>
          <a:off x="914400" y="1371600"/>
          <a:ext cx="103632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432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OVA PPT Template">
  <a:themeElements>
    <a:clrScheme name="SOVA 2">
      <a:dk1>
        <a:srgbClr val="223A4D"/>
      </a:dk1>
      <a:lt1>
        <a:srgbClr val="FFFFFF"/>
      </a:lt1>
      <a:dk2>
        <a:srgbClr val="636368"/>
      </a:dk2>
      <a:lt2>
        <a:srgbClr val="F4F4ED"/>
      </a:lt2>
      <a:accent1>
        <a:srgbClr val="416E94"/>
      </a:accent1>
      <a:accent2>
        <a:srgbClr val="999D24"/>
      </a:accent2>
      <a:accent3>
        <a:srgbClr val="D3575D"/>
      </a:accent3>
      <a:accent4>
        <a:srgbClr val="213A4C"/>
      </a:accent4>
      <a:accent5>
        <a:srgbClr val="A3A3A7"/>
      </a:accent5>
      <a:accent6>
        <a:srgbClr val="636368"/>
      </a:accent6>
      <a:hlink>
        <a:srgbClr val="416E94"/>
      </a:hlink>
      <a:folHlink>
        <a:srgbClr val="213A4C"/>
      </a:folHlink>
    </a:clrScheme>
    <a:fontScheme name="Zilla">
      <a:majorFont>
        <a:latin typeface="Zilla"/>
        <a:ea typeface=""/>
        <a:cs typeface=""/>
      </a:majorFont>
      <a:minorFont>
        <a:latin typeface="Zil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OVA Template S" id="{6285CCAD-7033-9946-B1B7-BE5DAA4F8A3A}" vid="{2B6E6BAC-3DB8-4640-A98B-DF8123B2AFE7}"/>
    </a:ext>
  </a:extLst>
</a:theme>
</file>

<file path=ppt/theme/theme10.xml><?xml version="1.0" encoding="utf-8"?>
<a:theme xmlns:a="http://schemas.openxmlformats.org/drawingml/2006/main" name="2_SOVA PPT Template">
  <a:themeElements>
    <a:clrScheme name="SOVA 2">
      <a:dk1>
        <a:srgbClr val="223A4D"/>
      </a:dk1>
      <a:lt1>
        <a:srgbClr val="FFFFFF"/>
      </a:lt1>
      <a:dk2>
        <a:srgbClr val="636368"/>
      </a:dk2>
      <a:lt2>
        <a:srgbClr val="F4F4ED"/>
      </a:lt2>
      <a:accent1>
        <a:srgbClr val="416E94"/>
      </a:accent1>
      <a:accent2>
        <a:srgbClr val="999D24"/>
      </a:accent2>
      <a:accent3>
        <a:srgbClr val="D3575D"/>
      </a:accent3>
      <a:accent4>
        <a:srgbClr val="213A4C"/>
      </a:accent4>
      <a:accent5>
        <a:srgbClr val="A3A3A7"/>
      </a:accent5>
      <a:accent6>
        <a:srgbClr val="636368"/>
      </a:accent6>
      <a:hlink>
        <a:srgbClr val="416E94"/>
      </a:hlink>
      <a:folHlink>
        <a:srgbClr val="213A4C"/>
      </a:folHlink>
    </a:clrScheme>
    <a:fontScheme name="Zilla">
      <a:majorFont>
        <a:latin typeface="Zilla"/>
        <a:ea typeface=""/>
        <a:cs typeface=""/>
      </a:majorFont>
      <a:minorFont>
        <a:latin typeface="Zil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OVA Template S" id="{6285CCAD-7033-9946-B1B7-BE5DAA4F8A3A}" vid="{2B6E6BAC-3DB8-4640-A98B-DF8123B2AFE7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LASS template  -  Read-Only" id="{30943B86-EB3E-9148-A2C9-23EB7ABDFBDA}" vid="{C862D4EC-7961-B240-9E7D-71F47AF9D8F3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Solid Cover &amp; Dividers">
  <a:themeElements>
    <a:clrScheme name="SOVA 2">
      <a:dk1>
        <a:srgbClr val="223A4D"/>
      </a:dk1>
      <a:lt1>
        <a:srgbClr val="FFFFFF"/>
      </a:lt1>
      <a:dk2>
        <a:srgbClr val="636368"/>
      </a:dk2>
      <a:lt2>
        <a:srgbClr val="F4F4ED"/>
      </a:lt2>
      <a:accent1>
        <a:srgbClr val="416E94"/>
      </a:accent1>
      <a:accent2>
        <a:srgbClr val="999D24"/>
      </a:accent2>
      <a:accent3>
        <a:srgbClr val="D3575D"/>
      </a:accent3>
      <a:accent4>
        <a:srgbClr val="213A4C"/>
      </a:accent4>
      <a:accent5>
        <a:srgbClr val="A3A3A7"/>
      </a:accent5>
      <a:accent6>
        <a:srgbClr val="636368"/>
      </a:accent6>
      <a:hlink>
        <a:srgbClr val="416E94"/>
      </a:hlink>
      <a:folHlink>
        <a:srgbClr val="213A4C"/>
      </a:folHlink>
    </a:clrScheme>
    <a:fontScheme name="Zilla">
      <a:majorFont>
        <a:latin typeface="Zilla"/>
        <a:ea typeface=""/>
        <a:cs typeface=""/>
      </a:majorFont>
      <a:minorFont>
        <a:latin typeface="Zil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OVA Template S" id="{6285CCAD-7033-9946-B1B7-BE5DAA4F8A3A}" vid="{6F00F001-5A38-BA43-BA8F-C097D4C9D587}"/>
    </a:ext>
  </a:extLst>
</a:theme>
</file>

<file path=ppt/theme/theme3.xml><?xml version="1.0" encoding="utf-8"?>
<a:theme xmlns:a="http://schemas.openxmlformats.org/drawingml/2006/main" name="Photo Cover &amp; Dividers">
  <a:themeElements>
    <a:clrScheme name="SOVA 2">
      <a:dk1>
        <a:srgbClr val="223A4D"/>
      </a:dk1>
      <a:lt1>
        <a:srgbClr val="FFFFFF"/>
      </a:lt1>
      <a:dk2>
        <a:srgbClr val="636368"/>
      </a:dk2>
      <a:lt2>
        <a:srgbClr val="F4F4ED"/>
      </a:lt2>
      <a:accent1>
        <a:srgbClr val="416E94"/>
      </a:accent1>
      <a:accent2>
        <a:srgbClr val="999D24"/>
      </a:accent2>
      <a:accent3>
        <a:srgbClr val="D3575D"/>
      </a:accent3>
      <a:accent4>
        <a:srgbClr val="213A4C"/>
      </a:accent4>
      <a:accent5>
        <a:srgbClr val="A3A3A7"/>
      </a:accent5>
      <a:accent6>
        <a:srgbClr val="636368"/>
      </a:accent6>
      <a:hlink>
        <a:srgbClr val="416E94"/>
      </a:hlink>
      <a:folHlink>
        <a:srgbClr val="213A4C"/>
      </a:folHlink>
    </a:clrScheme>
    <a:fontScheme name="Zilla">
      <a:majorFont>
        <a:latin typeface="Zilla"/>
        <a:ea typeface=""/>
        <a:cs typeface=""/>
      </a:majorFont>
      <a:minorFont>
        <a:latin typeface="Zil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OVA Template S" id="{6285CCAD-7033-9946-B1B7-BE5DAA4F8A3A}" vid="{4B7C1F74-DC8E-624E-9B09-4CAE4A5F5F14}"/>
    </a:ext>
  </a:extLst>
</a:theme>
</file>

<file path=ppt/theme/theme4.xml><?xml version="1.0" encoding="utf-8"?>
<a:theme xmlns:a="http://schemas.openxmlformats.org/drawingml/2006/main" name="Solid Cover &amp; Dividers">
  <a:themeElements>
    <a:clrScheme name="SOVA 2">
      <a:dk1>
        <a:srgbClr val="223A4D"/>
      </a:dk1>
      <a:lt1>
        <a:srgbClr val="FFFFFF"/>
      </a:lt1>
      <a:dk2>
        <a:srgbClr val="636368"/>
      </a:dk2>
      <a:lt2>
        <a:srgbClr val="F4F4ED"/>
      </a:lt2>
      <a:accent1>
        <a:srgbClr val="416E94"/>
      </a:accent1>
      <a:accent2>
        <a:srgbClr val="999D24"/>
      </a:accent2>
      <a:accent3>
        <a:srgbClr val="D3575D"/>
      </a:accent3>
      <a:accent4>
        <a:srgbClr val="213A4C"/>
      </a:accent4>
      <a:accent5>
        <a:srgbClr val="A3A3A7"/>
      </a:accent5>
      <a:accent6>
        <a:srgbClr val="636368"/>
      </a:accent6>
      <a:hlink>
        <a:srgbClr val="416E94"/>
      </a:hlink>
      <a:folHlink>
        <a:srgbClr val="213A4C"/>
      </a:folHlink>
    </a:clrScheme>
    <a:fontScheme name="Zilla">
      <a:majorFont>
        <a:latin typeface="Zilla"/>
        <a:ea typeface=""/>
        <a:cs typeface=""/>
      </a:majorFont>
      <a:minorFont>
        <a:latin typeface="Zil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OVA Template S" id="{6285CCAD-7033-9946-B1B7-BE5DAA4F8A3A}" vid="{3B13EC21-12FA-DA45-8410-05A2C8798FC1}"/>
    </a:ext>
  </a:extLst>
</a:theme>
</file>

<file path=ppt/theme/theme5.xml><?xml version="1.0" encoding="utf-8"?>
<a:theme xmlns:a="http://schemas.openxmlformats.org/drawingml/2006/main" name="1_Photo Cover &amp; Dividers">
  <a:themeElements>
    <a:clrScheme name="SOVA 2">
      <a:dk1>
        <a:srgbClr val="223A4D"/>
      </a:dk1>
      <a:lt1>
        <a:srgbClr val="FFFFFF"/>
      </a:lt1>
      <a:dk2>
        <a:srgbClr val="636368"/>
      </a:dk2>
      <a:lt2>
        <a:srgbClr val="F4F4ED"/>
      </a:lt2>
      <a:accent1>
        <a:srgbClr val="416E94"/>
      </a:accent1>
      <a:accent2>
        <a:srgbClr val="999D24"/>
      </a:accent2>
      <a:accent3>
        <a:srgbClr val="D3575D"/>
      </a:accent3>
      <a:accent4>
        <a:srgbClr val="213A4C"/>
      </a:accent4>
      <a:accent5>
        <a:srgbClr val="A3A3A7"/>
      </a:accent5>
      <a:accent6>
        <a:srgbClr val="636368"/>
      </a:accent6>
      <a:hlink>
        <a:srgbClr val="416E94"/>
      </a:hlink>
      <a:folHlink>
        <a:srgbClr val="213A4C"/>
      </a:folHlink>
    </a:clrScheme>
    <a:fontScheme name="Zilla">
      <a:majorFont>
        <a:latin typeface="Zilla"/>
        <a:ea typeface=""/>
        <a:cs typeface=""/>
      </a:majorFont>
      <a:minorFont>
        <a:latin typeface="Zil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OVA Template S" id="{6285CCAD-7033-9946-B1B7-BE5DAA4F8A3A}" vid="{22D8733C-FD6D-4643-9D9F-8FD45B229788}"/>
    </a:ext>
  </a:extLst>
</a:theme>
</file>

<file path=ppt/theme/theme6.xml><?xml version="1.0" encoding="utf-8"?>
<a:theme xmlns:a="http://schemas.openxmlformats.org/drawingml/2006/main" name="Team &amp; Multi-Part Slides">
  <a:themeElements>
    <a:clrScheme name="SOVA 2">
      <a:dk1>
        <a:srgbClr val="223A4D"/>
      </a:dk1>
      <a:lt1>
        <a:srgbClr val="FFFFFF"/>
      </a:lt1>
      <a:dk2>
        <a:srgbClr val="636368"/>
      </a:dk2>
      <a:lt2>
        <a:srgbClr val="F4F4ED"/>
      </a:lt2>
      <a:accent1>
        <a:srgbClr val="416E94"/>
      </a:accent1>
      <a:accent2>
        <a:srgbClr val="999D24"/>
      </a:accent2>
      <a:accent3>
        <a:srgbClr val="D3575D"/>
      </a:accent3>
      <a:accent4>
        <a:srgbClr val="213A4C"/>
      </a:accent4>
      <a:accent5>
        <a:srgbClr val="A3A3A7"/>
      </a:accent5>
      <a:accent6>
        <a:srgbClr val="636368"/>
      </a:accent6>
      <a:hlink>
        <a:srgbClr val="416E94"/>
      </a:hlink>
      <a:folHlink>
        <a:srgbClr val="213A4C"/>
      </a:folHlink>
    </a:clrScheme>
    <a:fontScheme name="Zilla">
      <a:majorFont>
        <a:latin typeface="Zilla"/>
        <a:ea typeface=""/>
        <a:cs typeface=""/>
      </a:majorFont>
      <a:minorFont>
        <a:latin typeface="Zil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OVA Template S" id="{6285CCAD-7033-9946-B1B7-BE5DAA4F8A3A}" vid="{7C67B6D9-0DE1-9145-A545-36176A8180BE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SOVA PPT Template">
  <a:themeElements>
    <a:clrScheme name="SOVA 2">
      <a:dk1>
        <a:srgbClr val="223A4D"/>
      </a:dk1>
      <a:lt1>
        <a:srgbClr val="FFFFFF"/>
      </a:lt1>
      <a:dk2>
        <a:srgbClr val="636368"/>
      </a:dk2>
      <a:lt2>
        <a:srgbClr val="F4F4ED"/>
      </a:lt2>
      <a:accent1>
        <a:srgbClr val="416E94"/>
      </a:accent1>
      <a:accent2>
        <a:srgbClr val="999D24"/>
      </a:accent2>
      <a:accent3>
        <a:srgbClr val="D3575D"/>
      </a:accent3>
      <a:accent4>
        <a:srgbClr val="213A4C"/>
      </a:accent4>
      <a:accent5>
        <a:srgbClr val="A3A3A7"/>
      </a:accent5>
      <a:accent6>
        <a:srgbClr val="636368"/>
      </a:accent6>
      <a:hlink>
        <a:srgbClr val="416E94"/>
      </a:hlink>
      <a:folHlink>
        <a:srgbClr val="213A4C"/>
      </a:folHlink>
    </a:clrScheme>
    <a:fontScheme name="Zilla">
      <a:majorFont>
        <a:latin typeface="Zilla"/>
        <a:ea typeface=""/>
        <a:cs typeface=""/>
      </a:majorFont>
      <a:minorFont>
        <a:latin typeface="Zil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OVA Template S" id="{6285CCAD-7033-9946-B1B7-BE5DAA4F8A3A}" vid="{2B6E6BAC-3DB8-4640-A98B-DF8123B2AFE7}"/>
    </a:ext>
  </a:extLst>
</a:theme>
</file>

<file path=ppt/theme/theme9.xml><?xml version="1.0" encoding="utf-8"?>
<a:theme xmlns:a="http://schemas.openxmlformats.org/drawingml/2006/main" name="2_Solid Cover &amp; Dividers">
  <a:themeElements>
    <a:clrScheme name="SOVA 2">
      <a:dk1>
        <a:srgbClr val="223A4D"/>
      </a:dk1>
      <a:lt1>
        <a:srgbClr val="FFFFFF"/>
      </a:lt1>
      <a:dk2>
        <a:srgbClr val="636368"/>
      </a:dk2>
      <a:lt2>
        <a:srgbClr val="F4F4ED"/>
      </a:lt2>
      <a:accent1>
        <a:srgbClr val="416E94"/>
      </a:accent1>
      <a:accent2>
        <a:srgbClr val="999D24"/>
      </a:accent2>
      <a:accent3>
        <a:srgbClr val="D3575D"/>
      </a:accent3>
      <a:accent4>
        <a:srgbClr val="213A4C"/>
      </a:accent4>
      <a:accent5>
        <a:srgbClr val="A3A3A7"/>
      </a:accent5>
      <a:accent6>
        <a:srgbClr val="636368"/>
      </a:accent6>
      <a:hlink>
        <a:srgbClr val="416E94"/>
      </a:hlink>
      <a:folHlink>
        <a:srgbClr val="213A4C"/>
      </a:folHlink>
    </a:clrScheme>
    <a:fontScheme name="Zilla">
      <a:majorFont>
        <a:latin typeface="Zilla"/>
        <a:ea typeface=""/>
        <a:cs typeface=""/>
      </a:majorFont>
      <a:minorFont>
        <a:latin typeface="Zil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OVA Template S" id="{6285CCAD-7033-9946-B1B7-BE5DAA4F8A3A}" vid="{3B13EC21-12FA-DA45-8410-05A2C8798FC1}"/>
    </a:ext>
  </a:extLst>
</a:theme>
</file>

<file path=docMetadata/LabelInfo.xml><?xml version="1.0" encoding="utf-8"?>
<clbl:labelList xmlns:clbl="http://schemas.microsoft.com/office/2020/mipLabelMetadata">
  <clbl:label id="{90b813d2-ef13-4d10-8c36-1652952b91fe}" enabled="1" method="Standard" siteId="{4468aee6-4042-4924-985a-987a2bb14e2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SOVA PPT Template</Template>
  <TotalTime>904</TotalTime>
  <Words>816</Words>
  <Application>Microsoft Office PowerPoint</Application>
  <PresentationFormat>Widescreen</PresentationFormat>
  <Paragraphs>119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19</vt:i4>
      </vt:variant>
    </vt:vector>
  </HeadingPairs>
  <TitlesOfParts>
    <vt:vector size="51" baseType="lpstr">
      <vt:lpstr>System Font Regular</vt:lpstr>
      <vt:lpstr>Adobe Caslon Pro Bold</vt:lpstr>
      <vt:lpstr>Calibri</vt:lpstr>
      <vt:lpstr>Source Sans Pro</vt:lpstr>
      <vt:lpstr>Arial</vt:lpstr>
      <vt:lpstr>Zilla Slab</vt:lpstr>
      <vt:lpstr>Raleway</vt:lpstr>
      <vt:lpstr>Zilla Slab Medium</vt:lpstr>
      <vt:lpstr>ACaslon-Semibold</vt:lpstr>
      <vt:lpstr>adobe-caslon-pro</vt:lpstr>
      <vt:lpstr>Calibri Light</vt:lpstr>
      <vt:lpstr>Source Sans Pro SemiBold</vt:lpstr>
      <vt:lpstr>Aptos Display</vt:lpstr>
      <vt:lpstr>Zilla</vt:lpstr>
      <vt:lpstr>Aptos</vt:lpstr>
      <vt:lpstr>Gotham</vt:lpstr>
      <vt:lpstr>Zilla Slab Light</vt:lpstr>
      <vt:lpstr>Gotham-Book</vt:lpstr>
      <vt:lpstr>Berlingske Sans</vt:lpstr>
      <vt:lpstr>Open Sans</vt:lpstr>
      <vt:lpstr>Source Sans Pro ExtraLight</vt:lpstr>
      <vt:lpstr>SOVA PPT Template</vt:lpstr>
      <vt:lpstr>1_Solid Cover &amp; Dividers</vt:lpstr>
      <vt:lpstr>Photo Cover &amp; Dividers</vt:lpstr>
      <vt:lpstr>Solid Cover &amp; Dividers</vt:lpstr>
      <vt:lpstr>1_Photo Cover &amp; Dividers</vt:lpstr>
      <vt:lpstr>Team &amp; Multi-Part Slides</vt:lpstr>
      <vt:lpstr>1_Office Theme</vt:lpstr>
      <vt:lpstr>1_SOVA PPT Template</vt:lpstr>
      <vt:lpstr>2_Solid Cover &amp; Dividers</vt:lpstr>
      <vt:lpstr>2_SOVA PPT Template</vt:lpstr>
      <vt:lpstr>Office Theme</vt:lpstr>
      <vt:lpstr>PowerPoint Presentation</vt:lpstr>
      <vt:lpstr>       Higher Ed Forward </vt:lpstr>
      <vt:lpstr>Becoming a Student-Ready College Institutional Transformation</vt:lpstr>
      <vt:lpstr>Guiding Questions</vt:lpstr>
      <vt:lpstr>We Are Resilient By Design</vt:lpstr>
      <vt:lpstr>PowerPoint Presentation</vt:lpstr>
      <vt:lpstr>PowerPoint Presentation</vt:lpstr>
      <vt:lpstr>PowerPoint Presentation</vt:lpstr>
      <vt:lpstr>High-Impact Practices that Help Students Achieve Outcomes</vt:lpstr>
      <vt:lpstr>Developing an Inquiry Plan</vt:lpstr>
      <vt:lpstr>https://sc.edu/about/offices_and_divisions/national_resource_center/about/affiliates/national_partners/advising_success_network.php#hipsmapping</vt:lpstr>
      <vt:lpstr>Culturally Responsive Teaching</vt:lpstr>
      <vt:lpstr>PowerPoint Presentation</vt:lpstr>
      <vt:lpstr>PowerPoint Presentation</vt:lpstr>
      <vt:lpstr>Truth, Racial Healing &amp; Transformation™ focused Campus Climate Assessment Toolkit</vt:lpstr>
      <vt:lpstr>TRUTH, RACIAL HEALING &amp; TRANSFORMATION™️ (TRHT) FRAMEWORK</vt:lpstr>
      <vt:lpstr>PowerPoint Presentation</vt:lpstr>
      <vt:lpstr>Toolkit Content Areas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Tia McNair</dc:creator>
  <cp:lastModifiedBy>Eshete, Abigael</cp:lastModifiedBy>
  <cp:revision>80</cp:revision>
  <cp:lastPrinted>2025-06-10T00:20:11Z</cp:lastPrinted>
  <dcterms:created xsi:type="dcterms:W3CDTF">2024-07-15T00:17:50Z</dcterms:created>
  <dcterms:modified xsi:type="dcterms:W3CDTF">2025-06-10T17:04:15Z</dcterms:modified>
</cp:coreProperties>
</file>